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25"/>
  </p:notesMasterIdLst>
  <p:handoutMasterIdLst>
    <p:handoutMasterId r:id="rId126"/>
  </p:handoutMasterIdLst>
  <p:sldIdLst>
    <p:sldId id="420" r:id="rId2"/>
    <p:sldId id="571" r:id="rId3"/>
    <p:sldId id="423" r:id="rId4"/>
    <p:sldId id="492" r:id="rId5"/>
    <p:sldId id="490" r:id="rId6"/>
    <p:sldId id="520" r:id="rId7"/>
    <p:sldId id="568" r:id="rId8"/>
    <p:sldId id="499" r:id="rId9"/>
    <p:sldId id="564" r:id="rId10"/>
    <p:sldId id="565" r:id="rId11"/>
    <p:sldId id="514" r:id="rId12"/>
    <p:sldId id="566" r:id="rId13"/>
    <p:sldId id="567" r:id="rId14"/>
    <p:sldId id="509" r:id="rId15"/>
    <p:sldId id="517" r:id="rId16"/>
    <p:sldId id="511" r:id="rId17"/>
    <p:sldId id="513" r:id="rId18"/>
    <p:sldId id="512" r:id="rId19"/>
    <p:sldId id="521" r:id="rId20"/>
    <p:sldId id="536" r:id="rId21"/>
    <p:sldId id="528" r:id="rId22"/>
    <p:sldId id="547" r:id="rId23"/>
    <p:sldId id="546" r:id="rId24"/>
    <p:sldId id="555" r:id="rId25"/>
    <p:sldId id="549" r:id="rId26"/>
    <p:sldId id="576" r:id="rId27"/>
    <p:sldId id="507" r:id="rId28"/>
    <p:sldId id="556" r:id="rId29"/>
    <p:sldId id="570" r:id="rId30"/>
    <p:sldId id="559" r:id="rId31"/>
    <p:sldId id="541" r:id="rId32"/>
    <p:sldId id="539" r:id="rId33"/>
    <p:sldId id="538" r:id="rId34"/>
    <p:sldId id="569" r:id="rId35"/>
    <p:sldId id="503" r:id="rId36"/>
    <p:sldId id="524" r:id="rId37"/>
    <p:sldId id="522" r:id="rId38"/>
    <p:sldId id="526" r:id="rId39"/>
    <p:sldId id="530" r:id="rId40"/>
    <p:sldId id="531" r:id="rId41"/>
    <p:sldId id="572" r:id="rId42"/>
    <p:sldId id="534" r:id="rId43"/>
    <p:sldId id="533" r:id="rId44"/>
    <p:sldId id="574" r:id="rId45"/>
    <p:sldId id="573" r:id="rId46"/>
    <p:sldId id="575" r:id="rId47"/>
    <p:sldId id="532" r:id="rId48"/>
    <p:sldId id="515" r:id="rId49"/>
    <p:sldId id="519" r:id="rId50"/>
    <p:sldId id="516" r:id="rId51"/>
    <p:sldId id="518" r:id="rId52"/>
    <p:sldId id="497" r:id="rId53"/>
    <p:sldId id="498" r:id="rId54"/>
    <p:sldId id="422" r:id="rId55"/>
    <p:sldId id="540" r:id="rId56"/>
    <p:sldId id="506" r:id="rId57"/>
    <p:sldId id="510" r:id="rId58"/>
    <p:sldId id="508" r:id="rId59"/>
    <p:sldId id="493" r:id="rId60"/>
    <p:sldId id="323" r:id="rId61"/>
    <p:sldId id="377" r:id="rId62"/>
    <p:sldId id="336" r:id="rId63"/>
    <p:sldId id="502" r:id="rId64"/>
    <p:sldId id="455" r:id="rId65"/>
    <p:sldId id="339" r:id="rId66"/>
    <p:sldId id="338" r:id="rId67"/>
    <p:sldId id="337" r:id="rId68"/>
    <p:sldId id="415" r:id="rId69"/>
    <p:sldId id="416" r:id="rId70"/>
    <p:sldId id="417" r:id="rId71"/>
    <p:sldId id="418" r:id="rId72"/>
    <p:sldId id="427" r:id="rId73"/>
    <p:sldId id="428" r:id="rId74"/>
    <p:sldId id="410" r:id="rId75"/>
    <p:sldId id="411" r:id="rId76"/>
    <p:sldId id="407" r:id="rId77"/>
    <p:sldId id="408" r:id="rId78"/>
    <p:sldId id="352" r:id="rId79"/>
    <p:sldId id="351" r:id="rId80"/>
    <p:sldId id="371" r:id="rId81"/>
    <p:sldId id="372" r:id="rId82"/>
    <p:sldId id="366" r:id="rId83"/>
    <p:sldId id="386" r:id="rId84"/>
    <p:sldId id="412" r:id="rId85"/>
    <p:sldId id="413" r:id="rId86"/>
    <p:sldId id="354" r:id="rId87"/>
    <p:sldId id="353" r:id="rId88"/>
    <p:sldId id="429" r:id="rId89"/>
    <p:sldId id="430" r:id="rId90"/>
    <p:sldId id="456" r:id="rId91"/>
    <p:sldId id="457" r:id="rId92"/>
    <p:sldId id="458" r:id="rId93"/>
    <p:sldId id="459" r:id="rId94"/>
    <p:sldId id="460" r:id="rId95"/>
    <p:sldId id="461" r:id="rId96"/>
    <p:sldId id="462" r:id="rId97"/>
    <p:sldId id="463" r:id="rId98"/>
    <p:sldId id="464" r:id="rId99"/>
    <p:sldId id="465" r:id="rId100"/>
    <p:sldId id="466" r:id="rId101"/>
    <p:sldId id="467" r:id="rId102"/>
    <p:sldId id="468" r:id="rId103"/>
    <p:sldId id="469" r:id="rId104"/>
    <p:sldId id="489" r:id="rId105"/>
    <p:sldId id="470" r:id="rId106"/>
    <p:sldId id="471" r:id="rId107"/>
    <p:sldId id="472" r:id="rId108"/>
    <p:sldId id="473" r:id="rId109"/>
    <p:sldId id="474" r:id="rId110"/>
    <p:sldId id="475" r:id="rId111"/>
    <p:sldId id="476" r:id="rId112"/>
    <p:sldId id="477" r:id="rId113"/>
    <p:sldId id="478" r:id="rId114"/>
    <p:sldId id="479" r:id="rId115"/>
    <p:sldId id="480" r:id="rId116"/>
    <p:sldId id="481" r:id="rId117"/>
    <p:sldId id="482" r:id="rId118"/>
    <p:sldId id="483" r:id="rId119"/>
    <p:sldId id="484" r:id="rId120"/>
    <p:sldId id="485" r:id="rId121"/>
    <p:sldId id="486" r:id="rId122"/>
    <p:sldId id="487" r:id="rId123"/>
    <p:sldId id="488" r:id="rId12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9699"/>
    <a:srgbClr val="165C7D"/>
    <a:srgbClr val="F68D2E"/>
    <a:srgbClr val="000000"/>
    <a:srgbClr val="FF9800"/>
    <a:srgbClr val="74D1EA"/>
    <a:srgbClr val="7DCBDA"/>
    <a:srgbClr val="93C90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5" autoAdjust="0"/>
    <p:restoredTop sz="71614" autoAdjust="0"/>
  </p:normalViewPr>
  <p:slideViewPr>
    <p:cSldViewPr snapToGrid="0" snapToObjects="1">
      <p:cViewPr varScale="1">
        <p:scale>
          <a:sx n="37" d="100"/>
          <a:sy n="37" d="100"/>
        </p:scale>
        <p:origin x="1056" y="3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6510"/>
    </p:cViewPr>
  </p:sorterViewPr>
  <p:notesViewPr>
    <p:cSldViewPr snapToGrid="0" snapToObjects="1" showGuides="1">
      <p:cViewPr varScale="1">
        <p:scale>
          <a:sx n="81" d="100"/>
          <a:sy n="81" d="100"/>
        </p:scale>
        <p:origin x="231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2019</a:t>
            </a:r>
            <a:r>
              <a:rPr lang="en-US" baseline="0" dirty="0"/>
              <a:t> Quarterly Returns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 2019</c:v>
                </c:pt>
                <c:pt idx="1">
                  <c:v>Q2 2019</c:v>
                </c:pt>
                <c:pt idx="2">
                  <c:v>Q3 2019</c:v>
                </c:pt>
                <c:pt idx="3">
                  <c:v>Q4 2019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43000</c:v>
                </c:pt>
                <c:pt idx="1">
                  <c:v>25000</c:v>
                </c:pt>
                <c:pt idx="2">
                  <c:v>55000</c:v>
                </c:pt>
                <c:pt idx="3">
                  <c:v>78000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D3-429E-B49D-D7F57ADFD3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 2019</c:v>
                </c:pt>
                <c:pt idx="1">
                  <c:v>Q2 2019</c:v>
                </c:pt>
                <c:pt idx="2">
                  <c:v>Q3 2019</c:v>
                </c:pt>
                <c:pt idx="3">
                  <c:v>Q4 2019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24000</c:v>
                </c:pt>
                <c:pt idx="1">
                  <c:v>48000</c:v>
                </c:pt>
                <c:pt idx="2">
                  <c:v>66000</c:v>
                </c:pt>
                <c:pt idx="3">
                  <c:v>75000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D3-429E-B49D-D7F57ADFD3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 2019</c:v>
                </c:pt>
                <c:pt idx="1">
                  <c:v>Q2 2019</c:v>
                </c:pt>
                <c:pt idx="2">
                  <c:v>Q3 2019</c:v>
                </c:pt>
                <c:pt idx="3">
                  <c:v>Q4 2019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20000</c:v>
                </c:pt>
                <c:pt idx="1">
                  <c:v>33000</c:v>
                </c:pt>
                <c:pt idx="2">
                  <c:v>47000</c:v>
                </c:pt>
                <c:pt idx="3">
                  <c:v>55000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4D3-429E-B49D-D7F57ADFD3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30008736"/>
        <c:axId val="-830006960"/>
      </c:barChart>
      <c:catAx>
        <c:axId val="-830008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0006960"/>
        <c:crosses val="autoZero"/>
        <c:auto val="1"/>
        <c:lblAlgn val="ctr"/>
        <c:lblOffset val="100"/>
        <c:noMultiLvlLbl val="0"/>
      </c:catAx>
      <c:valAx>
        <c:axId val="-830006960"/>
        <c:scaling>
          <c:orientation val="minMax"/>
          <c:max val="1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30008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2019 Quarterly Returns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Q1 2019</c:v>
                </c:pt>
                <c:pt idx="1">
                  <c:v>Q2 2019</c:v>
                </c:pt>
                <c:pt idx="2">
                  <c:v>Q3 2019</c:v>
                </c:pt>
                <c:pt idx="3">
                  <c:v>Q4 2019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43000</c:v>
                </c:pt>
                <c:pt idx="1">
                  <c:v>25000</c:v>
                </c:pt>
                <c:pt idx="2">
                  <c:v>55000</c:v>
                </c:pt>
                <c:pt idx="3">
                  <c:v>78000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B0-4C16-969C-BF661447C3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Q1 2019</c:v>
                </c:pt>
                <c:pt idx="1">
                  <c:v>Q2 2019</c:v>
                </c:pt>
                <c:pt idx="2">
                  <c:v>Q3 2019</c:v>
                </c:pt>
                <c:pt idx="3">
                  <c:v>Q4 2019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14000</c:v>
                </c:pt>
                <c:pt idx="1">
                  <c:v>48000</c:v>
                </c:pt>
                <c:pt idx="2">
                  <c:v>66000</c:v>
                </c:pt>
                <c:pt idx="3">
                  <c:v>34000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B0-4C16-969C-BF661447C34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Q1 2019</c:v>
                </c:pt>
                <c:pt idx="1">
                  <c:v>Q2 2019</c:v>
                </c:pt>
                <c:pt idx="2">
                  <c:v>Q3 2019</c:v>
                </c:pt>
                <c:pt idx="3">
                  <c:v>Q4 2019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20000</c:v>
                </c:pt>
                <c:pt idx="1">
                  <c:v>55000</c:v>
                </c:pt>
                <c:pt idx="2">
                  <c:v>22000</c:v>
                </c:pt>
                <c:pt idx="3">
                  <c:v>24000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3B0-4C16-969C-BF661447C3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829971568"/>
        <c:axId val="-829969248"/>
      </c:lineChart>
      <c:catAx>
        <c:axId val="-829971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29969248"/>
        <c:crosses val="autoZero"/>
        <c:auto val="1"/>
        <c:lblAlgn val="ctr"/>
        <c:lblOffset val="100"/>
        <c:noMultiLvlLbl val="0"/>
      </c:catAx>
      <c:valAx>
        <c:axId val="-829969248"/>
        <c:scaling>
          <c:orientation val="minMax"/>
          <c:max val="1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29971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2019</a:t>
            </a:r>
            <a:r>
              <a:rPr lang="en-US" baseline="0" dirty="0"/>
              <a:t> Quarterly Returns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50F-48D0-833B-55B81E48FBE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50F-48D0-833B-55B81E48FBE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50F-48D0-833B-55B81E48FBE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50F-48D0-833B-55B81E48FBE9}"/>
              </c:ext>
            </c:extLst>
          </c:dPt>
          <c:cat>
            <c:strRef>
              <c:f>Sheet1!$A$2:$A$5</c:f>
              <c:strCache>
                <c:ptCount val="4"/>
                <c:pt idx="0">
                  <c:v>Q1 2019</c:v>
                </c:pt>
                <c:pt idx="1">
                  <c:v>Q2 2019</c:v>
                </c:pt>
                <c:pt idx="2">
                  <c:v>Q3 2019</c:v>
                </c:pt>
                <c:pt idx="3">
                  <c:v>Q4 2019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0.45</c:v>
                </c:pt>
                <c:pt idx="1">
                  <c:v>0.18</c:v>
                </c:pt>
                <c:pt idx="2">
                  <c:v>0.28999999999999998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B0-4003-8B41-6F400F6535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ED20DB-B236-4742-A089-CCD919514513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438B449-7762-46E9-B635-B3DCFAE2D373}">
      <dgm:prSet phldrT="[Text]"/>
      <dgm:spPr/>
      <dgm:t>
        <a:bodyPr/>
        <a:lstStyle/>
        <a:p>
          <a:r>
            <a:rPr lang="en-US" b="1" dirty="0"/>
            <a:t>DEFINE VARIABLES</a:t>
          </a:r>
        </a:p>
      </dgm:t>
    </dgm:pt>
    <dgm:pt modelId="{3B7CEC59-755C-45BE-A1AE-4C65E926B486}" type="parTrans" cxnId="{5DC6A5BE-D689-4B8B-AD5F-A300EF93C4F3}">
      <dgm:prSet/>
      <dgm:spPr/>
      <dgm:t>
        <a:bodyPr/>
        <a:lstStyle/>
        <a:p>
          <a:endParaRPr lang="en-US"/>
        </a:p>
      </dgm:t>
    </dgm:pt>
    <dgm:pt modelId="{0EDBEE95-5C7B-4835-B54A-2CD25605968F}" type="sibTrans" cxnId="{5DC6A5BE-D689-4B8B-AD5F-A300EF93C4F3}">
      <dgm:prSet/>
      <dgm:spPr/>
      <dgm:t>
        <a:bodyPr/>
        <a:lstStyle/>
        <a:p>
          <a:endParaRPr lang="en-US"/>
        </a:p>
      </dgm:t>
    </dgm:pt>
    <dgm:pt modelId="{54B43237-8D62-4D5D-9C31-AA5607C91B96}">
      <dgm:prSet phldrT="[Text]"/>
      <dgm:spPr/>
      <dgm:t>
        <a:bodyPr/>
        <a:lstStyle/>
        <a:p>
          <a:endParaRPr lang="en-US" b="1" dirty="0"/>
        </a:p>
        <a:p>
          <a:r>
            <a:rPr lang="en-US" b="1" dirty="0"/>
            <a:t>COLLECT DATA</a:t>
          </a:r>
          <a:br>
            <a:rPr lang="en-US" b="1" dirty="0"/>
          </a:br>
          <a:endParaRPr lang="en-US" b="1" dirty="0"/>
        </a:p>
      </dgm:t>
    </dgm:pt>
    <dgm:pt modelId="{F1CC50F0-1308-4CD0-9401-737980FBBFF2}" type="parTrans" cxnId="{2A2222A3-5442-42E3-A46E-344698EB4222}">
      <dgm:prSet/>
      <dgm:spPr/>
      <dgm:t>
        <a:bodyPr/>
        <a:lstStyle/>
        <a:p>
          <a:endParaRPr lang="en-US"/>
        </a:p>
      </dgm:t>
    </dgm:pt>
    <dgm:pt modelId="{3AD9E46D-E321-4CAE-8848-81FBB70EF666}" type="sibTrans" cxnId="{2A2222A3-5442-42E3-A46E-344698EB4222}">
      <dgm:prSet/>
      <dgm:spPr/>
      <dgm:t>
        <a:bodyPr/>
        <a:lstStyle/>
        <a:p>
          <a:endParaRPr lang="en-US"/>
        </a:p>
      </dgm:t>
    </dgm:pt>
    <dgm:pt modelId="{6114CDBA-DF92-48CF-9E73-8106B7ECFDD0}">
      <dgm:prSet phldrT="[Text]"/>
      <dgm:spPr/>
      <dgm:t>
        <a:bodyPr/>
        <a:lstStyle/>
        <a:p>
          <a:r>
            <a:rPr lang="en-US" b="1" dirty="0"/>
            <a:t>MODEL</a:t>
          </a:r>
        </a:p>
      </dgm:t>
    </dgm:pt>
    <dgm:pt modelId="{133B557E-3437-420A-85B9-A12E1D9B723B}" type="parTrans" cxnId="{7338E0C0-F749-4649-ACC3-7CE40E031913}">
      <dgm:prSet/>
      <dgm:spPr/>
      <dgm:t>
        <a:bodyPr/>
        <a:lstStyle/>
        <a:p>
          <a:endParaRPr lang="en-US"/>
        </a:p>
      </dgm:t>
    </dgm:pt>
    <dgm:pt modelId="{D8CD81CC-2332-4DB9-A69A-EE7BC737142A}" type="sibTrans" cxnId="{7338E0C0-F749-4649-ACC3-7CE40E031913}">
      <dgm:prSet/>
      <dgm:spPr/>
      <dgm:t>
        <a:bodyPr/>
        <a:lstStyle/>
        <a:p>
          <a:endParaRPr lang="en-US"/>
        </a:p>
      </dgm:t>
    </dgm:pt>
    <dgm:pt modelId="{F8294128-6E88-4CAE-A192-910397471BAD}">
      <dgm:prSet phldrT="[Text]"/>
      <dgm:spPr/>
      <dgm:t>
        <a:bodyPr/>
        <a:lstStyle/>
        <a:p>
          <a:r>
            <a:rPr lang="en-US" b="1" dirty="0"/>
            <a:t>INSIGHTS / TOOL</a:t>
          </a:r>
        </a:p>
      </dgm:t>
    </dgm:pt>
    <dgm:pt modelId="{33E86254-D12B-4ABC-B343-903E14193BE2}" type="parTrans" cxnId="{B3D046BB-914A-407D-9DFA-675BA1C45498}">
      <dgm:prSet/>
      <dgm:spPr/>
      <dgm:t>
        <a:bodyPr/>
        <a:lstStyle/>
        <a:p>
          <a:endParaRPr lang="en-US"/>
        </a:p>
      </dgm:t>
    </dgm:pt>
    <dgm:pt modelId="{4EBD1A68-6849-44A5-B6B9-F256185F6BA3}" type="sibTrans" cxnId="{B3D046BB-914A-407D-9DFA-675BA1C45498}">
      <dgm:prSet/>
      <dgm:spPr/>
      <dgm:t>
        <a:bodyPr/>
        <a:lstStyle/>
        <a:p>
          <a:endParaRPr lang="en-US"/>
        </a:p>
      </dgm:t>
    </dgm:pt>
    <dgm:pt modelId="{898FE96A-E091-43AC-BAE4-02424607519B}" type="pres">
      <dgm:prSet presAssocID="{9DED20DB-B236-4742-A089-CCD919514513}" presName="Name0" presStyleCnt="0">
        <dgm:presLayoutVars>
          <dgm:dir/>
          <dgm:resizeHandles val="exact"/>
        </dgm:presLayoutVars>
      </dgm:prSet>
      <dgm:spPr/>
    </dgm:pt>
    <dgm:pt modelId="{04044075-B534-42F1-95FF-ED3F65BDAE22}" type="pres">
      <dgm:prSet presAssocID="{0438B449-7762-46E9-B635-B3DCFAE2D373}" presName="node" presStyleLbl="node1" presStyleIdx="0" presStyleCnt="4">
        <dgm:presLayoutVars>
          <dgm:bulletEnabled val="1"/>
        </dgm:presLayoutVars>
      </dgm:prSet>
      <dgm:spPr/>
    </dgm:pt>
    <dgm:pt modelId="{6494E46C-6DA8-4654-95FE-1B5475E0BADF}" type="pres">
      <dgm:prSet presAssocID="{0EDBEE95-5C7B-4835-B54A-2CD25605968F}" presName="sibTrans" presStyleLbl="sibTrans2D1" presStyleIdx="0" presStyleCnt="3"/>
      <dgm:spPr/>
    </dgm:pt>
    <dgm:pt modelId="{E60E1BEF-4A07-4F00-8525-7E50ECA9E28C}" type="pres">
      <dgm:prSet presAssocID="{0EDBEE95-5C7B-4835-B54A-2CD25605968F}" presName="connectorText" presStyleLbl="sibTrans2D1" presStyleIdx="0" presStyleCnt="3"/>
      <dgm:spPr/>
    </dgm:pt>
    <dgm:pt modelId="{C46827D8-EB6B-4A3C-9C70-05EAEE5C9A7A}" type="pres">
      <dgm:prSet presAssocID="{54B43237-8D62-4D5D-9C31-AA5607C91B96}" presName="node" presStyleLbl="node1" presStyleIdx="1" presStyleCnt="4">
        <dgm:presLayoutVars>
          <dgm:bulletEnabled val="1"/>
        </dgm:presLayoutVars>
      </dgm:prSet>
      <dgm:spPr/>
    </dgm:pt>
    <dgm:pt modelId="{1887FB94-C68E-49A8-A396-3CB3DDCDA187}" type="pres">
      <dgm:prSet presAssocID="{3AD9E46D-E321-4CAE-8848-81FBB70EF666}" presName="sibTrans" presStyleLbl="sibTrans2D1" presStyleIdx="1" presStyleCnt="3"/>
      <dgm:spPr/>
    </dgm:pt>
    <dgm:pt modelId="{B8DC2F4A-998E-43A4-B6AC-844FE4B8D9DC}" type="pres">
      <dgm:prSet presAssocID="{3AD9E46D-E321-4CAE-8848-81FBB70EF666}" presName="connectorText" presStyleLbl="sibTrans2D1" presStyleIdx="1" presStyleCnt="3"/>
      <dgm:spPr/>
    </dgm:pt>
    <dgm:pt modelId="{F1AE5E30-999B-49B9-8D23-2F19A962945A}" type="pres">
      <dgm:prSet presAssocID="{6114CDBA-DF92-48CF-9E73-8106B7ECFDD0}" presName="node" presStyleLbl="node1" presStyleIdx="2" presStyleCnt="4">
        <dgm:presLayoutVars>
          <dgm:bulletEnabled val="1"/>
        </dgm:presLayoutVars>
      </dgm:prSet>
      <dgm:spPr/>
    </dgm:pt>
    <dgm:pt modelId="{F608B515-CED5-4911-95DD-D4C3950CD2E4}" type="pres">
      <dgm:prSet presAssocID="{D8CD81CC-2332-4DB9-A69A-EE7BC737142A}" presName="sibTrans" presStyleLbl="sibTrans2D1" presStyleIdx="2" presStyleCnt="3"/>
      <dgm:spPr/>
    </dgm:pt>
    <dgm:pt modelId="{5ED16567-C434-45CF-8C86-D08372DE8541}" type="pres">
      <dgm:prSet presAssocID="{D8CD81CC-2332-4DB9-A69A-EE7BC737142A}" presName="connectorText" presStyleLbl="sibTrans2D1" presStyleIdx="2" presStyleCnt="3"/>
      <dgm:spPr/>
    </dgm:pt>
    <dgm:pt modelId="{F47B8D88-B4CC-46ED-BDD5-3CAEC8639348}" type="pres">
      <dgm:prSet presAssocID="{F8294128-6E88-4CAE-A192-910397471BAD}" presName="node" presStyleLbl="node1" presStyleIdx="3" presStyleCnt="4">
        <dgm:presLayoutVars>
          <dgm:bulletEnabled val="1"/>
        </dgm:presLayoutVars>
      </dgm:prSet>
      <dgm:spPr/>
    </dgm:pt>
  </dgm:ptLst>
  <dgm:cxnLst>
    <dgm:cxn modelId="{5A6F8A13-7227-4F40-ACE8-E99F0F35B9C6}" type="presOf" srcId="{0EDBEE95-5C7B-4835-B54A-2CD25605968F}" destId="{6494E46C-6DA8-4654-95FE-1B5475E0BADF}" srcOrd="0" destOrd="0" presId="urn:microsoft.com/office/officeart/2005/8/layout/process1"/>
    <dgm:cxn modelId="{CA658B1C-BA65-4C31-904A-E338C3CE5D2A}" type="presOf" srcId="{D8CD81CC-2332-4DB9-A69A-EE7BC737142A}" destId="{F608B515-CED5-4911-95DD-D4C3950CD2E4}" srcOrd="0" destOrd="0" presId="urn:microsoft.com/office/officeart/2005/8/layout/process1"/>
    <dgm:cxn modelId="{D3A6DB25-A4F3-46AA-AA8F-E106A9D1FD23}" type="presOf" srcId="{D8CD81CC-2332-4DB9-A69A-EE7BC737142A}" destId="{5ED16567-C434-45CF-8C86-D08372DE8541}" srcOrd="1" destOrd="0" presId="urn:microsoft.com/office/officeart/2005/8/layout/process1"/>
    <dgm:cxn modelId="{3AAB6C72-C047-4A28-BECE-6EED20FFC9E5}" type="presOf" srcId="{F8294128-6E88-4CAE-A192-910397471BAD}" destId="{F47B8D88-B4CC-46ED-BDD5-3CAEC8639348}" srcOrd="0" destOrd="0" presId="urn:microsoft.com/office/officeart/2005/8/layout/process1"/>
    <dgm:cxn modelId="{436C3185-0022-4D89-8B0B-623380431491}" type="presOf" srcId="{0EDBEE95-5C7B-4835-B54A-2CD25605968F}" destId="{E60E1BEF-4A07-4F00-8525-7E50ECA9E28C}" srcOrd="1" destOrd="0" presId="urn:microsoft.com/office/officeart/2005/8/layout/process1"/>
    <dgm:cxn modelId="{C5E70B92-E573-488B-B317-51C24E76B24C}" type="presOf" srcId="{0438B449-7762-46E9-B635-B3DCFAE2D373}" destId="{04044075-B534-42F1-95FF-ED3F65BDAE22}" srcOrd="0" destOrd="0" presId="urn:microsoft.com/office/officeart/2005/8/layout/process1"/>
    <dgm:cxn modelId="{2A2222A3-5442-42E3-A46E-344698EB4222}" srcId="{9DED20DB-B236-4742-A089-CCD919514513}" destId="{54B43237-8D62-4D5D-9C31-AA5607C91B96}" srcOrd="1" destOrd="0" parTransId="{F1CC50F0-1308-4CD0-9401-737980FBBFF2}" sibTransId="{3AD9E46D-E321-4CAE-8848-81FBB70EF666}"/>
    <dgm:cxn modelId="{D81822A4-926A-4DC8-A989-C9266C6CB9E5}" type="presOf" srcId="{3AD9E46D-E321-4CAE-8848-81FBB70EF666}" destId="{1887FB94-C68E-49A8-A396-3CB3DDCDA187}" srcOrd="0" destOrd="0" presId="urn:microsoft.com/office/officeart/2005/8/layout/process1"/>
    <dgm:cxn modelId="{1D987DAB-B338-4893-AFF1-E418A260A6D3}" type="presOf" srcId="{54B43237-8D62-4D5D-9C31-AA5607C91B96}" destId="{C46827D8-EB6B-4A3C-9C70-05EAEE5C9A7A}" srcOrd="0" destOrd="0" presId="urn:microsoft.com/office/officeart/2005/8/layout/process1"/>
    <dgm:cxn modelId="{C3B900B5-E01F-40AF-AA95-766E850FF3A4}" type="presOf" srcId="{6114CDBA-DF92-48CF-9E73-8106B7ECFDD0}" destId="{F1AE5E30-999B-49B9-8D23-2F19A962945A}" srcOrd="0" destOrd="0" presId="urn:microsoft.com/office/officeart/2005/8/layout/process1"/>
    <dgm:cxn modelId="{B3D046BB-914A-407D-9DFA-675BA1C45498}" srcId="{9DED20DB-B236-4742-A089-CCD919514513}" destId="{F8294128-6E88-4CAE-A192-910397471BAD}" srcOrd="3" destOrd="0" parTransId="{33E86254-D12B-4ABC-B343-903E14193BE2}" sibTransId="{4EBD1A68-6849-44A5-B6B9-F256185F6BA3}"/>
    <dgm:cxn modelId="{5DC6A5BE-D689-4B8B-AD5F-A300EF93C4F3}" srcId="{9DED20DB-B236-4742-A089-CCD919514513}" destId="{0438B449-7762-46E9-B635-B3DCFAE2D373}" srcOrd="0" destOrd="0" parTransId="{3B7CEC59-755C-45BE-A1AE-4C65E926B486}" sibTransId="{0EDBEE95-5C7B-4835-B54A-2CD25605968F}"/>
    <dgm:cxn modelId="{7338E0C0-F749-4649-ACC3-7CE40E031913}" srcId="{9DED20DB-B236-4742-A089-CCD919514513}" destId="{6114CDBA-DF92-48CF-9E73-8106B7ECFDD0}" srcOrd="2" destOrd="0" parTransId="{133B557E-3437-420A-85B9-A12E1D9B723B}" sibTransId="{D8CD81CC-2332-4DB9-A69A-EE7BC737142A}"/>
    <dgm:cxn modelId="{D3F5B2C1-BE9D-48AE-8D96-E986F572ACA0}" type="presOf" srcId="{9DED20DB-B236-4742-A089-CCD919514513}" destId="{898FE96A-E091-43AC-BAE4-02424607519B}" srcOrd="0" destOrd="0" presId="urn:microsoft.com/office/officeart/2005/8/layout/process1"/>
    <dgm:cxn modelId="{780937F5-8FC4-489D-9775-C339882A12B9}" type="presOf" srcId="{3AD9E46D-E321-4CAE-8848-81FBB70EF666}" destId="{B8DC2F4A-998E-43A4-B6AC-844FE4B8D9DC}" srcOrd="1" destOrd="0" presId="urn:microsoft.com/office/officeart/2005/8/layout/process1"/>
    <dgm:cxn modelId="{D90FE61D-130A-4770-8CC2-5F14B6A4FBF3}" type="presParOf" srcId="{898FE96A-E091-43AC-BAE4-02424607519B}" destId="{04044075-B534-42F1-95FF-ED3F65BDAE22}" srcOrd="0" destOrd="0" presId="urn:microsoft.com/office/officeart/2005/8/layout/process1"/>
    <dgm:cxn modelId="{CC9C0D95-01EC-4476-BEAB-CB54856F31CE}" type="presParOf" srcId="{898FE96A-E091-43AC-BAE4-02424607519B}" destId="{6494E46C-6DA8-4654-95FE-1B5475E0BADF}" srcOrd="1" destOrd="0" presId="urn:microsoft.com/office/officeart/2005/8/layout/process1"/>
    <dgm:cxn modelId="{841C0986-18B7-4E72-9012-7127EF5D8194}" type="presParOf" srcId="{6494E46C-6DA8-4654-95FE-1B5475E0BADF}" destId="{E60E1BEF-4A07-4F00-8525-7E50ECA9E28C}" srcOrd="0" destOrd="0" presId="urn:microsoft.com/office/officeart/2005/8/layout/process1"/>
    <dgm:cxn modelId="{97A82736-ECB7-465F-9484-AB008FA4C208}" type="presParOf" srcId="{898FE96A-E091-43AC-BAE4-02424607519B}" destId="{C46827D8-EB6B-4A3C-9C70-05EAEE5C9A7A}" srcOrd="2" destOrd="0" presId="urn:microsoft.com/office/officeart/2005/8/layout/process1"/>
    <dgm:cxn modelId="{D79DEA69-05E6-422E-A031-A5D078226853}" type="presParOf" srcId="{898FE96A-E091-43AC-BAE4-02424607519B}" destId="{1887FB94-C68E-49A8-A396-3CB3DDCDA187}" srcOrd="3" destOrd="0" presId="urn:microsoft.com/office/officeart/2005/8/layout/process1"/>
    <dgm:cxn modelId="{9082EBF3-45C6-4D6B-9B2D-6780D45C50A1}" type="presParOf" srcId="{1887FB94-C68E-49A8-A396-3CB3DDCDA187}" destId="{B8DC2F4A-998E-43A4-B6AC-844FE4B8D9DC}" srcOrd="0" destOrd="0" presId="urn:microsoft.com/office/officeart/2005/8/layout/process1"/>
    <dgm:cxn modelId="{AD67B75D-0EDB-46A4-BAF5-0237925E91F1}" type="presParOf" srcId="{898FE96A-E091-43AC-BAE4-02424607519B}" destId="{F1AE5E30-999B-49B9-8D23-2F19A962945A}" srcOrd="4" destOrd="0" presId="urn:microsoft.com/office/officeart/2005/8/layout/process1"/>
    <dgm:cxn modelId="{16E87003-FF7A-43CA-AD48-A43C3DB77B66}" type="presParOf" srcId="{898FE96A-E091-43AC-BAE4-02424607519B}" destId="{F608B515-CED5-4911-95DD-D4C3950CD2E4}" srcOrd="5" destOrd="0" presId="urn:microsoft.com/office/officeart/2005/8/layout/process1"/>
    <dgm:cxn modelId="{772FB488-90BE-4051-93BD-597B2D0D7E05}" type="presParOf" srcId="{F608B515-CED5-4911-95DD-D4C3950CD2E4}" destId="{5ED16567-C434-45CF-8C86-D08372DE8541}" srcOrd="0" destOrd="0" presId="urn:microsoft.com/office/officeart/2005/8/layout/process1"/>
    <dgm:cxn modelId="{C5E14DD3-A62D-48E8-AE9D-9A6C379D1267}" type="presParOf" srcId="{898FE96A-E091-43AC-BAE4-02424607519B}" destId="{F47B8D88-B4CC-46ED-BDD5-3CAEC8639348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D66727-0860-4E45-9B5A-CBE357162E17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24CB99-4B83-4F19-97C4-8421AAD3EB9F}">
      <dgm:prSet phldrT="[Text]"/>
      <dgm:spPr/>
      <dgm:t>
        <a:bodyPr/>
        <a:lstStyle/>
        <a:p>
          <a:r>
            <a:rPr lang="en-US" dirty="0"/>
            <a:t>Awareness</a:t>
          </a:r>
        </a:p>
      </dgm:t>
    </dgm:pt>
    <dgm:pt modelId="{222A741A-141B-46AC-8540-5C318EBCC9C6}" type="parTrans" cxnId="{E32A1ABB-D4A6-4041-86A5-15112286904D}">
      <dgm:prSet/>
      <dgm:spPr/>
      <dgm:t>
        <a:bodyPr/>
        <a:lstStyle/>
        <a:p>
          <a:endParaRPr lang="en-US"/>
        </a:p>
      </dgm:t>
    </dgm:pt>
    <dgm:pt modelId="{63225064-E8BA-4B47-99E3-9404AA2290E8}" type="sibTrans" cxnId="{E32A1ABB-D4A6-4041-86A5-15112286904D}">
      <dgm:prSet/>
      <dgm:spPr/>
      <dgm:t>
        <a:bodyPr/>
        <a:lstStyle/>
        <a:p>
          <a:endParaRPr lang="en-US"/>
        </a:p>
      </dgm:t>
    </dgm:pt>
    <dgm:pt modelId="{06F2FE10-D636-4433-AFA1-568058E1AADB}">
      <dgm:prSet phldrT="[Text]"/>
      <dgm:spPr/>
      <dgm:t>
        <a:bodyPr/>
        <a:lstStyle/>
        <a:p>
          <a:r>
            <a:rPr lang="en-US" dirty="0"/>
            <a:t>Research</a:t>
          </a:r>
        </a:p>
      </dgm:t>
    </dgm:pt>
    <dgm:pt modelId="{80DEF9A9-8A10-4F9B-B3F3-1AA94E922F59}" type="parTrans" cxnId="{090F1FE4-10D8-4DAC-97E9-55DBF55321ED}">
      <dgm:prSet/>
      <dgm:spPr/>
      <dgm:t>
        <a:bodyPr/>
        <a:lstStyle/>
        <a:p>
          <a:endParaRPr lang="en-US"/>
        </a:p>
      </dgm:t>
    </dgm:pt>
    <dgm:pt modelId="{8867A2E4-1CB9-4BA8-AB6A-7BF1A78A754B}" type="sibTrans" cxnId="{090F1FE4-10D8-4DAC-97E9-55DBF55321ED}">
      <dgm:prSet/>
      <dgm:spPr/>
      <dgm:t>
        <a:bodyPr/>
        <a:lstStyle/>
        <a:p>
          <a:endParaRPr lang="en-US"/>
        </a:p>
      </dgm:t>
    </dgm:pt>
    <dgm:pt modelId="{729760F1-D3DA-42D5-9DD0-5BB5DABB68F5}">
      <dgm:prSet phldrT="[Text]"/>
      <dgm:spPr/>
      <dgm:t>
        <a:bodyPr/>
        <a:lstStyle/>
        <a:p>
          <a:r>
            <a:rPr lang="en-US" dirty="0"/>
            <a:t>Comparison</a:t>
          </a:r>
        </a:p>
      </dgm:t>
    </dgm:pt>
    <dgm:pt modelId="{FC046E8E-4A04-4AFC-89A3-C0DF849DDF71}" type="parTrans" cxnId="{A0A87484-C823-49FB-95B4-B0FB69CD1C4D}">
      <dgm:prSet/>
      <dgm:spPr/>
      <dgm:t>
        <a:bodyPr/>
        <a:lstStyle/>
        <a:p>
          <a:endParaRPr lang="en-US"/>
        </a:p>
      </dgm:t>
    </dgm:pt>
    <dgm:pt modelId="{BEE137E9-4904-4987-8E2E-D05514473C97}" type="sibTrans" cxnId="{A0A87484-C823-49FB-95B4-B0FB69CD1C4D}">
      <dgm:prSet/>
      <dgm:spPr/>
      <dgm:t>
        <a:bodyPr/>
        <a:lstStyle/>
        <a:p>
          <a:endParaRPr lang="en-US"/>
        </a:p>
      </dgm:t>
    </dgm:pt>
    <dgm:pt modelId="{D51F02EE-E4A9-4014-9B3F-A8C220CF2D4A}">
      <dgm:prSet phldrT="[Text]"/>
      <dgm:spPr/>
      <dgm:t>
        <a:bodyPr/>
        <a:lstStyle/>
        <a:p>
          <a:r>
            <a:rPr lang="en-US" dirty="0"/>
            <a:t>Purchase</a:t>
          </a:r>
        </a:p>
      </dgm:t>
    </dgm:pt>
    <dgm:pt modelId="{323FD982-4F75-49A3-B429-3F108DF5EB3E}" type="parTrans" cxnId="{63E23E6B-FE62-4C2B-BD8A-33A85C3F8EF8}">
      <dgm:prSet/>
      <dgm:spPr/>
      <dgm:t>
        <a:bodyPr/>
        <a:lstStyle/>
        <a:p>
          <a:endParaRPr lang="en-US"/>
        </a:p>
      </dgm:t>
    </dgm:pt>
    <dgm:pt modelId="{F435E843-188E-4ABA-91AD-6B40A03E7662}" type="sibTrans" cxnId="{63E23E6B-FE62-4C2B-BD8A-33A85C3F8EF8}">
      <dgm:prSet/>
      <dgm:spPr/>
      <dgm:t>
        <a:bodyPr/>
        <a:lstStyle/>
        <a:p>
          <a:endParaRPr lang="en-US"/>
        </a:p>
      </dgm:t>
    </dgm:pt>
    <dgm:pt modelId="{354E156D-D22F-4582-BB26-27F9983C4201}">
      <dgm:prSet phldrT="[Text]"/>
      <dgm:spPr/>
      <dgm:t>
        <a:bodyPr/>
        <a:lstStyle/>
        <a:p>
          <a:r>
            <a:rPr lang="en-US" dirty="0"/>
            <a:t>Retention</a:t>
          </a:r>
        </a:p>
      </dgm:t>
    </dgm:pt>
    <dgm:pt modelId="{44A8128F-0B8F-455C-A0CB-29F8E7181984}" type="parTrans" cxnId="{2DE3A1AC-0D76-4826-95AF-72FDCF4312DC}">
      <dgm:prSet/>
      <dgm:spPr/>
      <dgm:t>
        <a:bodyPr/>
        <a:lstStyle/>
        <a:p>
          <a:endParaRPr lang="en-US"/>
        </a:p>
      </dgm:t>
    </dgm:pt>
    <dgm:pt modelId="{8F921958-E852-4671-A932-E99911776400}" type="sibTrans" cxnId="{2DE3A1AC-0D76-4826-95AF-72FDCF4312DC}">
      <dgm:prSet/>
      <dgm:spPr/>
      <dgm:t>
        <a:bodyPr/>
        <a:lstStyle/>
        <a:p>
          <a:endParaRPr lang="en-US"/>
        </a:p>
      </dgm:t>
    </dgm:pt>
    <dgm:pt modelId="{E4E5E899-2396-41AA-8510-29905CD40426}" type="pres">
      <dgm:prSet presAssocID="{ACD66727-0860-4E45-9B5A-CBE357162E17}" presName="cycle" presStyleCnt="0">
        <dgm:presLayoutVars>
          <dgm:dir/>
          <dgm:resizeHandles val="exact"/>
        </dgm:presLayoutVars>
      </dgm:prSet>
      <dgm:spPr/>
    </dgm:pt>
    <dgm:pt modelId="{ADED71BA-1207-465E-8888-E84A7BC17CB4}" type="pres">
      <dgm:prSet presAssocID="{4C24CB99-4B83-4F19-97C4-8421AAD3EB9F}" presName="node" presStyleLbl="node1" presStyleIdx="0" presStyleCnt="5">
        <dgm:presLayoutVars>
          <dgm:bulletEnabled val="1"/>
        </dgm:presLayoutVars>
      </dgm:prSet>
      <dgm:spPr/>
    </dgm:pt>
    <dgm:pt modelId="{14C082C8-AF47-461F-B99E-500878851A54}" type="pres">
      <dgm:prSet presAssocID="{63225064-E8BA-4B47-99E3-9404AA2290E8}" presName="sibTrans" presStyleLbl="sibTrans2D1" presStyleIdx="0" presStyleCnt="5"/>
      <dgm:spPr/>
    </dgm:pt>
    <dgm:pt modelId="{524D93B4-3013-48A7-9533-9E252D6E2F4F}" type="pres">
      <dgm:prSet presAssocID="{63225064-E8BA-4B47-99E3-9404AA2290E8}" presName="connectorText" presStyleLbl="sibTrans2D1" presStyleIdx="0" presStyleCnt="5"/>
      <dgm:spPr/>
    </dgm:pt>
    <dgm:pt modelId="{E29591CA-CFE2-40C4-9056-BFD4EB13980E}" type="pres">
      <dgm:prSet presAssocID="{06F2FE10-D636-4433-AFA1-568058E1AADB}" presName="node" presStyleLbl="node1" presStyleIdx="1" presStyleCnt="5">
        <dgm:presLayoutVars>
          <dgm:bulletEnabled val="1"/>
        </dgm:presLayoutVars>
      </dgm:prSet>
      <dgm:spPr/>
    </dgm:pt>
    <dgm:pt modelId="{1E109C28-9240-488F-99CD-FA45B7F3E340}" type="pres">
      <dgm:prSet presAssocID="{8867A2E4-1CB9-4BA8-AB6A-7BF1A78A754B}" presName="sibTrans" presStyleLbl="sibTrans2D1" presStyleIdx="1" presStyleCnt="5"/>
      <dgm:spPr/>
    </dgm:pt>
    <dgm:pt modelId="{5FD02955-15B1-4192-83B7-B1FF8643BEBF}" type="pres">
      <dgm:prSet presAssocID="{8867A2E4-1CB9-4BA8-AB6A-7BF1A78A754B}" presName="connectorText" presStyleLbl="sibTrans2D1" presStyleIdx="1" presStyleCnt="5"/>
      <dgm:spPr/>
    </dgm:pt>
    <dgm:pt modelId="{F8B339A6-B941-4FA7-AFF7-44FC7C58C607}" type="pres">
      <dgm:prSet presAssocID="{729760F1-D3DA-42D5-9DD0-5BB5DABB68F5}" presName="node" presStyleLbl="node1" presStyleIdx="2" presStyleCnt="5">
        <dgm:presLayoutVars>
          <dgm:bulletEnabled val="1"/>
        </dgm:presLayoutVars>
      </dgm:prSet>
      <dgm:spPr/>
    </dgm:pt>
    <dgm:pt modelId="{395CEDA5-0BC1-4983-89B2-979E16DF0283}" type="pres">
      <dgm:prSet presAssocID="{BEE137E9-4904-4987-8E2E-D05514473C97}" presName="sibTrans" presStyleLbl="sibTrans2D1" presStyleIdx="2" presStyleCnt="5"/>
      <dgm:spPr/>
    </dgm:pt>
    <dgm:pt modelId="{FFB8F1AE-7A59-4E41-BF1C-AA5769EF65C7}" type="pres">
      <dgm:prSet presAssocID="{BEE137E9-4904-4987-8E2E-D05514473C97}" presName="connectorText" presStyleLbl="sibTrans2D1" presStyleIdx="2" presStyleCnt="5"/>
      <dgm:spPr/>
    </dgm:pt>
    <dgm:pt modelId="{B7256743-B514-4496-96B8-CF877D8F234C}" type="pres">
      <dgm:prSet presAssocID="{D51F02EE-E4A9-4014-9B3F-A8C220CF2D4A}" presName="node" presStyleLbl="node1" presStyleIdx="3" presStyleCnt="5">
        <dgm:presLayoutVars>
          <dgm:bulletEnabled val="1"/>
        </dgm:presLayoutVars>
      </dgm:prSet>
      <dgm:spPr/>
    </dgm:pt>
    <dgm:pt modelId="{798AEF98-6522-460D-9302-1E2726F8F8C1}" type="pres">
      <dgm:prSet presAssocID="{F435E843-188E-4ABA-91AD-6B40A03E7662}" presName="sibTrans" presStyleLbl="sibTrans2D1" presStyleIdx="3" presStyleCnt="5"/>
      <dgm:spPr/>
    </dgm:pt>
    <dgm:pt modelId="{0119B331-C9B9-4B49-B65B-4A5980DC3306}" type="pres">
      <dgm:prSet presAssocID="{F435E843-188E-4ABA-91AD-6B40A03E7662}" presName="connectorText" presStyleLbl="sibTrans2D1" presStyleIdx="3" presStyleCnt="5"/>
      <dgm:spPr/>
    </dgm:pt>
    <dgm:pt modelId="{8D58CE8D-F69E-4920-876A-C91094FB2172}" type="pres">
      <dgm:prSet presAssocID="{354E156D-D22F-4582-BB26-27F9983C4201}" presName="node" presStyleLbl="node1" presStyleIdx="4" presStyleCnt="5">
        <dgm:presLayoutVars>
          <dgm:bulletEnabled val="1"/>
        </dgm:presLayoutVars>
      </dgm:prSet>
      <dgm:spPr/>
    </dgm:pt>
    <dgm:pt modelId="{2EEBB574-366A-4FC2-A37E-E37C6F859785}" type="pres">
      <dgm:prSet presAssocID="{8F921958-E852-4671-A932-E99911776400}" presName="sibTrans" presStyleLbl="sibTrans2D1" presStyleIdx="4" presStyleCnt="5"/>
      <dgm:spPr/>
    </dgm:pt>
    <dgm:pt modelId="{280FD2A0-A759-4627-BA0E-6A3536982402}" type="pres">
      <dgm:prSet presAssocID="{8F921958-E852-4671-A932-E99911776400}" presName="connectorText" presStyleLbl="sibTrans2D1" presStyleIdx="4" presStyleCnt="5"/>
      <dgm:spPr/>
    </dgm:pt>
  </dgm:ptLst>
  <dgm:cxnLst>
    <dgm:cxn modelId="{6BE3B407-ADA3-4E7A-8D08-79FAC0C00046}" type="presOf" srcId="{F435E843-188E-4ABA-91AD-6B40A03E7662}" destId="{798AEF98-6522-460D-9302-1E2726F8F8C1}" srcOrd="0" destOrd="0" presId="urn:microsoft.com/office/officeart/2005/8/layout/cycle2"/>
    <dgm:cxn modelId="{F1E2F50C-2E65-460A-A5A1-A371B74919DF}" type="presOf" srcId="{729760F1-D3DA-42D5-9DD0-5BB5DABB68F5}" destId="{F8B339A6-B941-4FA7-AFF7-44FC7C58C607}" srcOrd="0" destOrd="0" presId="urn:microsoft.com/office/officeart/2005/8/layout/cycle2"/>
    <dgm:cxn modelId="{0646B12A-7007-42BF-BE7A-5FDFB063AC3D}" type="presOf" srcId="{63225064-E8BA-4B47-99E3-9404AA2290E8}" destId="{14C082C8-AF47-461F-B99E-500878851A54}" srcOrd="0" destOrd="0" presId="urn:microsoft.com/office/officeart/2005/8/layout/cycle2"/>
    <dgm:cxn modelId="{AA88A23C-7874-425F-9531-21C60B8B1BC8}" type="presOf" srcId="{F435E843-188E-4ABA-91AD-6B40A03E7662}" destId="{0119B331-C9B9-4B49-B65B-4A5980DC3306}" srcOrd="1" destOrd="0" presId="urn:microsoft.com/office/officeart/2005/8/layout/cycle2"/>
    <dgm:cxn modelId="{91714144-F893-460C-91EF-54CB6647A23C}" type="presOf" srcId="{63225064-E8BA-4B47-99E3-9404AA2290E8}" destId="{524D93B4-3013-48A7-9533-9E252D6E2F4F}" srcOrd="1" destOrd="0" presId="urn:microsoft.com/office/officeart/2005/8/layout/cycle2"/>
    <dgm:cxn modelId="{63E23E6B-FE62-4C2B-BD8A-33A85C3F8EF8}" srcId="{ACD66727-0860-4E45-9B5A-CBE357162E17}" destId="{D51F02EE-E4A9-4014-9B3F-A8C220CF2D4A}" srcOrd="3" destOrd="0" parTransId="{323FD982-4F75-49A3-B429-3F108DF5EB3E}" sibTransId="{F435E843-188E-4ABA-91AD-6B40A03E7662}"/>
    <dgm:cxn modelId="{A635B74D-1140-46A7-A1C5-59B45B78EB48}" type="presOf" srcId="{D51F02EE-E4A9-4014-9B3F-A8C220CF2D4A}" destId="{B7256743-B514-4496-96B8-CF877D8F234C}" srcOrd="0" destOrd="0" presId="urn:microsoft.com/office/officeart/2005/8/layout/cycle2"/>
    <dgm:cxn modelId="{00F4E551-7662-4512-8370-80FFB60A25AF}" type="presOf" srcId="{8867A2E4-1CB9-4BA8-AB6A-7BF1A78A754B}" destId="{1E109C28-9240-488F-99CD-FA45B7F3E340}" srcOrd="0" destOrd="0" presId="urn:microsoft.com/office/officeart/2005/8/layout/cycle2"/>
    <dgm:cxn modelId="{A0A87484-C823-49FB-95B4-B0FB69CD1C4D}" srcId="{ACD66727-0860-4E45-9B5A-CBE357162E17}" destId="{729760F1-D3DA-42D5-9DD0-5BB5DABB68F5}" srcOrd="2" destOrd="0" parTransId="{FC046E8E-4A04-4AFC-89A3-C0DF849DDF71}" sibTransId="{BEE137E9-4904-4987-8E2E-D05514473C97}"/>
    <dgm:cxn modelId="{3BC4D98D-7A22-46A8-943B-BAE17FC1CCB9}" type="presOf" srcId="{4C24CB99-4B83-4F19-97C4-8421AAD3EB9F}" destId="{ADED71BA-1207-465E-8888-E84A7BC17CB4}" srcOrd="0" destOrd="0" presId="urn:microsoft.com/office/officeart/2005/8/layout/cycle2"/>
    <dgm:cxn modelId="{2DE3A1AC-0D76-4826-95AF-72FDCF4312DC}" srcId="{ACD66727-0860-4E45-9B5A-CBE357162E17}" destId="{354E156D-D22F-4582-BB26-27F9983C4201}" srcOrd="4" destOrd="0" parTransId="{44A8128F-0B8F-455C-A0CB-29F8E7181984}" sibTransId="{8F921958-E852-4671-A932-E99911776400}"/>
    <dgm:cxn modelId="{10ABDBB8-4F65-46E3-AC13-37DF3BB1D978}" type="presOf" srcId="{8F921958-E852-4671-A932-E99911776400}" destId="{2EEBB574-366A-4FC2-A37E-E37C6F859785}" srcOrd="0" destOrd="0" presId="urn:microsoft.com/office/officeart/2005/8/layout/cycle2"/>
    <dgm:cxn modelId="{274AA0B9-536B-4D8B-B9CA-9DDFC2238A8E}" type="presOf" srcId="{BEE137E9-4904-4987-8E2E-D05514473C97}" destId="{395CEDA5-0BC1-4983-89B2-979E16DF0283}" srcOrd="0" destOrd="0" presId="urn:microsoft.com/office/officeart/2005/8/layout/cycle2"/>
    <dgm:cxn modelId="{DA9150BA-37EF-43E3-90C4-D47DD9DED06F}" type="presOf" srcId="{ACD66727-0860-4E45-9B5A-CBE357162E17}" destId="{E4E5E899-2396-41AA-8510-29905CD40426}" srcOrd="0" destOrd="0" presId="urn:microsoft.com/office/officeart/2005/8/layout/cycle2"/>
    <dgm:cxn modelId="{E32A1ABB-D4A6-4041-86A5-15112286904D}" srcId="{ACD66727-0860-4E45-9B5A-CBE357162E17}" destId="{4C24CB99-4B83-4F19-97C4-8421AAD3EB9F}" srcOrd="0" destOrd="0" parTransId="{222A741A-141B-46AC-8540-5C318EBCC9C6}" sibTransId="{63225064-E8BA-4B47-99E3-9404AA2290E8}"/>
    <dgm:cxn modelId="{7094EDD1-29F6-4444-A36F-3D2D5B043339}" type="presOf" srcId="{06F2FE10-D636-4433-AFA1-568058E1AADB}" destId="{E29591CA-CFE2-40C4-9056-BFD4EB13980E}" srcOrd="0" destOrd="0" presId="urn:microsoft.com/office/officeart/2005/8/layout/cycle2"/>
    <dgm:cxn modelId="{94225AD8-232B-4CE8-BC33-C30478F06729}" type="presOf" srcId="{BEE137E9-4904-4987-8E2E-D05514473C97}" destId="{FFB8F1AE-7A59-4E41-BF1C-AA5769EF65C7}" srcOrd="1" destOrd="0" presId="urn:microsoft.com/office/officeart/2005/8/layout/cycle2"/>
    <dgm:cxn modelId="{136F17D9-750F-491A-86E7-0D449A3A200B}" type="presOf" srcId="{8867A2E4-1CB9-4BA8-AB6A-7BF1A78A754B}" destId="{5FD02955-15B1-4192-83B7-B1FF8643BEBF}" srcOrd="1" destOrd="0" presId="urn:microsoft.com/office/officeart/2005/8/layout/cycle2"/>
    <dgm:cxn modelId="{FE8F8FE1-3F62-4EE2-8387-72A274EE4C27}" type="presOf" srcId="{8F921958-E852-4671-A932-E99911776400}" destId="{280FD2A0-A759-4627-BA0E-6A3536982402}" srcOrd="1" destOrd="0" presId="urn:microsoft.com/office/officeart/2005/8/layout/cycle2"/>
    <dgm:cxn modelId="{090F1FE4-10D8-4DAC-97E9-55DBF55321ED}" srcId="{ACD66727-0860-4E45-9B5A-CBE357162E17}" destId="{06F2FE10-D636-4433-AFA1-568058E1AADB}" srcOrd="1" destOrd="0" parTransId="{80DEF9A9-8A10-4F9B-B3F3-1AA94E922F59}" sibTransId="{8867A2E4-1CB9-4BA8-AB6A-7BF1A78A754B}"/>
    <dgm:cxn modelId="{38DD77F2-9C1B-46CA-A1E9-D6DA572D58E7}" type="presOf" srcId="{354E156D-D22F-4582-BB26-27F9983C4201}" destId="{8D58CE8D-F69E-4920-876A-C91094FB2172}" srcOrd="0" destOrd="0" presId="urn:microsoft.com/office/officeart/2005/8/layout/cycle2"/>
    <dgm:cxn modelId="{F92D67CA-1EDC-4019-BD12-D063AA14E89D}" type="presParOf" srcId="{E4E5E899-2396-41AA-8510-29905CD40426}" destId="{ADED71BA-1207-465E-8888-E84A7BC17CB4}" srcOrd="0" destOrd="0" presId="urn:microsoft.com/office/officeart/2005/8/layout/cycle2"/>
    <dgm:cxn modelId="{3A1E9ACB-90B4-4FB2-B912-E23FB5027C8E}" type="presParOf" srcId="{E4E5E899-2396-41AA-8510-29905CD40426}" destId="{14C082C8-AF47-461F-B99E-500878851A54}" srcOrd="1" destOrd="0" presId="urn:microsoft.com/office/officeart/2005/8/layout/cycle2"/>
    <dgm:cxn modelId="{3D44F8EE-9AE4-4CFB-920D-8FFA8D5504A8}" type="presParOf" srcId="{14C082C8-AF47-461F-B99E-500878851A54}" destId="{524D93B4-3013-48A7-9533-9E252D6E2F4F}" srcOrd="0" destOrd="0" presId="urn:microsoft.com/office/officeart/2005/8/layout/cycle2"/>
    <dgm:cxn modelId="{B52D4495-F0CA-49F2-9685-DF07F6D677A5}" type="presParOf" srcId="{E4E5E899-2396-41AA-8510-29905CD40426}" destId="{E29591CA-CFE2-40C4-9056-BFD4EB13980E}" srcOrd="2" destOrd="0" presId="urn:microsoft.com/office/officeart/2005/8/layout/cycle2"/>
    <dgm:cxn modelId="{9FAE8F20-7CCE-46F7-A19D-F85CD9212973}" type="presParOf" srcId="{E4E5E899-2396-41AA-8510-29905CD40426}" destId="{1E109C28-9240-488F-99CD-FA45B7F3E340}" srcOrd="3" destOrd="0" presId="urn:microsoft.com/office/officeart/2005/8/layout/cycle2"/>
    <dgm:cxn modelId="{5279F1A7-5D70-4A66-B21F-E7A32AB2818E}" type="presParOf" srcId="{1E109C28-9240-488F-99CD-FA45B7F3E340}" destId="{5FD02955-15B1-4192-83B7-B1FF8643BEBF}" srcOrd="0" destOrd="0" presId="urn:microsoft.com/office/officeart/2005/8/layout/cycle2"/>
    <dgm:cxn modelId="{BEB0FE0C-AE27-41E6-B98D-3A438D1EE82E}" type="presParOf" srcId="{E4E5E899-2396-41AA-8510-29905CD40426}" destId="{F8B339A6-B941-4FA7-AFF7-44FC7C58C607}" srcOrd="4" destOrd="0" presId="urn:microsoft.com/office/officeart/2005/8/layout/cycle2"/>
    <dgm:cxn modelId="{961BBD95-18A8-4F05-99AF-B5FCB72B7E1A}" type="presParOf" srcId="{E4E5E899-2396-41AA-8510-29905CD40426}" destId="{395CEDA5-0BC1-4983-89B2-979E16DF0283}" srcOrd="5" destOrd="0" presId="urn:microsoft.com/office/officeart/2005/8/layout/cycle2"/>
    <dgm:cxn modelId="{B20AF334-E17E-434A-BDFA-AA039B2CBD2D}" type="presParOf" srcId="{395CEDA5-0BC1-4983-89B2-979E16DF0283}" destId="{FFB8F1AE-7A59-4E41-BF1C-AA5769EF65C7}" srcOrd="0" destOrd="0" presId="urn:microsoft.com/office/officeart/2005/8/layout/cycle2"/>
    <dgm:cxn modelId="{C98F5831-E519-4EA3-9D6C-532785751FCA}" type="presParOf" srcId="{E4E5E899-2396-41AA-8510-29905CD40426}" destId="{B7256743-B514-4496-96B8-CF877D8F234C}" srcOrd="6" destOrd="0" presId="urn:microsoft.com/office/officeart/2005/8/layout/cycle2"/>
    <dgm:cxn modelId="{6F28ED6B-976B-42B5-9D01-5CA0EB7BF17B}" type="presParOf" srcId="{E4E5E899-2396-41AA-8510-29905CD40426}" destId="{798AEF98-6522-460D-9302-1E2726F8F8C1}" srcOrd="7" destOrd="0" presId="urn:microsoft.com/office/officeart/2005/8/layout/cycle2"/>
    <dgm:cxn modelId="{21275507-BA4E-4B8F-BFDB-66BD2AA586AA}" type="presParOf" srcId="{798AEF98-6522-460D-9302-1E2726F8F8C1}" destId="{0119B331-C9B9-4B49-B65B-4A5980DC3306}" srcOrd="0" destOrd="0" presId="urn:microsoft.com/office/officeart/2005/8/layout/cycle2"/>
    <dgm:cxn modelId="{FB7B537A-CAB3-42AB-AFDD-AFDA49A63C8A}" type="presParOf" srcId="{E4E5E899-2396-41AA-8510-29905CD40426}" destId="{8D58CE8D-F69E-4920-876A-C91094FB2172}" srcOrd="8" destOrd="0" presId="urn:microsoft.com/office/officeart/2005/8/layout/cycle2"/>
    <dgm:cxn modelId="{41B4B31C-DC1C-4695-8E0E-73EF0C9E9848}" type="presParOf" srcId="{E4E5E899-2396-41AA-8510-29905CD40426}" destId="{2EEBB574-366A-4FC2-A37E-E37C6F859785}" srcOrd="9" destOrd="0" presId="urn:microsoft.com/office/officeart/2005/8/layout/cycle2"/>
    <dgm:cxn modelId="{B66EBFF6-B7AA-4077-B1BC-2D4B40065611}" type="presParOf" srcId="{2EEBB574-366A-4FC2-A37E-E37C6F859785}" destId="{280FD2A0-A759-4627-BA0E-6A353698240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ED20DB-B236-4742-A089-CCD919514513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438B449-7762-46E9-B635-B3DCFAE2D373}">
      <dgm:prSet phldrT="[Text]"/>
      <dgm:spPr/>
      <dgm:t>
        <a:bodyPr/>
        <a:lstStyle/>
        <a:p>
          <a:r>
            <a:rPr lang="en-US" b="1" dirty="0"/>
            <a:t>Define Process</a:t>
          </a:r>
        </a:p>
      </dgm:t>
    </dgm:pt>
    <dgm:pt modelId="{3B7CEC59-755C-45BE-A1AE-4C65E926B486}" type="parTrans" cxnId="{5DC6A5BE-D689-4B8B-AD5F-A300EF93C4F3}">
      <dgm:prSet/>
      <dgm:spPr/>
      <dgm:t>
        <a:bodyPr/>
        <a:lstStyle/>
        <a:p>
          <a:endParaRPr lang="en-US"/>
        </a:p>
      </dgm:t>
    </dgm:pt>
    <dgm:pt modelId="{0EDBEE95-5C7B-4835-B54A-2CD25605968F}" type="sibTrans" cxnId="{5DC6A5BE-D689-4B8B-AD5F-A300EF93C4F3}">
      <dgm:prSet/>
      <dgm:spPr/>
      <dgm:t>
        <a:bodyPr/>
        <a:lstStyle/>
        <a:p>
          <a:endParaRPr lang="en-US"/>
        </a:p>
      </dgm:t>
    </dgm:pt>
    <dgm:pt modelId="{06D8F329-0B21-4201-94EF-43CE3E722DC5}">
      <dgm:prSet phldrT="[Text]"/>
      <dgm:spPr/>
      <dgm:t>
        <a:bodyPr/>
        <a:lstStyle/>
        <a:p>
          <a:r>
            <a:rPr lang="en-US" dirty="0"/>
            <a:t>Milestones Go Here</a:t>
          </a:r>
        </a:p>
      </dgm:t>
    </dgm:pt>
    <dgm:pt modelId="{A66535F0-7F69-42B3-BE2E-B13DE9FEA2BE}" type="parTrans" cxnId="{FB3B7096-F38D-48B6-815A-11A669256DC4}">
      <dgm:prSet/>
      <dgm:spPr/>
      <dgm:t>
        <a:bodyPr/>
        <a:lstStyle/>
        <a:p>
          <a:endParaRPr lang="en-US"/>
        </a:p>
      </dgm:t>
    </dgm:pt>
    <dgm:pt modelId="{ADA9F84C-1EAB-4091-8B11-CB8590CAA3F8}" type="sibTrans" cxnId="{FB3B7096-F38D-48B6-815A-11A669256DC4}">
      <dgm:prSet/>
      <dgm:spPr/>
      <dgm:t>
        <a:bodyPr/>
        <a:lstStyle/>
        <a:p>
          <a:endParaRPr lang="en-US"/>
        </a:p>
      </dgm:t>
    </dgm:pt>
    <dgm:pt modelId="{796ACFEC-CB87-4F2C-835C-E163792BE62C}">
      <dgm:prSet phldrT="[Text]"/>
      <dgm:spPr/>
      <dgm:t>
        <a:bodyPr/>
        <a:lstStyle/>
        <a:p>
          <a:r>
            <a:rPr lang="en-US" dirty="0"/>
            <a:t>Milestones Go Here</a:t>
          </a:r>
        </a:p>
      </dgm:t>
    </dgm:pt>
    <dgm:pt modelId="{BA8FDC7C-5CF6-406B-A741-B54E0536E77F}" type="parTrans" cxnId="{0A070A66-E2F9-42C2-809B-D446513D7FB1}">
      <dgm:prSet/>
      <dgm:spPr/>
      <dgm:t>
        <a:bodyPr/>
        <a:lstStyle/>
        <a:p>
          <a:endParaRPr lang="en-US"/>
        </a:p>
      </dgm:t>
    </dgm:pt>
    <dgm:pt modelId="{3D5CF5AC-A28E-46C9-ACE1-D37A0D730A1C}" type="sibTrans" cxnId="{0A070A66-E2F9-42C2-809B-D446513D7FB1}">
      <dgm:prSet/>
      <dgm:spPr/>
      <dgm:t>
        <a:bodyPr/>
        <a:lstStyle/>
        <a:p>
          <a:endParaRPr lang="en-US"/>
        </a:p>
      </dgm:t>
    </dgm:pt>
    <dgm:pt modelId="{54B43237-8D62-4D5D-9C31-AA5607C91B96}">
      <dgm:prSet phldrT="[Text]"/>
      <dgm:spPr/>
      <dgm:t>
        <a:bodyPr/>
        <a:lstStyle/>
        <a:p>
          <a:r>
            <a:rPr lang="en-US" b="1" dirty="0"/>
            <a:t>Gather Content</a:t>
          </a:r>
        </a:p>
      </dgm:t>
    </dgm:pt>
    <dgm:pt modelId="{F1CC50F0-1308-4CD0-9401-737980FBBFF2}" type="parTrans" cxnId="{2A2222A3-5442-42E3-A46E-344698EB4222}">
      <dgm:prSet/>
      <dgm:spPr/>
      <dgm:t>
        <a:bodyPr/>
        <a:lstStyle/>
        <a:p>
          <a:endParaRPr lang="en-US"/>
        </a:p>
      </dgm:t>
    </dgm:pt>
    <dgm:pt modelId="{3AD9E46D-E321-4CAE-8848-81FBB70EF666}" type="sibTrans" cxnId="{2A2222A3-5442-42E3-A46E-344698EB4222}">
      <dgm:prSet/>
      <dgm:spPr/>
      <dgm:t>
        <a:bodyPr/>
        <a:lstStyle/>
        <a:p>
          <a:endParaRPr lang="en-US"/>
        </a:p>
      </dgm:t>
    </dgm:pt>
    <dgm:pt modelId="{A6E3D1BE-5890-4169-AF14-18A28578354C}">
      <dgm:prSet phldrT="[Text]"/>
      <dgm:spPr/>
      <dgm:t>
        <a:bodyPr/>
        <a:lstStyle/>
        <a:p>
          <a:r>
            <a:rPr lang="en-US" dirty="0"/>
            <a:t>Milestones Go Here</a:t>
          </a:r>
        </a:p>
      </dgm:t>
    </dgm:pt>
    <dgm:pt modelId="{5D194928-2675-4B38-905A-E47C197F3A86}" type="parTrans" cxnId="{1140B691-AB13-41AA-8BD1-EE34C2BBEB3D}">
      <dgm:prSet/>
      <dgm:spPr/>
      <dgm:t>
        <a:bodyPr/>
        <a:lstStyle/>
        <a:p>
          <a:endParaRPr lang="en-US"/>
        </a:p>
      </dgm:t>
    </dgm:pt>
    <dgm:pt modelId="{DEB4F043-9DDF-47E5-96BD-049CE9CC2F6D}" type="sibTrans" cxnId="{1140B691-AB13-41AA-8BD1-EE34C2BBEB3D}">
      <dgm:prSet/>
      <dgm:spPr/>
      <dgm:t>
        <a:bodyPr/>
        <a:lstStyle/>
        <a:p>
          <a:endParaRPr lang="en-US"/>
        </a:p>
      </dgm:t>
    </dgm:pt>
    <dgm:pt modelId="{D0CDF660-5B31-416D-A6CE-E4B09239CD6C}">
      <dgm:prSet phldrT="[Text]"/>
      <dgm:spPr/>
      <dgm:t>
        <a:bodyPr/>
        <a:lstStyle/>
        <a:p>
          <a:r>
            <a:rPr lang="en-US" dirty="0"/>
            <a:t>Milestones Go Here</a:t>
          </a:r>
        </a:p>
      </dgm:t>
    </dgm:pt>
    <dgm:pt modelId="{8C974DC8-FCE0-4700-9916-E2B6E1C6A63F}" type="parTrans" cxnId="{494BC6B9-B284-4006-966E-C98F59FE378D}">
      <dgm:prSet/>
      <dgm:spPr/>
      <dgm:t>
        <a:bodyPr/>
        <a:lstStyle/>
        <a:p>
          <a:endParaRPr lang="en-US"/>
        </a:p>
      </dgm:t>
    </dgm:pt>
    <dgm:pt modelId="{1228BBF3-F9DB-48E9-A6F8-FA4C8A9A9476}" type="sibTrans" cxnId="{494BC6B9-B284-4006-966E-C98F59FE378D}">
      <dgm:prSet/>
      <dgm:spPr/>
      <dgm:t>
        <a:bodyPr/>
        <a:lstStyle/>
        <a:p>
          <a:endParaRPr lang="en-US"/>
        </a:p>
      </dgm:t>
    </dgm:pt>
    <dgm:pt modelId="{8C5920B9-5A06-4B2B-BBF1-81EB34731F93}">
      <dgm:prSet phldrT="[Text]"/>
      <dgm:spPr/>
      <dgm:t>
        <a:bodyPr/>
        <a:lstStyle/>
        <a:p>
          <a:r>
            <a:rPr lang="en-US" dirty="0"/>
            <a:t>Milestones Go Here</a:t>
          </a:r>
        </a:p>
      </dgm:t>
    </dgm:pt>
    <dgm:pt modelId="{FF1E2EB7-CE4D-47AB-AE0C-53F9FA87FE03}" type="parTrans" cxnId="{578E8487-3770-49B9-BB8C-797B7648F480}">
      <dgm:prSet/>
      <dgm:spPr/>
      <dgm:t>
        <a:bodyPr/>
        <a:lstStyle/>
        <a:p>
          <a:endParaRPr lang="en-US"/>
        </a:p>
      </dgm:t>
    </dgm:pt>
    <dgm:pt modelId="{6DDF88A2-8E79-449A-A60F-F9C8812E9F3D}" type="sibTrans" cxnId="{578E8487-3770-49B9-BB8C-797B7648F480}">
      <dgm:prSet/>
      <dgm:spPr/>
      <dgm:t>
        <a:bodyPr/>
        <a:lstStyle/>
        <a:p>
          <a:endParaRPr lang="en-US"/>
        </a:p>
      </dgm:t>
    </dgm:pt>
    <dgm:pt modelId="{D9AC32FB-41C8-4B29-8677-541C6D06BC75}">
      <dgm:prSet phldrT="[Text]"/>
      <dgm:spPr/>
      <dgm:t>
        <a:bodyPr/>
        <a:lstStyle/>
        <a:p>
          <a:r>
            <a:rPr lang="en-US" dirty="0"/>
            <a:t>Milestones Go Here</a:t>
          </a:r>
        </a:p>
      </dgm:t>
    </dgm:pt>
    <dgm:pt modelId="{2A2C91BB-8DAF-4317-831D-62E2C1F8C343}" type="parTrans" cxnId="{A1D2FD63-9410-44CB-BAED-DA0FA7B5CAAB}">
      <dgm:prSet/>
      <dgm:spPr/>
      <dgm:t>
        <a:bodyPr/>
        <a:lstStyle/>
        <a:p>
          <a:endParaRPr lang="en-US"/>
        </a:p>
      </dgm:t>
    </dgm:pt>
    <dgm:pt modelId="{F34139ED-E135-4E9D-87D1-37AB7F7F88A6}" type="sibTrans" cxnId="{A1D2FD63-9410-44CB-BAED-DA0FA7B5CAAB}">
      <dgm:prSet/>
      <dgm:spPr/>
      <dgm:t>
        <a:bodyPr/>
        <a:lstStyle/>
        <a:p>
          <a:endParaRPr lang="en-US"/>
        </a:p>
      </dgm:t>
    </dgm:pt>
    <dgm:pt modelId="{6114CDBA-DF92-48CF-9E73-8106B7ECFDD0}">
      <dgm:prSet phldrT="[Text]"/>
      <dgm:spPr/>
      <dgm:t>
        <a:bodyPr/>
        <a:lstStyle/>
        <a:p>
          <a:r>
            <a:rPr lang="en-US" b="1" dirty="0"/>
            <a:t>Analysis</a:t>
          </a:r>
        </a:p>
      </dgm:t>
    </dgm:pt>
    <dgm:pt modelId="{133B557E-3437-420A-85B9-A12E1D9B723B}" type="parTrans" cxnId="{7338E0C0-F749-4649-ACC3-7CE40E031913}">
      <dgm:prSet/>
      <dgm:spPr/>
      <dgm:t>
        <a:bodyPr/>
        <a:lstStyle/>
        <a:p>
          <a:endParaRPr lang="en-US"/>
        </a:p>
      </dgm:t>
    </dgm:pt>
    <dgm:pt modelId="{D8CD81CC-2332-4DB9-A69A-EE7BC737142A}" type="sibTrans" cxnId="{7338E0C0-F749-4649-ACC3-7CE40E031913}">
      <dgm:prSet/>
      <dgm:spPr/>
      <dgm:t>
        <a:bodyPr/>
        <a:lstStyle/>
        <a:p>
          <a:endParaRPr lang="en-US"/>
        </a:p>
      </dgm:t>
    </dgm:pt>
    <dgm:pt modelId="{0A85FDF3-0114-4D9C-A0D1-58A3FEA48B85}">
      <dgm:prSet phldrT="[Text]"/>
      <dgm:spPr/>
      <dgm:t>
        <a:bodyPr/>
        <a:lstStyle/>
        <a:p>
          <a:r>
            <a:rPr lang="en-US" dirty="0"/>
            <a:t>Milestones Go Here</a:t>
          </a:r>
        </a:p>
      </dgm:t>
    </dgm:pt>
    <dgm:pt modelId="{0189D886-E041-4448-B5B6-2D49A99B95C9}" type="parTrans" cxnId="{FD7FF3A2-C15A-4A4A-8CC9-90EA6B6C0245}">
      <dgm:prSet/>
      <dgm:spPr/>
      <dgm:t>
        <a:bodyPr/>
        <a:lstStyle/>
        <a:p>
          <a:endParaRPr lang="en-US"/>
        </a:p>
      </dgm:t>
    </dgm:pt>
    <dgm:pt modelId="{3CE3EE6B-18A7-4564-B82A-92FA2E48143E}" type="sibTrans" cxnId="{FD7FF3A2-C15A-4A4A-8CC9-90EA6B6C0245}">
      <dgm:prSet/>
      <dgm:spPr/>
      <dgm:t>
        <a:bodyPr/>
        <a:lstStyle/>
        <a:p>
          <a:endParaRPr lang="en-US"/>
        </a:p>
      </dgm:t>
    </dgm:pt>
    <dgm:pt modelId="{F8294128-6E88-4CAE-A192-910397471BAD}">
      <dgm:prSet phldrT="[Text]"/>
      <dgm:spPr/>
      <dgm:t>
        <a:bodyPr/>
        <a:lstStyle/>
        <a:p>
          <a:r>
            <a:rPr lang="en-US" b="1" dirty="0"/>
            <a:t>Present</a:t>
          </a:r>
        </a:p>
      </dgm:t>
    </dgm:pt>
    <dgm:pt modelId="{33E86254-D12B-4ABC-B343-903E14193BE2}" type="parTrans" cxnId="{B3D046BB-914A-407D-9DFA-675BA1C45498}">
      <dgm:prSet/>
      <dgm:spPr/>
      <dgm:t>
        <a:bodyPr/>
        <a:lstStyle/>
        <a:p>
          <a:endParaRPr lang="en-US"/>
        </a:p>
      </dgm:t>
    </dgm:pt>
    <dgm:pt modelId="{4EBD1A68-6849-44A5-B6B9-F256185F6BA3}" type="sibTrans" cxnId="{B3D046BB-914A-407D-9DFA-675BA1C45498}">
      <dgm:prSet/>
      <dgm:spPr/>
      <dgm:t>
        <a:bodyPr/>
        <a:lstStyle/>
        <a:p>
          <a:endParaRPr lang="en-US"/>
        </a:p>
      </dgm:t>
    </dgm:pt>
    <dgm:pt modelId="{8CA1FE36-A8C2-48CD-B308-2A27F5326C47}">
      <dgm:prSet phldrT="[Text]"/>
      <dgm:spPr/>
      <dgm:t>
        <a:bodyPr/>
        <a:lstStyle/>
        <a:p>
          <a:r>
            <a:rPr lang="en-US"/>
            <a:t>Milestones Go Here</a:t>
          </a:r>
          <a:endParaRPr lang="en-US" dirty="0"/>
        </a:p>
      </dgm:t>
    </dgm:pt>
    <dgm:pt modelId="{FFEAE315-F83C-4EA9-AEA4-FDC73E5D6728}" type="parTrans" cxnId="{5CA726D1-0651-4555-93A1-7510E32C43AB}">
      <dgm:prSet/>
      <dgm:spPr/>
      <dgm:t>
        <a:bodyPr/>
        <a:lstStyle/>
        <a:p>
          <a:endParaRPr lang="en-US"/>
        </a:p>
      </dgm:t>
    </dgm:pt>
    <dgm:pt modelId="{C99EE755-152C-4E92-A6A6-5035A45EF40E}" type="sibTrans" cxnId="{5CA726D1-0651-4555-93A1-7510E32C43AB}">
      <dgm:prSet/>
      <dgm:spPr/>
      <dgm:t>
        <a:bodyPr/>
        <a:lstStyle/>
        <a:p>
          <a:endParaRPr lang="en-US"/>
        </a:p>
      </dgm:t>
    </dgm:pt>
    <dgm:pt modelId="{838D4708-CB88-4AA8-94B7-57C2CDA7B333}">
      <dgm:prSet phldrT="[Text]"/>
      <dgm:spPr/>
      <dgm:t>
        <a:bodyPr/>
        <a:lstStyle/>
        <a:p>
          <a:r>
            <a:rPr lang="en-US" dirty="0"/>
            <a:t>Milestones Go Here</a:t>
          </a:r>
        </a:p>
      </dgm:t>
    </dgm:pt>
    <dgm:pt modelId="{DD3B226F-50AE-43FA-A439-10538D5B1812}" type="parTrans" cxnId="{C10A746C-5888-464B-B5EB-9F7C9B6BF336}">
      <dgm:prSet/>
      <dgm:spPr/>
      <dgm:t>
        <a:bodyPr/>
        <a:lstStyle/>
        <a:p>
          <a:endParaRPr lang="en-US"/>
        </a:p>
      </dgm:t>
    </dgm:pt>
    <dgm:pt modelId="{A800F99E-1285-4415-A729-BEB03A468735}" type="sibTrans" cxnId="{C10A746C-5888-464B-B5EB-9F7C9B6BF336}">
      <dgm:prSet/>
      <dgm:spPr/>
      <dgm:t>
        <a:bodyPr/>
        <a:lstStyle/>
        <a:p>
          <a:endParaRPr lang="en-US"/>
        </a:p>
      </dgm:t>
    </dgm:pt>
    <dgm:pt modelId="{37455C5D-7BA2-42DD-861C-4497089E201C}">
      <dgm:prSet phldrT="[Text]"/>
      <dgm:spPr/>
      <dgm:t>
        <a:bodyPr/>
        <a:lstStyle/>
        <a:p>
          <a:r>
            <a:rPr lang="en-US" dirty="0"/>
            <a:t>Milestones Go Here</a:t>
          </a:r>
        </a:p>
      </dgm:t>
    </dgm:pt>
    <dgm:pt modelId="{A8F13075-F215-4BF3-9586-9C59E6A15869}" type="parTrans" cxnId="{E92CF4D8-47B0-4477-8278-D048BE0B2C56}">
      <dgm:prSet/>
      <dgm:spPr/>
      <dgm:t>
        <a:bodyPr/>
        <a:lstStyle/>
        <a:p>
          <a:endParaRPr lang="en-US"/>
        </a:p>
      </dgm:t>
    </dgm:pt>
    <dgm:pt modelId="{0B62CD9E-B7BC-49A1-828E-924AF9B96ECE}" type="sibTrans" cxnId="{E92CF4D8-47B0-4477-8278-D048BE0B2C56}">
      <dgm:prSet/>
      <dgm:spPr/>
      <dgm:t>
        <a:bodyPr/>
        <a:lstStyle/>
        <a:p>
          <a:endParaRPr lang="en-US"/>
        </a:p>
      </dgm:t>
    </dgm:pt>
    <dgm:pt modelId="{30C9A28A-60F4-4212-87A6-B6BD4674FA81}">
      <dgm:prSet phldrT="[Text]"/>
      <dgm:spPr/>
      <dgm:t>
        <a:bodyPr/>
        <a:lstStyle/>
        <a:p>
          <a:r>
            <a:rPr lang="en-US" dirty="0"/>
            <a:t>Milestones Go Here</a:t>
          </a:r>
        </a:p>
      </dgm:t>
    </dgm:pt>
    <dgm:pt modelId="{E803CC94-7D61-4090-B982-0967BBED0912}" type="parTrans" cxnId="{CBC66F9D-1D83-44F9-ACC6-BC46C5B9F6E3}">
      <dgm:prSet/>
      <dgm:spPr/>
      <dgm:t>
        <a:bodyPr/>
        <a:lstStyle/>
        <a:p>
          <a:endParaRPr lang="en-US"/>
        </a:p>
      </dgm:t>
    </dgm:pt>
    <dgm:pt modelId="{23410B18-41CB-438E-A7CA-70D8B57AC335}" type="sibTrans" cxnId="{CBC66F9D-1D83-44F9-ACC6-BC46C5B9F6E3}">
      <dgm:prSet/>
      <dgm:spPr/>
      <dgm:t>
        <a:bodyPr/>
        <a:lstStyle/>
        <a:p>
          <a:endParaRPr lang="en-US"/>
        </a:p>
      </dgm:t>
    </dgm:pt>
    <dgm:pt modelId="{48D87E2E-3189-4BF0-8212-81F6185B06CC}">
      <dgm:prSet phldrT="[Text]"/>
      <dgm:spPr/>
      <dgm:t>
        <a:bodyPr/>
        <a:lstStyle/>
        <a:p>
          <a:r>
            <a:rPr lang="en-US" dirty="0"/>
            <a:t>Milestones Go Here</a:t>
          </a:r>
        </a:p>
      </dgm:t>
    </dgm:pt>
    <dgm:pt modelId="{4E7E60ED-4498-4FFD-A5C8-5C4E25DEC73F}" type="parTrans" cxnId="{7C04C334-DB5A-430F-B6D8-18B4EF13F83A}">
      <dgm:prSet/>
      <dgm:spPr/>
      <dgm:t>
        <a:bodyPr/>
        <a:lstStyle/>
        <a:p>
          <a:endParaRPr lang="en-US"/>
        </a:p>
      </dgm:t>
    </dgm:pt>
    <dgm:pt modelId="{7FA92BDD-28E2-41AC-A1E9-D5BBD5F1920C}" type="sibTrans" cxnId="{7C04C334-DB5A-430F-B6D8-18B4EF13F83A}">
      <dgm:prSet/>
      <dgm:spPr/>
      <dgm:t>
        <a:bodyPr/>
        <a:lstStyle/>
        <a:p>
          <a:endParaRPr lang="en-US"/>
        </a:p>
      </dgm:t>
    </dgm:pt>
    <dgm:pt modelId="{301F348D-77B5-4541-B561-D7C5521DBB0E}">
      <dgm:prSet phldrT="[Text]"/>
      <dgm:spPr/>
      <dgm:t>
        <a:bodyPr/>
        <a:lstStyle/>
        <a:p>
          <a:r>
            <a:rPr lang="en-US" dirty="0"/>
            <a:t>Milestones Go Here</a:t>
          </a:r>
        </a:p>
      </dgm:t>
    </dgm:pt>
    <dgm:pt modelId="{0E59071C-B228-40E0-AC9D-B3538D3338B0}" type="parTrans" cxnId="{24B18E19-BCB5-493F-AAFD-4293BF735533}">
      <dgm:prSet/>
      <dgm:spPr/>
      <dgm:t>
        <a:bodyPr/>
        <a:lstStyle/>
        <a:p>
          <a:endParaRPr lang="en-US"/>
        </a:p>
      </dgm:t>
    </dgm:pt>
    <dgm:pt modelId="{7C300F19-6A3F-439D-8CEF-6AEAA0A32FCF}" type="sibTrans" cxnId="{24B18E19-BCB5-493F-AAFD-4293BF735533}">
      <dgm:prSet/>
      <dgm:spPr/>
      <dgm:t>
        <a:bodyPr/>
        <a:lstStyle/>
        <a:p>
          <a:endParaRPr lang="en-US"/>
        </a:p>
      </dgm:t>
    </dgm:pt>
    <dgm:pt modelId="{82E40423-CCF7-46F1-9C15-E09A4EC1C065}">
      <dgm:prSet phldrT="[Text]"/>
      <dgm:spPr/>
      <dgm:t>
        <a:bodyPr/>
        <a:lstStyle/>
        <a:p>
          <a:r>
            <a:rPr lang="en-US" dirty="0"/>
            <a:t>Milestones Go Here</a:t>
          </a:r>
        </a:p>
      </dgm:t>
    </dgm:pt>
    <dgm:pt modelId="{5140D5F2-8A5E-42D3-87DF-9BC34D4DA8EE}" type="parTrans" cxnId="{B7A679D0-ADF8-40A5-8E82-EABE1C2FD8D6}">
      <dgm:prSet/>
      <dgm:spPr/>
      <dgm:t>
        <a:bodyPr/>
        <a:lstStyle/>
        <a:p>
          <a:endParaRPr lang="en-US"/>
        </a:p>
      </dgm:t>
    </dgm:pt>
    <dgm:pt modelId="{99107919-32EC-49BA-9F62-C884AA85ED89}" type="sibTrans" cxnId="{B7A679D0-ADF8-40A5-8E82-EABE1C2FD8D6}">
      <dgm:prSet/>
      <dgm:spPr/>
      <dgm:t>
        <a:bodyPr/>
        <a:lstStyle/>
        <a:p>
          <a:endParaRPr lang="en-US"/>
        </a:p>
      </dgm:t>
    </dgm:pt>
    <dgm:pt modelId="{F66ED1E0-5953-423C-B261-63179B9ED299}">
      <dgm:prSet phldrT="[Text]"/>
      <dgm:spPr/>
      <dgm:t>
        <a:bodyPr/>
        <a:lstStyle/>
        <a:p>
          <a:r>
            <a:rPr lang="en-US" dirty="0"/>
            <a:t>Milestones Go Here</a:t>
          </a:r>
        </a:p>
      </dgm:t>
    </dgm:pt>
    <dgm:pt modelId="{D56DFE98-00E9-437F-ACC6-285C27949A23}" type="parTrans" cxnId="{E11AA7E3-646D-4496-9BCE-DCF7642BE47B}">
      <dgm:prSet/>
      <dgm:spPr/>
      <dgm:t>
        <a:bodyPr/>
        <a:lstStyle/>
        <a:p>
          <a:endParaRPr lang="en-US"/>
        </a:p>
      </dgm:t>
    </dgm:pt>
    <dgm:pt modelId="{A0FAA832-16FC-4075-B921-8D1FD695DFC3}" type="sibTrans" cxnId="{E11AA7E3-646D-4496-9BCE-DCF7642BE47B}">
      <dgm:prSet/>
      <dgm:spPr/>
      <dgm:t>
        <a:bodyPr/>
        <a:lstStyle/>
        <a:p>
          <a:endParaRPr lang="en-US"/>
        </a:p>
      </dgm:t>
    </dgm:pt>
    <dgm:pt modelId="{9E64DB1F-2D47-48BF-AE5B-DF1FC1EB6410}">
      <dgm:prSet phldrT="[Text]"/>
      <dgm:spPr/>
      <dgm:t>
        <a:bodyPr/>
        <a:lstStyle/>
        <a:p>
          <a:r>
            <a:rPr lang="en-US" dirty="0"/>
            <a:t>Milestones Go Here</a:t>
          </a:r>
        </a:p>
      </dgm:t>
    </dgm:pt>
    <dgm:pt modelId="{630F1D49-66C9-4422-894B-89322A631BC3}" type="parTrans" cxnId="{873322B5-A4C5-40F7-B23E-55AD667D7F8C}">
      <dgm:prSet/>
      <dgm:spPr/>
      <dgm:t>
        <a:bodyPr/>
        <a:lstStyle/>
        <a:p>
          <a:endParaRPr lang="en-US"/>
        </a:p>
      </dgm:t>
    </dgm:pt>
    <dgm:pt modelId="{FF1C789E-F73D-48F7-A4EA-70B48AB93EEE}" type="sibTrans" cxnId="{873322B5-A4C5-40F7-B23E-55AD667D7F8C}">
      <dgm:prSet/>
      <dgm:spPr/>
      <dgm:t>
        <a:bodyPr/>
        <a:lstStyle/>
        <a:p>
          <a:endParaRPr lang="en-US"/>
        </a:p>
      </dgm:t>
    </dgm:pt>
    <dgm:pt modelId="{49B7FE95-1F02-465A-8DD5-843DE8D6080F}">
      <dgm:prSet phldrT="[Text]"/>
      <dgm:spPr/>
      <dgm:t>
        <a:bodyPr/>
        <a:lstStyle/>
        <a:p>
          <a:r>
            <a:rPr lang="en-US" dirty="0"/>
            <a:t>Milestones Go Here</a:t>
          </a:r>
        </a:p>
      </dgm:t>
    </dgm:pt>
    <dgm:pt modelId="{113C74B5-7149-4625-8C96-31AD8F692865}" type="parTrans" cxnId="{E3413CAE-9572-4CCA-B88E-FD28ACF91967}">
      <dgm:prSet/>
      <dgm:spPr/>
      <dgm:t>
        <a:bodyPr/>
        <a:lstStyle/>
        <a:p>
          <a:endParaRPr lang="en-US"/>
        </a:p>
      </dgm:t>
    </dgm:pt>
    <dgm:pt modelId="{F7AE0576-9924-4028-9494-41994A72596D}" type="sibTrans" cxnId="{E3413CAE-9572-4CCA-B88E-FD28ACF91967}">
      <dgm:prSet/>
      <dgm:spPr/>
      <dgm:t>
        <a:bodyPr/>
        <a:lstStyle/>
        <a:p>
          <a:endParaRPr lang="en-US"/>
        </a:p>
      </dgm:t>
    </dgm:pt>
    <dgm:pt modelId="{3FDFF3AB-6316-414B-88D8-03E163DB88ED}">
      <dgm:prSet phldrT="[Text]"/>
      <dgm:spPr/>
      <dgm:t>
        <a:bodyPr/>
        <a:lstStyle/>
        <a:p>
          <a:r>
            <a:rPr lang="en-US" dirty="0"/>
            <a:t>Milestones Go Here</a:t>
          </a:r>
        </a:p>
      </dgm:t>
    </dgm:pt>
    <dgm:pt modelId="{D8051D02-467A-434E-81E7-9CFB952D3F47}" type="parTrans" cxnId="{EDE40BCB-FBBF-462C-85C5-2E27570596D0}">
      <dgm:prSet/>
      <dgm:spPr/>
      <dgm:t>
        <a:bodyPr/>
        <a:lstStyle/>
        <a:p>
          <a:endParaRPr lang="en-US"/>
        </a:p>
      </dgm:t>
    </dgm:pt>
    <dgm:pt modelId="{F7D30372-F3F8-4B8D-B72B-5E193B3C0987}" type="sibTrans" cxnId="{EDE40BCB-FBBF-462C-85C5-2E27570596D0}">
      <dgm:prSet/>
      <dgm:spPr/>
      <dgm:t>
        <a:bodyPr/>
        <a:lstStyle/>
        <a:p>
          <a:endParaRPr lang="en-US"/>
        </a:p>
      </dgm:t>
    </dgm:pt>
    <dgm:pt modelId="{BD064A3E-69E3-491A-9098-7A4DE6E8874E}">
      <dgm:prSet phldrT="[Text]"/>
      <dgm:spPr/>
      <dgm:t>
        <a:bodyPr/>
        <a:lstStyle/>
        <a:p>
          <a:r>
            <a:rPr lang="en-US" dirty="0"/>
            <a:t>Milestones Go Here</a:t>
          </a:r>
        </a:p>
      </dgm:t>
    </dgm:pt>
    <dgm:pt modelId="{B636C7AE-82A9-47FB-8D03-2DBCB63B5F9E}" type="parTrans" cxnId="{60264525-158C-4BDA-86F2-7902AD74024C}">
      <dgm:prSet/>
      <dgm:spPr/>
      <dgm:t>
        <a:bodyPr/>
        <a:lstStyle/>
        <a:p>
          <a:endParaRPr lang="en-US"/>
        </a:p>
      </dgm:t>
    </dgm:pt>
    <dgm:pt modelId="{002838C1-D10A-438B-8A1B-BD2AABD5FF49}" type="sibTrans" cxnId="{60264525-158C-4BDA-86F2-7902AD74024C}">
      <dgm:prSet/>
      <dgm:spPr/>
      <dgm:t>
        <a:bodyPr/>
        <a:lstStyle/>
        <a:p>
          <a:endParaRPr lang="en-US"/>
        </a:p>
      </dgm:t>
    </dgm:pt>
    <dgm:pt modelId="{0CAD8BFC-77BF-4AE0-A3B9-02A13E0CC3D1}">
      <dgm:prSet phldrT="[Text]"/>
      <dgm:spPr/>
      <dgm:t>
        <a:bodyPr/>
        <a:lstStyle/>
        <a:p>
          <a:r>
            <a:rPr lang="en-US" dirty="0"/>
            <a:t>Milestones Go Here</a:t>
          </a:r>
        </a:p>
      </dgm:t>
    </dgm:pt>
    <dgm:pt modelId="{496E3DCE-4700-4AF2-A227-AD5282AFFEEE}" type="parTrans" cxnId="{FB8CBB34-3915-4457-AF00-22E50DB5FF12}">
      <dgm:prSet/>
      <dgm:spPr/>
      <dgm:t>
        <a:bodyPr/>
        <a:lstStyle/>
        <a:p>
          <a:endParaRPr lang="en-US"/>
        </a:p>
      </dgm:t>
    </dgm:pt>
    <dgm:pt modelId="{1A13BAF7-3FC3-4F90-ACA1-F19D96418263}" type="sibTrans" cxnId="{FB8CBB34-3915-4457-AF00-22E50DB5FF12}">
      <dgm:prSet/>
      <dgm:spPr/>
      <dgm:t>
        <a:bodyPr/>
        <a:lstStyle/>
        <a:p>
          <a:endParaRPr lang="en-US"/>
        </a:p>
      </dgm:t>
    </dgm:pt>
    <dgm:pt modelId="{898FE96A-E091-43AC-BAE4-02424607519B}" type="pres">
      <dgm:prSet presAssocID="{9DED20DB-B236-4742-A089-CCD919514513}" presName="Name0" presStyleCnt="0">
        <dgm:presLayoutVars>
          <dgm:dir/>
          <dgm:resizeHandles val="exact"/>
        </dgm:presLayoutVars>
      </dgm:prSet>
      <dgm:spPr/>
    </dgm:pt>
    <dgm:pt modelId="{04044075-B534-42F1-95FF-ED3F65BDAE22}" type="pres">
      <dgm:prSet presAssocID="{0438B449-7762-46E9-B635-B3DCFAE2D373}" presName="node" presStyleLbl="node1" presStyleIdx="0" presStyleCnt="4">
        <dgm:presLayoutVars>
          <dgm:bulletEnabled val="1"/>
        </dgm:presLayoutVars>
      </dgm:prSet>
      <dgm:spPr/>
    </dgm:pt>
    <dgm:pt modelId="{6494E46C-6DA8-4654-95FE-1B5475E0BADF}" type="pres">
      <dgm:prSet presAssocID="{0EDBEE95-5C7B-4835-B54A-2CD25605968F}" presName="sibTrans" presStyleLbl="sibTrans2D1" presStyleIdx="0" presStyleCnt="3"/>
      <dgm:spPr/>
    </dgm:pt>
    <dgm:pt modelId="{E60E1BEF-4A07-4F00-8525-7E50ECA9E28C}" type="pres">
      <dgm:prSet presAssocID="{0EDBEE95-5C7B-4835-B54A-2CD25605968F}" presName="connectorText" presStyleLbl="sibTrans2D1" presStyleIdx="0" presStyleCnt="3"/>
      <dgm:spPr/>
    </dgm:pt>
    <dgm:pt modelId="{C46827D8-EB6B-4A3C-9C70-05EAEE5C9A7A}" type="pres">
      <dgm:prSet presAssocID="{54B43237-8D62-4D5D-9C31-AA5607C91B96}" presName="node" presStyleLbl="node1" presStyleIdx="1" presStyleCnt="4">
        <dgm:presLayoutVars>
          <dgm:bulletEnabled val="1"/>
        </dgm:presLayoutVars>
      </dgm:prSet>
      <dgm:spPr/>
    </dgm:pt>
    <dgm:pt modelId="{1887FB94-C68E-49A8-A396-3CB3DDCDA187}" type="pres">
      <dgm:prSet presAssocID="{3AD9E46D-E321-4CAE-8848-81FBB70EF666}" presName="sibTrans" presStyleLbl="sibTrans2D1" presStyleIdx="1" presStyleCnt="3"/>
      <dgm:spPr/>
    </dgm:pt>
    <dgm:pt modelId="{B8DC2F4A-998E-43A4-B6AC-844FE4B8D9DC}" type="pres">
      <dgm:prSet presAssocID="{3AD9E46D-E321-4CAE-8848-81FBB70EF666}" presName="connectorText" presStyleLbl="sibTrans2D1" presStyleIdx="1" presStyleCnt="3"/>
      <dgm:spPr/>
    </dgm:pt>
    <dgm:pt modelId="{F1AE5E30-999B-49B9-8D23-2F19A962945A}" type="pres">
      <dgm:prSet presAssocID="{6114CDBA-DF92-48CF-9E73-8106B7ECFDD0}" presName="node" presStyleLbl="node1" presStyleIdx="2" presStyleCnt="4">
        <dgm:presLayoutVars>
          <dgm:bulletEnabled val="1"/>
        </dgm:presLayoutVars>
      </dgm:prSet>
      <dgm:spPr/>
    </dgm:pt>
    <dgm:pt modelId="{F608B515-CED5-4911-95DD-D4C3950CD2E4}" type="pres">
      <dgm:prSet presAssocID="{D8CD81CC-2332-4DB9-A69A-EE7BC737142A}" presName="sibTrans" presStyleLbl="sibTrans2D1" presStyleIdx="2" presStyleCnt="3"/>
      <dgm:spPr/>
    </dgm:pt>
    <dgm:pt modelId="{5ED16567-C434-45CF-8C86-D08372DE8541}" type="pres">
      <dgm:prSet presAssocID="{D8CD81CC-2332-4DB9-A69A-EE7BC737142A}" presName="connectorText" presStyleLbl="sibTrans2D1" presStyleIdx="2" presStyleCnt="3"/>
      <dgm:spPr/>
    </dgm:pt>
    <dgm:pt modelId="{F47B8D88-B4CC-46ED-BDD5-3CAEC8639348}" type="pres">
      <dgm:prSet presAssocID="{F8294128-6E88-4CAE-A192-910397471BAD}" presName="node" presStyleLbl="node1" presStyleIdx="3" presStyleCnt="4">
        <dgm:presLayoutVars>
          <dgm:bulletEnabled val="1"/>
        </dgm:presLayoutVars>
      </dgm:prSet>
      <dgm:spPr/>
    </dgm:pt>
  </dgm:ptLst>
  <dgm:cxnLst>
    <dgm:cxn modelId="{28AF980E-CB8B-48AB-A814-5ED7029A0A86}" type="presOf" srcId="{BD064A3E-69E3-491A-9098-7A4DE6E8874E}" destId="{F47B8D88-B4CC-46ED-BDD5-3CAEC8639348}" srcOrd="0" destOrd="4" presId="urn:microsoft.com/office/officeart/2005/8/layout/process1"/>
    <dgm:cxn modelId="{5A6F8A13-7227-4F40-ACE8-E99F0F35B9C6}" type="presOf" srcId="{0EDBEE95-5C7B-4835-B54A-2CD25605968F}" destId="{6494E46C-6DA8-4654-95FE-1B5475E0BADF}" srcOrd="0" destOrd="0" presId="urn:microsoft.com/office/officeart/2005/8/layout/process1"/>
    <dgm:cxn modelId="{24B18E19-BCB5-493F-AAFD-4293BF735533}" srcId="{0438B449-7762-46E9-B635-B3DCFAE2D373}" destId="{301F348D-77B5-4541-B561-D7C5521DBB0E}" srcOrd="3" destOrd="0" parTransId="{0E59071C-B228-40E0-AC9D-B3538D3338B0}" sibTransId="{7C300F19-6A3F-439D-8CEF-6AEAA0A32FCF}"/>
    <dgm:cxn modelId="{CA658B1C-BA65-4C31-904A-E338C3CE5D2A}" type="presOf" srcId="{D8CD81CC-2332-4DB9-A69A-EE7BC737142A}" destId="{F608B515-CED5-4911-95DD-D4C3950CD2E4}" srcOrd="0" destOrd="0" presId="urn:microsoft.com/office/officeart/2005/8/layout/process1"/>
    <dgm:cxn modelId="{60264525-158C-4BDA-86F2-7902AD74024C}" srcId="{F8294128-6E88-4CAE-A192-910397471BAD}" destId="{BD064A3E-69E3-491A-9098-7A4DE6E8874E}" srcOrd="3" destOrd="0" parTransId="{B636C7AE-82A9-47FB-8D03-2DBCB63B5F9E}" sibTransId="{002838C1-D10A-438B-8A1B-BD2AABD5FF49}"/>
    <dgm:cxn modelId="{D3A6DB25-A4F3-46AA-AA8F-E106A9D1FD23}" type="presOf" srcId="{D8CD81CC-2332-4DB9-A69A-EE7BC737142A}" destId="{5ED16567-C434-45CF-8C86-D08372DE8541}" srcOrd="1" destOrd="0" presId="urn:microsoft.com/office/officeart/2005/8/layout/process1"/>
    <dgm:cxn modelId="{FB8CBB34-3915-4457-AF00-22E50DB5FF12}" srcId="{F8294128-6E88-4CAE-A192-910397471BAD}" destId="{0CAD8BFC-77BF-4AE0-A3B9-02A13E0CC3D1}" srcOrd="4" destOrd="0" parTransId="{496E3DCE-4700-4AF2-A227-AD5282AFFEEE}" sibTransId="{1A13BAF7-3FC3-4F90-ACA1-F19D96418263}"/>
    <dgm:cxn modelId="{7C04C334-DB5A-430F-B6D8-18B4EF13F83A}" srcId="{F8294128-6E88-4CAE-A192-910397471BAD}" destId="{48D87E2E-3189-4BF0-8212-81F6185B06CC}" srcOrd="2" destOrd="0" parTransId="{4E7E60ED-4498-4FFD-A5C8-5C4E25DEC73F}" sibTransId="{7FA92BDD-28E2-41AC-A1E9-D5BBD5F1920C}"/>
    <dgm:cxn modelId="{A1D2FD63-9410-44CB-BAED-DA0FA7B5CAAB}" srcId="{F8294128-6E88-4CAE-A192-910397471BAD}" destId="{D9AC32FB-41C8-4B29-8677-541C6D06BC75}" srcOrd="1" destOrd="0" parTransId="{2A2C91BB-8DAF-4317-831D-62E2C1F8C343}" sibTransId="{F34139ED-E135-4E9D-87D1-37AB7F7F88A6}"/>
    <dgm:cxn modelId="{0A070A66-E2F9-42C2-809B-D446513D7FB1}" srcId="{0438B449-7762-46E9-B635-B3DCFAE2D373}" destId="{796ACFEC-CB87-4F2C-835C-E163792BE62C}" srcOrd="1" destOrd="0" parTransId="{BA8FDC7C-5CF6-406B-A741-B54E0536E77F}" sibTransId="{3D5CF5AC-A28E-46C9-ACE1-D37A0D730A1C}"/>
    <dgm:cxn modelId="{C10A746C-5888-464B-B5EB-9F7C9B6BF336}" srcId="{54B43237-8D62-4D5D-9C31-AA5607C91B96}" destId="{838D4708-CB88-4AA8-94B7-57C2CDA7B333}" srcOrd="2" destOrd="0" parTransId="{DD3B226F-50AE-43FA-A439-10538D5B1812}" sibTransId="{A800F99E-1285-4415-A729-BEB03A468735}"/>
    <dgm:cxn modelId="{5BB91B50-FF5A-4E2D-86C3-810D854E1294}" type="presOf" srcId="{06D8F329-0B21-4201-94EF-43CE3E722DC5}" destId="{04044075-B534-42F1-95FF-ED3F65BDAE22}" srcOrd="0" destOrd="1" presId="urn:microsoft.com/office/officeart/2005/8/layout/process1"/>
    <dgm:cxn modelId="{3AAB6C72-C047-4A28-BECE-6EED20FFC9E5}" type="presOf" srcId="{F8294128-6E88-4CAE-A192-910397471BAD}" destId="{F47B8D88-B4CC-46ED-BDD5-3CAEC8639348}" srcOrd="0" destOrd="0" presId="urn:microsoft.com/office/officeart/2005/8/layout/process1"/>
    <dgm:cxn modelId="{4A8C3173-8FCE-4CAF-A6C9-DB370864EDA1}" type="presOf" srcId="{82E40423-CCF7-46F1-9C15-E09A4EC1C065}" destId="{04044075-B534-42F1-95FF-ED3F65BDAE22}" srcOrd="0" destOrd="5" presId="urn:microsoft.com/office/officeart/2005/8/layout/process1"/>
    <dgm:cxn modelId="{57BA6E56-4A1A-450C-8311-4587DB36210A}" type="presOf" srcId="{8C5920B9-5A06-4B2B-BBF1-81EB34731F93}" destId="{F47B8D88-B4CC-46ED-BDD5-3CAEC8639348}" srcOrd="0" destOrd="1" presId="urn:microsoft.com/office/officeart/2005/8/layout/process1"/>
    <dgm:cxn modelId="{D62D6A78-B5AF-4314-8D00-753ABA4B8FA6}" type="presOf" srcId="{9E64DB1F-2D47-48BF-AE5B-DF1FC1EB6410}" destId="{C46827D8-EB6B-4A3C-9C70-05EAEE5C9A7A}" srcOrd="0" destOrd="5" presId="urn:microsoft.com/office/officeart/2005/8/layout/process1"/>
    <dgm:cxn modelId="{83E9EB58-13E0-4980-ABD6-D9FF6AD86043}" type="presOf" srcId="{F66ED1E0-5953-423C-B261-63179B9ED299}" destId="{C46827D8-EB6B-4A3C-9C70-05EAEE5C9A7A}" srcOrd="0" destOrd="4" presId="urn:microsoft.com/office/officeart/2005/8/layout/process1"/>
    <dgm:cxn modelId="{6BCD017D-92FB-477E-8914-1F14CA6A8B4B}" type="presOf" srcId="{30C9A28A-60F4-4212-87A6-B6BD4674FA81}" destId="{F1AE5E30-999B-49B9-8D23-2F19A962945A}" srcOrd="0" destOrd="3" presId="urn:microsoft.com/office/officeart/2005/8/layout/process1"/>
    <dgm:cxn modelId="{90BAB481-DCD1-47C1-B00B-F0DEAE0776A3}" type="presOf" srcId="{0CAD8BFC-77BF-4AE0-A3B9-02A13E0CC3D1}" destId="{F47B8D88-B4CC-46ED-BDD5-3CAEC8639348}" srcOrd="0" destOrd="5" presId="urn:microsoft.com/office/officeart/2005/8/layout/process1"/>
    <dgm:cxn modelId="{19756682-4DBD-45CD-9F9A-881629F4BFB0}" type="presOf" srcId="{8CA1FE36-A8C2-48CD-B308-2A27F5326C47}" destId="{C46827D8-EB6B-4A3C-9C70-05EAEE5C9A7A}" srcOrd="0" destOrd="2" presId="urn:microsoft.com/office/officeart/2005/8/layout/process1"/>
    <dgm:cxn modelId="{436C3185-0022-4D89-8B0B-623380431491}" type="presOf" srcId="{0EDBEE95-5C7B-4835-B54A-2CD25605968F}" destId="{E60E1BEF-4A07-4F00-8525-7E50ECA9E28C}" srcOrd="1" destOrd="0" presId="urn:microsoft.com/office/officeart/2005/8/layout/process1"/>
    <dgm:cxn modelId="{578E8487-3770-49B9-BB8C-797B7648F480}" srcId="{F8294128-6E88-4CAE-A192-910397471BAD}" destId="{8C5920B9-5A06-4B2B-BBF1-81EB34731F93}" srcOrd="0" destOrd="0" parTransId="{FF1E2EB7-CE4D-47AB-AE0C-53F9FA87FE03}" sibTransId="{6DDF88A2-8E79-449A-A60F-F9C8812E9F3D}"/>
    <dgm:cxn modelId="{4EF02C8E-F1E3-48A4-AC49-FE439DC75346}" type="presOf" srcId="{A6E3D1BE-5890-4169-AF14-18A28578354C}" destId="{F1AE5E30-999B-49B9-8D23-2F19A962945A}" srcOrd="0" destOrd="1" presId="urn:microsoft.com/office/officeart/2005/8/layout/process1"/>
    <dgm:cxn modelId="{BB35FB90-A222-446D-B0A8-60D4283C5956}" type="presOf" srcId="{3FDFF3AB-6316-414B-88D8-03E163DB88ED}" destId="{F1AE5E30-999B-49B9-8D23-2F19A962945A}" srcOrd="0" destOrd="5" presId="urn:microsoft.com/office/officeart/2005/8/layout/process1"/>
    <dgm:cxn modelId="{1140B691-AB13-41AA-8BD1-EE34C2BBEB3D}" srcId="{6114CDBA-DF92-48CF-9E73-8106B7ECFDD0}" destId="{A6E3D1BE-5890-4169-AF14-18A28578354C}" srcOrd="0" destOrd="0" parTransId="{5D194928-2675-4B38-905A-E47C197F3A86}" sibTransId="{DEB4F043-9DDF-47E5-96BD-049CE9CC2F6D}"/>
    <dgm:cxn modelId="{C5E70B92-E573-488B-B317-51C24E76B24C}" type="presOf" srcId="{0438B449-7762-46E9-B635-B3DCFAE2D373}" destId="{04044075-B534-42F1-95FF-ED3F65BDAE22}" srcOrd="0" destOrd="0" presId="urn:microsoft.com/office/officeart/2005/8/layout/process1"/>
    <dgm:cxn modelId="{FB3B7096-F38D-48B6-815A-11A669256DC4}" srcId="{0438B449-7762-46E9-B635-B3DCFAE2D373}" destId="{06D8F329-0B21-4201-94EF-43CE3E722DC5}" srcOrd="0" destOrd="0" parTransId="{A66535F0-7F69-42B3-BE2E-B13DE9FEA2BE}" sibTransId="{ADA9F84C-1EAB-4091-8B11-CB8590CAA3F8}"/>
    <dgm:cxn modelId="{7076D196-63FA-4895-AB8F-236637716CDF}" type="presOf" srcId="{0A85FDF3-0114-4D9C-A0D1-58A3FEA48B85}" destId="{C46827D8-EB6B-4A3C-9C70-05EAEE5C9A7A}" srcOrd="0" destOrd="1" presId="urn:microsoft.com/office/officeart/2005/8/layout/process1"/>
    <dgm:cxn modelId="{CBC66F9D-1D83-44F9-ACC6-BC46C5B9F6E3}" srcId="{6114CDBA-DF92-48CF-9E73-8106B7ECFDD0}" destId="{30C9A28A-60F4-4212-87A6-B6BD4674FA81}" srcOrd="2" destOrd="0" parTransId="{E803CC94-7D61-4090-B982-0967BBED0912}" sibTransId="{23410B18-41CB-438E-A7CA-70D8B57AC335}"/>
    <dgm:cxn modelId="{FAF442A0-301D-4727-B358-5557405BDC89}" type="presOf" srcId="{48D87E2E-3189-4BF0-8212-81F6185B06CC}" destId="{F47B8D88-B4CC-46ED-BDD5-3CAEC8639348}" srcOrd="0" destOrd="3" presId="urn:microsoft.com/office/officeart/2005/8/layout/process1"/>
    <dgm:cxn modelId="{FD7FF3A2-C15A-4A4A-8CC9-90EA6B6C0245}" srcId="{54B43237-8D62-4D5D-9C31-AA5607C91B96}" destId="{0A85FDF3-0114-4D9C-A0D1-58A3FEA48B85}" srcOrd="0" destOrd="0" parTransId="{0189D886-E041-4448-B5B6-2D49A99B95C9}" sibTransId="{3CE3EE6B-18A7-4564-B82A-92FA2E48143E}"/>
    <dgm:cxn modelId="{2A2222A3-5442-42E3-A46E-344698EB4222}" srcId="{9DED20DB-B236-4742-A089-CCD919514513}" destId="{54B43237-8D62-4D5D-9C31-AA5607C91B96}" srcOrd="1" destOrd="0" parTransId="{F1CC50F0-1308-4CD0-9401-737980FBBFF2}" sibTransId="{3AD9E46D-E321-4CAE-8848-81FBB70EF666}"/>
    <dgm:cxn modelId="{D81822A4-926A-4DC8-A989-C9266C6CB9E5}" type="presOf" srcId="{3AD9E46D-E321-4CAE-8848-81FBB70EF666}" destId="{1887FB94-C68E-49A8-A396-3CB3DDCDA187}" srcOrd="0" destOrd="0" presId="urn:microsoft.com/office/officeart/2005/8/layout/process1"/>
    <dgm:cxn modelId="{1D987DAB-B338-4893-AFF1-E418A260A6D3}" type="presOf" srcId="{54B43237-8D62-4D5D-9C31-AA5607C91B96}" destId="{C46827D8-EB6B-4A3C-9C70-05EAEE5C9A7A}" srcOrd="0" destOrd="0" presId="urn:microsoft.com/office/officeart/2005/8/layout/process1"/>
    <dgm:cxn modelId="{E3413CAE-9572-4CCA-B88E-FD28ACF91967}" srcId="{6114CDBA-DF92-48CF-9E73-8106B7ECFDD0}" destId="{49B7FE95-1F02-465A-8DD5-843DE8D6080F}" srcOrd="3" destOrd="0" parTransId="{113C74B5-7149-4625-8C96-31AD8F692865}" sibTransId="{F7AE0576-9924-4028-9494-41994A72596D}"/>
    <dgm:cxn modelId="{C3B900B5-E01F-40AF-AA95-766E850FF3A4}" type="presOf" srcId="{6114CDBA-DF92-48CF-9E73-8106B7ECFDD0}" destId="{F1AE5E30-999B-49B9-8D23-2F19A962945A}" srcOrd="0" destOrd="0" presId="urn:microsoft.com/office/officeart/2005/8/layout/process1"/>
    <dgm:cxn modelId="{873322B5-A4C5-40F7-B23E-55AD667D7F8C}" srcId="{54B43237-8D62-4D5D-9C31-AA5607C91B96}" destId="{9E64DB1F-2D47-48BF-AE5B-DF1FC1EB6410}" srcOrd="4" destOrd="0" parTransId="{630F1D49-66C9-4422-894B-89322A631BC3}" sibTransId="{FF1C789E-F73D-48F7-A4EA-70B48AB93EEE}"/>
    <dgm:cxn modelId="{494BC6B9-B284-4006-966E-C98F59FE378D}" srcId="{6114CDBA-DF92-48CF-9E73-8106B7ECFDD0}" destId="{D0CDF660-5B31-416D-A6CE-E4B09239CD6C}" srcOrd="1" destOrd="0" parTransId="{8C974DC8-FCE0-4700-9916-E2B6E1C6A63F}" sibTransId="{1228BBF3-F9DB-48E9-A6F8-FA4C8A9A9476}"/>
    <dgm:cxn modelId="{B3D046BB-914A-407D-9DFA-675BA1C45498}" srcId="{9DED20DB-B236-4742-A089-CCD919514513}" destId="{F8294128-6E88-4CAE-A192-910397471BAD}" srcOrd="3" destOrd="0" parTransId="{33E86254-D12B-4ABC-B343-903E14193BE2}" sibTransId="{4EBD1A68-6849-44A5-B6B9-F256185F6BA3}"/>
    <dgm:cxn modelId="{5DC6A5BE-D689-4B8B-AD5F-A300EF93C4F3}" srcId="{9DED20DB-B236-4742-A089-CCD919514513}" destId="{0438B449-7762-46E9-B635-B3DCFAE2D373}" srcOrd="0" destOrd="0" parTransId="{3B7CEC59-755C-45BE-A1AE-4C65E926B486}" sibTransId="{0EDBEE95-5C7B-4835-B54A-2CD25605968F}"/>
    <dgm:cxn modelId="{7338E0C0-F749-4649-ACC3-7CE40E031913}" srcId="{9DED20DB-B236-4742-A089-CCD919514513}" destId="{6114CDBA-DF92-48CF-9E73-8106B7ECFDD0}" srcOrd="2" destOrd="0" parTransId="{133B557E-3437-420A-85B9-A12E1D9B723B}" sibTransId="{D8CD81CC-2332-4DB9-A69A-EE7BC737142A}"/>
    <dgm:cxn modelId="{D3F5B2C1-BE9D-48AE-8D96-E986F572ACA0}" type="presOf" srcId="{9DED20DB-B236-4742-A089-CCD919514513}" destId="{898FE96A-E091-43AC-BAE4-02424607519B}" srcOrd="0" destOrd="0" presId="urn:microsoft.com/office/officeart/2005/8/layout/process1"/>
    <dgm:cxn modelId="{30854AC6-5C66-4B3C-A4ED-3BBD565DCA27}" type="presOf" srcId="{301F348D-77B5-4541-B561-D7C5521DBB0E}" destId="{04044075-B534-42F1-95FF-ED3F65BDAE22}" srcOrd="0" destOrd="4" presId="urn:microsoft.com/office/officeart/2005/8/layout/process1"/>
    <dgm:cxn modelId="{EDE40BCB-FBBF-462C-85C5-2E27570596D0}" srcId="{6114CDBA-DF92-48CF-9E73-8106B7ECFDD0}" destId="{3FDFF3AB-6316-414B-88D8-03E163DB88ED}" srcOrd="4" destOrd="0" parTransId="{D8051D02-467A-434E-81E7-9CFB952D3F47}" sibTransId="{F7D30372-F3F8-4B8D-B72B-5E193B3C0987}"/>
    <dgm:cxn modelId="{B7A679D0-ADF8-40A5-8E82-EABE1C2FD8D6}" srcId="{0438B449-7762-46E9-B635-B3DCFAE2D373}" destId="{82E40423-CCF7-46F1-9C15-E09A4EC1C065}" srcOrd="4" destOrd="0" parTransId="{5140D5F2-8A5E-42D3-87DF-9BC34D4DA8EE}" sibTransId="{99107919-32EC-49BA-9F62-C884AA85ED89}"/>
    <dgm:cxn modelId="{DD9E0FD1-37D5-4E6E-A819-A475AB9D4A46}" type="presOf" srcId="{838D4708-CB88-4AA8-94B7-57C2CDA7B333}" destId="{C46827D8-EB6B-4A3C-9C70-05EAEE5C9A7A}" srcOrd="0" destOrd="3" presId="urn:microsoft.com/office/officeart/2005/8/layout/process1"/>
    <dgm:cxn modelId="{5CA726D1-0651-4555-93A1-7510E32C43AB}" srcId="{54B43237-8D62-4D5D-9C31-AA5607C91B96}" destId="{8CA1FE36-A8C2-48CD-B308-2A27F5326C47}" srcOrd="1" destOrd="0" parTransId="{FFEAE315-F83C-4EA9-AEA4-FDC73E5D6728}" sibTransId="{C99EE755-152C-4E92-A6A6-5035A45EF40E}"/>
    <dgm:cxn modelId="{276967D8-33B1-496D-8AA3-DD2BD1618067}" type="presOf" srcId="{49B7FE95-1F02-465A-8DD5-843DE8D6080F}" destId="{F1AE5E30-999B-49B9-8D23-2F19A962945A}" srcOrd="0" destOrd="4" presId="urn:microsoft.com/office/officeart/2005/8/layout/process1"/>
    <dgm:cxn modelId="{E92CF4D8-47B0-4477-8278-D048BE0B2C56}" srcId="{0438B449-7762-46E9-B635-B3DCFAE2D373}" destId="{37455C5D-7BA2-42DD-861C-4497089E201C}" srcOrd="2" destOrd="0" parTransId="{A8F13075-F215-4BF3-9586-9C59E6A15869}" sibTransId="{0B62CD9E-B7BC-49A1-828E-924AF9B96ECE}"/>
    <dgm:cxn modelId="{AAD362D9-58CE-499C-82ED-478923FF9241}" type="presOf" srcId="{D0CDF660-5B31-416D-A6CE-E4B09239CD6C}" destId="{F1AE5E30-999B-49B9-8D23-2F19A962945A}" srcOrd="0" destOrd="2" presId="urn:microsoft.com/office/officeart/2005/8/layout/process1"/>
    <dgm:cxn modelId="{588D53DA-4893-4C45-96D5-1BF3D3CD3789}" type="presOf" srcId="{D9AC32FB-41C8-4B29-8677-541C6D06BC75}" destId="{F47B8D88-B4CC-46ED-BDD5-3CAEC8639348}" srcOrd="0" destOrd="2" presId="urn:microsoft.com/office/officeart/2005/8/layout/process1"/>
    <dgm:cxn modelId="{E11AA7E3-646D-4496-9BCE-DCF7642BE47B}" srcId="{54B43237-8D62-4D5D-9C31-AA5607C91B96}" destId="{F66ED1E0-5953-423C-B261-63179B9ED299}" srcOrd="3" destOrd="0" parTransId="{D56DFE98-00E9-437F-ACC6-285C27949A23}" sibTransId="{A0FAA832-16FC-4075-B921-8D1FD695DFC3}"/>
    <dgm:cxn modelId="{216958EA-9369-4997-A465-353B4866F1BC}" type="presOf" srcId="{37455C5D-7BA2-42DD-861C-4497089E201C}" destId="{04044075-B534-42F1-95FF-ED3F65BDAE22}" srcOrd="0" destOrd="3" presId="urn:microsoft.com/office/officeart/2005/8/layout/process1"/>
    <dgm:cxn modelId="{D008C7EF-C5FF-4797-9E7E-E7FD07962BE4}" type="presOf" srcId="{796ACFEC-CB87-4F2C-835C-E163792BE62C}" destId="{04044075-B534-42F1-95FF-ED3F65BDAE22}" srcOrd="0" destOrd="2" presId="urn:microsoft.com/office/officeart/2005/8/layout/process1"/>
    <dgm:cxn modelId="{780937F5-8FC4-489D-9775-C339882A12B9}" type="presOf" srcId="{3AD9E46D-E321-4CAE-8848-81FBB70EF666}" destId="{B8DC2F4A-998E-43A4-B6AC-844FE4B8D9DC}" srcOrd="1" destOrd="0" presId="urn:microsoft.com/office/officeart/2005/8/layout/process1"/>
    <dgm:cxn modelId="{D90FE61D-130A-4770-8CC2-5F14B6A4FBF3}" type="presParOf" srcId="{898FE96A-E091-43AC-BAE4-02424607519B}" destId="{04044075-B534-42F1-95FF-ED3F65BDAE22}" srcOrd="0" destOrd="0" presId="urn:microsoft.com/office/officeart/2005/8/layout/process1"/>
    <dgm:cxn modelId="{CC9C0D95-01EC-4476-BEAB-CB54856F31CE}" type="presParOf" srcId="{898FE96A-E091-43AC-BAE4-02424607519B}" destId="{6494E46C-6DA8-4654-95FE-1B5475E0BADF}" srcOrd="1" destOrd="0" presId="urn:microsoft.com/office/officeart/2005/8/layout/process1"/>
    <dgm:cxn modelId="{841C0986-18B7-4E72-9012-7127EF5D8194}" type="presParOf" srcId="{6494E46C-6DA8-4654-95FE-1B5475E0BADF}" destId="{E60E1BEF-4A07-4F00-8525-7E50ECA9E28C}" srcOrd="0" destOrd="0" presId="urn:microsoft.com/office/officeart/2005/8/layout/process1"/>
    <dgm:cxn modelId="{97A82736-ECB7-465F-9484-AB008FA4C208}" type="presParOf" srcId="{898FE96A-E091-43AC-BAE4-02424607519B}" destId="{C46827D8-EB6B-4A3C-9C70-05EAEE5C9A7A}" srcOrd="2" destOrd="0" presId="urn:microsoft.com/office/officeart/2005/8/layout/process1"/>
    <dgm:cxn modelId="{D79DEA69-05E6-422E-A031-A5D078226853}" type="presParOf" srcId="{898FE96A-E091-43AC-BAE4-02424607519B}" destId="{1887FB94-C68E-49A8-A396-3CB3DDCDA187}" srcOrd="3" destOrd="0" presId="urn:microsoft.com/office/officeart/2005/8/layout/process1"/>
    <dgm:cxn modelId="{9082EBF3-45C6-4D6B-9B2D-6780D45C50A1}" type="presParOf" srcId="{1887FB94-C68E-49A8-A396-3CB3DDCDA187}" destId="{B8DC2F4A-998E-43A4-B6AC-844FE4B8D9DC}" srcOrd="0" destOrd="0" presId="urn:microsoft.com/office/officeart/2005/8/layout/process1"/>
    <dgm:cxn modelId="{AD67B75D-0EDB-46A4-BAF5-0237925E91F1}" type="presParOf" srcId="{898FE96A-E091-43AC-BAE4-02424607519B}" destId="{F1AE5E30-999B-49B9-8D23-2F19A962945A}" srcOrd="4" destOrd="0" presId="urn:microsoft.com/office/officeart/2005/8/layout/process1"/>
    <dgm:cxn modelId="{16E87003-FF7A-43CA-AD48-A43C3DB77B66}" type="presParOf" srcId="{898FE96A-E091-43AC-BAE4-02424607519B}" destId="{F608B515-CED5-4911-95DD-D4C3950CD2E4}" srcOrd="5" destOrd="0" presId="urn:microsoft.com/office/officeart/2005/8/layout/process1"/>
    <dgm:cxn modelId="{772FB488-90BE-4051-93BD-597B2D0D7E05}" type="presParOf" srcId="{F608B515-CED5-4911-95DD-D4C3950CD2E4}" destId="{5ED16567-C434-45CF-8C86-D08372DE8541}" srcOrd="0" destOrd="0" presId="urn:microsoft.com/office/officeart/2005/8/layout/process1"/>
    <dgm:cxn modelId="{C5E14DD3-A62D-48E8-AE9D-9A6C379D1267}" type="presParOf" srcId="{898FE96A-E091-43AC-BAE4-02424607519B}" destId="{F47B8D88-B4CC-46ED-BDD5-3CAEC8639348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D66727-0860-4E45-9B5A-CBE357162E17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24CB99-4B83-4F19-97C4-8421AAD3EB9F}">
      <dgm:prSet phldrT="[Text]"/>
      <dgm:spPr/>
      <dgm:t>
        <a:bodyPr/>
        <a:lstStyle/>
        <a:p>
          <a:r>
            <a:rPr lang="en-US" dirty="0"/>
            <a:t>Awareness</a:t>
          </a:r>
        </a:p>
      </dgm:t>
    </dgm:pt>
    <dgm:pt modelId="{222A741A-141B-46AC-8540-5C318EBCC9C6}" type="parTrans" cxnId="{E32A1ABB-D4A6-4041-86A5-15112286904D}">
      <dgm:prSet/>
      <dgm:spPr/>
      <dgm:t>
        <a:bodyPr/>
        <a:lstStyle/>
        <a:p>
          <a:endParaRPr lang="en-US"/>
        </a:p>
      </dgm:t>
    </dgm:pt>
    <dgm:pt modelId="{63225064-E8BA-4B47-99E3-9404AA2290E8}" type="sibTrans" cxnId="{E32A1ABB-D4A6-4041-86A5-15112286904D}">
      <dgm:prSet/>
      <dgm:spPr/>
      <dgm:t>
        <a:bodyPr/>
        <a:lstStyle/>
        <a:p>
          <a:endParaRPr lang="en-US"/>
        </a:p>
      </dgm:t>
    </dgm:pt>
    <dgm:pt modelId="{06F2FE10-D636-4433-AFA1-568058E1AADB}">
      <dgm:prSet phldrT="[Text]"/>
      <dgm:spPr/>
      <dgm:t>
        <a:bodyPr/>
        <a:lstStyle/>
        <a:p>
          <a:r>
            <a:rPr lang="en-US" dirty="0"/>
            <a:t>Research</a:t>
          </a:r>
        </a:p>
      </dgm:t>
    </dgm:pt>
    <dgm:pt modelId="{80DEF9A9-8A10-4F9B-B3F3-1AA94E922F59}" type="parTrans" cxnId="{090F1FE4-10D8-4DAC-97E9-55DBF55321ED}">
      <dgm:prSet/>
      <dgm:spPr/>
      <dgm:t>
        <a:bodyPr/>
        <a:lstStyle/>
        <a:p>
          <a:endParaRPr lang="en-US"/>
        </a:p>
      </dgm:t>
    </dgm:pt>
    <dgm:pt modelId="{8867A2E4-1CB9-4BA8-AB6A-7BF1A78A754B}" type="sibTrans" cxnId="{090F1FE4-10D8-4DAC-97E9-55DBF55321ED}">
      <dgm:prSet/>
      <dgm:spPr/>
      <dgm:t>
        <a:bodyPr/>
        <a:lstStyle/>
        <a:p>
          <a:endParaRPr lang="en-US"/>
        </a:p>
      </dgm:t>
    </dgm:pt>
    <dgm:pt modelId="{729760F1-D3DA-42D5-9DD0-5BB5DABB68F5}">
      <dgm:prSet phldrT="[Text]"/>
      <dgm:spPr/>
      <dgm:t>
        <a:bodyPr/>
        <a:lstStyle/>
        <a:p>
          <a:r>
            <a:rPr lang="en-US" dirty="0"/>
            <a:t>Comparison</a:t>
          </a:r>
        </a:p>
      </dgm:t>
    </dgm:pt>
    <dgm:pt modelId="{FC046E8E-4A04-4AFC-89A3-C0DF849DDF71}" type="parTrans" cxnId="{A0A87484-C823-49FB-95B4-B0FB69CD1C4D}">
      <dgm:prSet/>
      <dgm:spPr/>
      <dgm:t>
        <a:bodyPr/>
        <a:lstStyle/>
        <a:p>
          <a:endParaRPr lang="en-US"/>
        </a:p>
      </dgm:t>
    </dgm:pt>
    <dgm:pt modelId="{BEE137E9-4904-4987-8E2E-D05514473C97}" type="sibTrans" cxnId="{A0A87484-C823-49FB-95B4-B0FB69CD1C4D}">
      <dgm:prSet/>
      <dgm:spPr/>
      <dgm:t>
        <a:bodyPr/>
        <a:lstStyle/>
        <a:p>
          <a:endParaRPr lang="en-US"/>
        </a:p>
      </dgm:t>
    </dgm:pt>
    <dgm:pt modelId="{D51F02EE-E4A9-4014-9B3F-A8C220CF2D4A}">
      <dgm:prSet phldrT="[Text]"/>
      <dgm:spPr/>
      <dgm:t>
        <a:bodyPr/>
        <a:lstStyle/>
        <a:p>
          <a:r>
            <a:rPr lang="en-US" dirty="0"/>
            <a:t>Purchase</a:t>
          </a:r>
        </a:p>
      </dgm:t>
    </dgm:pt>
    <dgm:pt modelId="{323FD982-4F75-49A3-B429-3F108DF5EB3E}" type="parTrans" cxnId="{63E23E6B-FE62-4C2B-BD8A-33A85C3F8EF8}">
      <dgm:prSet/>
      <dgm:spPr/>
      <dgm:t>
        <a:bodyPr/>
        <a:lstStyle/>
        <a:p>
          <a:endParaRPr lang="en-US"/>
        </a:p>
      </dgm:t>
    </dgm:pt>
    <dgm:pt modelId="{F435E843-188E-4ABA-91AD-6B40A03E7662}" type="sibTrans" cxnId="{63E23E6B-FE62-4C2B-BD8A-33A85C3F8EF8}">
      <dgm:prSet/>
      <dgm:spPr/>
      <dgm:t>
        <a:bodyPr/>
        <a:lstStyle/>
        <a:p>
          <a:endParaRPr lang="en-US"/>
        </a:p>
      </dgm:t>
    </dgm:pt>
    <dgm:pt modelId="{354E156D-D22F-4582-BB26-27F9983C4201}">
      <dgm:prSet phldrT="[Text]"/>
      <dgm:spPr/>
      <dgm:t>
        <a:bodyPr/>
        <a:lstStyle/>
        <a:p>
          <a:r>
            <a:rPr lang="en-US" dirty="0"/>
            <a:t>Retention</a:t>
          </a:r>
        </a:p>
      </dgm:t>
    </dgm:pt>
    <dgm:pt modelId="{44A8128F-0B8F-455C-A0CB-29F8E7181984}" type="parTrans" cxnId="{2DE3A1AC-0D76-4826-95AF-72FDCF4312DC}">
      <dgm:prSet/>
      <dgm:spPr/>
      <dgm:t>
        <a:bodyPr/>
        <a:lstStyle/>
        <a:p>
          <a:endParaRPr lang="en-US"/>
        </a:p>
      </dgm:t>
    </dgm:pt>
    <dgm:pt modelId="{8F921958-E852-4671-A932-E99911776400}" type="sibTrans" cxnId="{2DE3A1AC-0D76-4826-95AF-72FDCF4312DC}">
      <dgm:prSet/>
      <dgm:spPr/>
      <dgm:t>
        <a:bodyPr/>
        <a:lstStyle/>
        <a:p>
          <a:endParaRPr lang="en-US"/>
        </a:p>
      </dgm:t>
    </dgm:pt>
    <dgm:pt modelId="{E4E5E899-2396-41AA-8510-29905CD40426}" type="pres">
      <dgm:prSet presAssocID="{ACD66727-0860-4E45-9B5A-CBE357162E17}" presName="cycle" presStyleCnt="0">
        <dgm:presLayoutVars>
          <dgm:dir/>
          <dgm:resizeHandles val="exact"/>
        </dgm:presLayoutVars>
      </dgm:prSet>
      <dgm:spPr/>
    </dgm:pt>
    <dgm:pt modelId="{ADED71BA-1207-465E-8888-E84A7BC17CB4}" type="pres">
      <dgm:prSet presAssocID="{4C24CB99-4B83-4F19-97C4-8421AAD3EB9F}" presName="node" presStyleLbl="node1" presStyleIdx="0" presStyleCnt="5">
        <dgm:presLayoutVars>
          <dgm:bulletEnabled val="1"/>
        </dgm:presLayoutVars>
      </dgm:prSet>
      <dgm:spPr/>
    </dgm:pt>
    <dgm:pt modelId="{14C082C8-AF47-461F-B99E-500878851A54}" type="pres">
      <dgm:prSet presAssocID="{63225064-E8BA-4B47-99E3-9404AA2290E8}" presName="sibTrans" presStyleLbl="sibTrans2D1" presStyleIdx="0" presStyleCnt="5"/>
      <dgm:spPr/>
    </dgm:pt>
    <dgm:pt modelId="{524D93B4-3013-48A7-9533-9E252D6E2F4F}" type="pres">
      <dgm:prSet presAssocID="{63225064-E8BA-4B47-99E3-9404AA2290E8}" presName="connectorText" presStyleLbl="sibTrans2D1" presStyleIdx="0" presStyleCnt="5"/>
      <dgm:spPr/>
    </dgm:pt>
    <dgm:pt modelId="{E29591CA-CFE2-40C4-9056-BFD4EB13980E}" type="pres">
      <dgm:prSet presAssocID="{06F2FE10-D636-4433-AFA1-568058E1AADB}" presName="node" presStyleLbl="node1" presStyleIdx="1" presStyleCnt="5">
        <dgm:presLayoutVars>
          <dgm:bulletEnabled val="1"/>
        </dgm:presLayoutVars>
      </dgm:prSet>
      <dgm:spPr/>
    </dgm:pt>
    <dgm:pt modelId="{1E109C28-9240-488F-99CD-FA45B7F3E340}" type="pres">
      <dgm:prSet presAssocID="{8867A2E4-1CB9-4BA8-AB6A-7BF1A78A754B}" presName="sibTrans" presStyleLbl="sibTrans2D1" presStyleIdx="1" presStyleCnt="5"/>
      <dgm:spPr/>
    </dgm:pt>
    <dgm:pt modelId="{5FD02955-15B1-4192-83B7-B1FF8643BEBF}" type="pres">
      <dgm:prSet presAssocID="{8867A2E4-1CB9-4BA8-AB6A-7BF1A78A754B}" presName="connectorText" presStyleLbl="sibTrans2D1" presStyleIdx="1" presStyleCnt="5"/>
      <dgm:spPr/>
    </dgm:pt>
    <dgm:pt modelId="{F8B339A6-B941-4FA7-AFF7-44FC7C58C607}" type="pres">
      <dgm:prSet presAssocID="{729760F1-D3DA-42D5-9DD0-5BB5DABB68F5}" presName="node" presStyleLbl="node1" presStyleIdx="2" presStyleCnt="5">
        <dgm:presLayoutVars>
          <dgm:bulletEnabled val="1"/>
        </dgm:presLayoutVars>
      </dgm:prSet>
      <dgm:spPr/>
    </dgm:pt>
    <dgm:pt modelId="{395CEDA5-0BC1-4983-89B2-979E16DF0283}" type="pres">
      <dgm:prSet presAssocID="{BEE137E9-4904-4987-8E2E-D05514473C97}" presName="sibTrans" presStyleLbl="sibTrans2D1" presStyleIdx="2" presStyleCnt="5"/>
      <dgm:spPr/>
    </dgm:pt>
    <dgm:pt modelId="{FFB8F1AE-7A59-4E41-BF1C-AA5769EF65C7}" type="pres">
      <dgm:prSet presAssocID="{BEE137E9-4904-4987-8E2E-D05514473C97}" presName="connectorText" presStyleLbl="sibTrans2D1" presStyleIdx="2" presStyleCnt="5"/>
      <dgm:spPr/>
    </dgm:pt>
    <dgm:pt modelId="{B7256743-B514-4496-96B8-CF877D8F234C}" type="pres">
      <dgm:prSet presAssocID="{D51F02EE-E4A9-4014-9B3F-A8C220CF2D4A}" presName="node" presStyleLbl="node1" presStyleIdx="3" presStyleCnt="5">
        <dgm:presLayoutVars>
          <dgm:bulletEnabled val="1"/>
        </dgm:presLayoutVars>
      </dgm:prSet>
      <dgm:spPr/>
    </dgm:pt>
    <dgm:pt modelId="{798AEF98-6522-460D-9302-1E2726F8F8C1}" type="pres">
      <dgm:prSet presAssocID="{F435E843-188E-4ABA-91AD-6B40A03E7662}" presName="sibTrans" presStyleLbl="sibTrans2D1" presStyleIdx="3" presStyleCnt="5"/>
      <dgm:spPr/>
    </dgm:pt>
    <dgm:pt modelId="{0119B331-C9B9-4B49-B65B-4A5980DC3306}" type="pres">
      <dgm:prSet presAssocID="{F435E843-188E-4ABA-91AD-6B40A03E7662}" presName="connectorText" presStyleLbl="sibTrans2D1" presStyleIdx="3" presStyleCnt="5"/>
      <dgm:spPr/>
    </dgm:pt>
    <dgm:pt modelId="{8D58CE8D-F69E-4920-876A-C91094FB2172}" type="pres">
      <dgm:prSet presAssocID="{354E156D-D22F-4582-BB26-27F9983C4201}" presName="node" presStyleLbl="node1" presStyleIdx="4" presStyleCnt="5">
        <dgm:presLayoutVars>
          <dgm:bulletEnabled val="1"/>
        </dgm:presLayoutVars>
      </dgm:prSet>
      <dgm:spPr/>
    </dgm:pt>
    <dgm:pt modelId="{2EEBB574-366A-4FC2-A37E-E37C6F859785}" type="pres">
      <dgm:prSet presAssocID="{8F921958-E852-4671-A932-E99911776400}" presName="sibTrans" presStyleLbl="sibTrans2D1" presStyleIdx="4" presStyleCnt="5"/>
      <dgm:spPr/>
    </dgm:pt>
    <dgm:pt modelId="{280FD2A0-A759-4627-BA0E-6A3536982402}" type="pres">
      <dgm:prSet presAssocID="{8F921958-E852-4671-A932-E99911776400}" presName="connectorText" presStyleLbl="sibTrans2D1" presStyleIdx="4" presStyleCnt="5"/>
      <dgm:spPr/>
    </dgm:pt>
  </dgm:ptLst>
  <dgm:cxnLst>
    <dgm:cxn modelId="{6BE3B407-ADA3-4E7A-8D08-79FAC0C00046}" type="presOf" srcId="{F435E843-188E-4ABA-91AD-6B40A03E7662}" destId="{798AEF98-6522-460D-9302-1E2726F8F8C1}" srcOrd="0" destOrd="0" presId="urn:microsoft.com/office/officeart/2005/8/layout/cycle2"/>
    <dgm:cxn modelId="{F1E2F50C-2E65-460A-A5A1-A371B74919DF}" type="presOf" srcId="{729760F1-D3DA-42D5-9DD0-5BB5DABB68F5}" destId="{F8B339A6-B941-4FA7-AFF7-44FC7C58C607}" srcOrd="0" destOrd="0" presId="urn:microsoft.com/office/officeart/2005/8/layout/cycle2"/>
    <dgm:cxn modelId="{0646B12A-7007-42BF-BE7A-5FDFB063AC3D}" type="presOf" srcId="{63225064-E8BA-4B47-99E3-9404AA2290E8}" destId="{14C082C8-AF47-461F-B99E-500878851A54}" srcOrd="0" destOrd="0" presId="urn:microsoft.com/office/officeart/2005/8/layout/cycle2"/>
    <dgm:cxn modelId="{AA88A23C-7874-425F-9531-21C60B8B1BC8}" type="presOf" srcId="{F435E843-188E-4ABA-91AD-6B40A03E7662}" destId="{0119B331-C9B9-4B49-B65B-4A5980DC3306}" srcOrd="1" destOrd="0" presId="urn:microsoft.com/office/officeart/2005/8/layout/cycle2"/>
    <dgm:cxn modelId="{91714144-F893-460C-91EF-54CB6647A23C}" type="presOf" srcId="{63225064-E8BA-4B47-99E3-9404AA2290E8}" destId="{524D93B4-3013-48A7-9533-9E252D6E2F4F}" srcOrd="1" destOrd="0" presId="urn:microsoft.com/office/officeart/2005/8/layout/cycle2"/>
    <dgm:cxn modelId="{63E23E6B-FE62-4C2B-BD8A-33A85C3F8EF8}" srcId="{ACD66727-0860-4E45-9B5A-CBE357162E17}" destId="{D51F02EE-E4A9-4014-9B3F-A8C220CF2D4A}" srcOrd="3" destOrd="0" parTransId="{323FD982-4F75-49A3-B429-3F108DF5EB3E}" sibTransId="{F435E843-188E-4ABA-91AD-6B40A03E7662}"/>
    <dgm:cxn modelId="{A635B74D-1140-46A7-A1C5-59B45B78EB48}" type="presOf" srcId="{D51F02EE-E4A9-4014-9B3F-A8C220CF2D4A}" destId="{B7256743-B514-4496-96B8-CF877D8F234C}" srcOrd="0" destOrd="0" presId="urn:microsoft.com/office/officeart/2005/8/layout/cycle2"/>
    <dgm:cxn modelId="{00F4E551-7662-4512-8370-80FFB60A25AF}" type="presOf" srcId="{8867A2E4-1CB9-4BA8-AB6A-7BF1A78A754B}" destId="{1E109C28-9240-488F-99CD-FA45B7F3E340}" srcOrd="0" destOrd="0" presId="urn:microsoft.com/office/officeart/2005/8/layout/cycle2"/>
    <dgm:cxn modelId="{A0A87484-C823-49FB-95B4-B0FB69CD1C4D}" srcId="{ACD66727-0860-4E45-9B5A-CBE357162E17}" destId="{729760F1-D3DA-42D5-9DD0-5BB5DABB68F5}" srcOrd="2" destOrd="0" parTransId="{FC046E8E-4A04-4AFC-89A3-C0DF849DDF71}" sibTransId="{BEE137E9-4904-4987-8E2E-D05514473C97}"/>
    <dgm:cxn modelId="{3BC4D98D-7A22-46A8-943B-BAE17FC1CCB9}" type="presOf" srcId="{4C24CB99-4B83-4F19-97C4-8421AAD3EB9F}" destId="{ADED71BA-1207-465E-8888-E84A7BC17CB4}" srcOrd="0" destOrd="0" presId="urn:microsoft.com/office/officeart/2005/8/layout/cycle2"/>
    <dgm:cxn modelId="{2DE3A1AC-0D76-4826-95AF-72FDCF4312DC}" srcId="{ACD66727-0860-4E45-9B5A-CBE357162E17}" destId="{354E156D-D22F-4582-BB26-27F9983C4201}" srcOrd="4" destOrd="0" parTransId="{44A8128F-0B8F-455C-A0CB-29F8E7181984}" sibTransId="{8F921958-E852-4671-A932-E99911776400}"/>
    <dgm:cxn modelId="{10ABDBB8-4F65-46E3-AC13-37DF3BB1D978}" type="presOf" srcId="{8F921958-E852-4671-A932-E99911776400}" destId="{2EEBB574-366A-4FC2-A37E-E37C6F859785}" srcOrd="0" destOrd="0" presId="urn:microsoft.com/office/officeart/2005/8/layout/cycle2"/>
    <dgm:cxn modelId="{274AA0B9-536B-4D8B-B9CA-9DDFC2238A8E}" type="presOf" srcId="{BEE137E9-4904-4987-8E2E-D05514473C97}" destId="{395CEDA5-0BC1-4983-89B2-979E16DF0283}" srcOrd="0" destOrd="0" presId="urn:microsoft.com/office/officeart/2005/8/layout/cycle2"/>
    <dgm:cxn modelId="{DA9150BA-37EF-43E3-90C4-D47DD9DED06F}" type="presOf" srcId="{ACD66727-0860-4E45-9B5A-CBE357162E17}" destId="{E4E5E899-2396-41AA-8510-29905CD40426}" srcOrd="0" destOrd="0" presId="urn:microsoft.com/office/officeart/2005/8/layout/cycle2"/>
    <dgm:cxn modelId="{E32A1ABB-D4A6-4041-86A5-15112286904D}" srcId="{ACD66727-0860-4E45-9B5A-CBE357162E17}" destId="{4C24CB99-4B83-4F19-97C4-8421AAD3EB9F}" srcOrd="0" destOrd="0" parTransId="{222A741A-141B-46AC-8540-5C318EBCC9C6}" sibTransId="{63225064-E8BA-4B47-99E3-9404AA2290E8}"/>
    <dgm:cxn modelId="{7094EDD1-29F6-4444-A36F-3D2D5B043339}" type="presOf" srcId="{06F2FE10-D636-4433-AFA1-568058E1AADB}" destId="{E29591CA-CFE2-40C4-9056-BFD4EB13980E}" srcOrd="0" destOrd="0" presId="urn:microsoft.com/office/officeart/2005/8/layout/cycle2"/>
    <dgm:cxn modelId="{94225AD8-232B-4CE8-BC33-C30478F06729}" type="presOf" srcId="{BEE137E9-4904-4987-8E2E-D05514473C97}" destId="{FFB8F1AE-7A59-4E41-BF1C-AA5769EF65C7}" srcOrd="1" destOrd="0" presId="urn:microsoft.com/office/officeart/2005/8/layout/cycle2"/>
    <dgm:cxn modelId="{136F17D9-750F-491A-86E7-0D449A3A200B}" type="presOf" srcId="{8867A2E4-1CB9-4BA8-AB6A-7BF1A78A754B}" destId="{5FD02955-15B1-4192-83B7-B1FF8643BEBF}" srcOrd="1" destOrd="0" presId="urn:microsoft.com/office/officeart/2005/8/layout/cycle2"/>
    <dgm:cxn modelId="{FE8F8FE1-3F62-4EE2-8387-72A274EE4C27}" type="presOf" srcId="{8F921958-E852-4671-A932-E99911776400}" destId="{280FD2A0-A759-4627-BA0E-6A3536982402}" srcOrd="1" destOrd="0" presId="urn:microsoft.com/office/officeart/2005/8/layout/cycle2"/>
    <dgm:cxn modelId="{090F1FE4-10D8-4DAC-97E9-55DBF55321ED}" srcId="{ACD66727-0860-4E45-9B5A-CBE357162E17}" destId="{06F2FE10-D636-4433-AFA1-568058E1AADB}" srcOrd="1" destOrd="0" parTransId="{80DEF9A9-8A10-4F9B-B3F3-1AA94E922F59}" sibTransId="{8867A2E4-1CB9-4BA8-AB6A-7BF1A78A754B}"/>
    <dgm:cxn modelId="{38DD77F2-9C1B-46CA-A1E9-D6DA572D58E7}" type="presOf" srcId="{354E156D-D22F-4582-BB26-27F9983C4201}" destId="{8D58CE8D-F69E-4920-876A-C91094FB2172}" srcOrd="0" destOrd="0" presId="urn:microsoft.com/office/officeart/2005/8/layout/cycle2"/>
    <dgm:cxn modelId="{F92D67CA-1EDC-4019-BD12-D063AA14E89D}" type="presParOf" srcId="{E4E5E899-2396-41AA-8510-29905CD40426}" destId="{ADED71BA-1207-465E-8888-E84A7BC17CB4}" srcOrd="0" destOrd="0" presId="urn:microsoft.com/office/officeart/2005/8/layout/cycle2"/>
    <dgm:cxn modelId="{3A1E9ACB-90B4-4FB2-B912-E23FB5027C8E}" type="presParOf" srcId="{E4E5E899-2396-41AA-8510-29905CD40426}" destId="{14C082C8-AF47-461F-B99E-500878851A54}" srcOrd="1" destOrd="0" presId="urn:microsoft.com/office/officeart/2005/8/layout/cycle2"/>
    <dgm:cxn modelId="{3D44F8EE-9AE4-4CFB-920D-8FFA8D5504A8}" type="presParOf" srcId="{14C082C8-AF47-461F-B99E-500878851A54}" destId="{524D93B4-3013-48A7-9533-9E252D6E2F4F}" srcOrd="0" destOrd="0" presId="urn:microsoft.com/office/officeart/2005/8/layout/cycle2"/>
    <dgm:cxn modelId="{B52D4495-F0CA-49F2-9685-DF07F6D677A5}" type="presParOf" srcId="{E4E5E899-2396-41AA-8510-29905CD40426}" destId="{E29591CA-CFE2-40C4-9056-BFD4EB13980E}" srcOrd="2" destOrd="0" presId="urn:microsoft.com/office/officeart/2005/8/layout/cycle2"/>
    <dgm:cxn modelId="{9FAE8F20-7CCE-46F7-A19D-F85CD9212973}" type="presParOf" srcId="{E4E5E899-2396-41AA-8510-29905CD40426}" destId="{1E109C28-9240-488F-99CD-FA45B7F3E340}" srcOrd="3" destOrd="0" presId="urn:microsoft.com/office/officeart/2005/8/layout/cycle2"/>
    <dgm:cxn modelId="{5279F1A7-5D70-4A66-B21F-E7A32AB2818E}" type="presParOf" srcId="{1E109C28-9240-488F-99CD-FA45B7F3E340}" destId="{5FD02955-15B1-4192-83B7-B1FF8643BEBF}" srcOrd="0" destOrd="0" presId="urn:microsoft.com/office/officeart/2005/8/layout/cycle2"/>
    <dgm:cxn modelId="{BEB0FE0C-AE27-41E6-B98D-3A438D1EE82E}" type="presParOf" srcId="{E4E5E899-2396-41AA-8510-29905CD40426}" destId="{F8B339A6-B941-4FA7-AFF7-44FC7C58C607}" srcOrd="4" destOrd="0" presId="urn:microsoft.com/office/officeart/2005/8/layout/cycle2"/>
    <dgm:cxn modelId="{961BBD95-18A8-4F05-99AF-B5FCB72B7E1A}" type="presParOf" srcId="{E4E5E899-2396-41AA-8510-29905CD40426}" destId="{395CEDA5-0BC1-4983-89B2-979E16DF0283}" srcOrd="5" destOrd="0" presId="urn:microsoft.com/office/officeart/2005/8/layout/cycle2"/>
    <dgm:cxn modelId="{B20AF334-E17E-434A-BDFA-AA039B2CBD2D}" type="presParOf" srcId="{395CEDA5-0BC1-4983-89B2-979E16DF0283}" destId="{FFB8F1AE-7A59-4E41-BF1C-AA5769EF65C7}" srcOrd="0" destOrd="0" presId="urn:microsoft.com/office/officeart/2005/8/layout/cycle2"/>
    <dgm:cxn modelId="{C98F5831-E519-4EA3-9D6C-532785751FCA}" type="presParOf" srcId="{E4E5E899-2396-41AA-8510-29905CD40426}" destId="{B7256743-B514-4496-96B8-CF877D8F234C}" srcOrd="6" destOrd="0" presId="urn:microsoft.com/office/officeart/2005/8/layout/cycle2"/>
    <dgm:cxn modelId="{6F28ED6B-976B-42B5-9D01-5CA0EB7BF17B}" type="presParOf" srcId="{E4E5E899-2396-41AA-8510-29905CD40426}" destId="{798AEF98-6522-460D-9302-1E2726F8F8C1}" srcOrd="7" destOrd="0" presId="urn:microsoft.com/office/officeart/2005/8/layout/cycle2"/>
    <dgm:cxn modelId="{21275507-BA4E-4B8F-BFDB-66BD2AA586AA}" type="presParOf" srcId="{798AEF98-6522-460D-9302-1E2726F8F8C1}" destId="{0119B331-C9B9-4B49-B65B-4A5980DC3306}" srcOrd="0" destOrd="0" presId="urn:microsoft.com/office/officeart/2005/8/layout/cycle2"/>
    <dgm:cxn modelId="{FB7B537A-CAB3-42AB-AFDD-AFDA49A63C8A}" type="presParOf" srcId="{E4E5E899-2396-41AA-8510-29905CD40426}" destId="{8D58CE8D-F69E-4920-876A-C91094FB2172}" srcOrd="8" destOrd="0" presId="urn:microsoft.com/office/officeart/2005/8/layout/cycle2"/>
    <dgm:cxn modelId="{41B4B31C-DC1C-4695-8E0E-73EF0C9E9848}" type="presParOf" srcId="{E4E5E899-2396-41AA-8510-29905CD40426}" destId="{2EEBB574-366A-4FC2-A37E-E37C6F859785}" srcOrd="9" destOrd="0" presId="urn:microsoft.com/office/officeart/2005/8/layout/cycle2"/>
    <dgm:cxn modelId="{B66EBFF6-B7AA-4077-B1BC-2D4B40065611}" type="presParOf" srcId="{2EEBB574-366A-4FC2-A37E-E37C6F859785}" destId="{280FD2A0-A759-4627-BA0E-6A353698240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0467FA-64D5-42B0-BBB7-DBFE98E89B31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2BAED098-D82C-499B-A973-AA8088F3E5AA}">
      <dgm:prSet phldrT="[Text]" custT="1"/>
      <dgm:spPr>
        <a:solidFill>
          <a:schemeClr val="accent2">
            <a:alpha val="50000"/>
          </a:schemeClr>
        </a:solidFill>
      </dgm:spPr>
      <dgm:t>
        <a:bodyPr/>
        <a:lstStyle/>
        <a:p>
          <a:r>
            <a:rPr lang="en-US" sz="3200" b="1" dirty="0"/>
            <a:t>IT Buyer</a:t>
          </a:r>
        </a:p>
      </dgm:t>
    </dgm:pt>
    <dgm:pt modelId="{4C6E9BF8-5739-4B0A-94E2-F467A9629EEA}" type="parTrans" cxnId="{9250129B-CF2C-4877-82F7-48BA5EC17635}">
      <dgm:prSet/>
      <dgm:spPr/>
      <dgm:t>
        <a:bodyPr/>
        <a:lstStyle/>
        <a:p>
          <a:endParaRPr lang="en-US" sz="1050" b="1"/>
        </a:p>
      </dgm:t>
    </dgm:pt>
    <dgm:pt modelId="{5092227B-7A9F-4C48-8DF1-674613FA4718}" type="sibTrans" cxnId="{9250129B-CF2C-4877-82F7-48BA5EC17635}">
      <dgm:prSet/>
      <dgm:spPr/>
      <dgm:t>
        <a:bodyPr/>
        <a:lstStyle/>
        <a:p>
          <a:endParaRPr lang="en-US" sz="1050" b="1"/>
        </a:p>
      </dgm:t>
    </dgm:pt>
    <dgm:pt modelId="{19C984F4-E7F0-4BD5-8F39-2DC35FD1BFF1}">
      <dgm:prSet phldrT="[Text]" custT="1"/>
      <dgm:spPr>
        <a:solidFill>
          <a:schemeClr val="accent4">
            <a:alpha val="50000"/>
          </a:schemeClr>
        </a:solidFill>
      </dgm:spPr>
      <dgm:t>
        <a:bodyPr/>
        <a:lstStyle/>
        <a:p>
          <a:r>
            <a:rPr lang="en-US" sz="3200" b="1" dirty="0"/>
            <a:t>Admin</a:t>
          </a:r>
        </a:p>
      </dgm:t>
    </dgm:pt>
    <dgm:pt modelId="{01307F2E-DC10-4423-998C-059194456CC5}" type="parTrans" cxnId="{14BBC40C-3D5F-4281-81D0-00E2F1E4B8B5}">
      <dgm:prSet/>
      <dgm:spPr/>
      <dgm:t>
        <a:bodyPr/>
        <a:lstStyle/>
        <a:p>
          <a:endParaRPr lang="en-US" sz="1050" b="1"/>
        </a:p>
      </dgm:t>
    </dgm:pt>
    <dgm:pt modelId="{7B41D6A1-A123-489A-91B4-3311F4DA885D}" type="sibTrans" cxnId="{14BBC40C-3D5F-4281-81D0-00E2F1E4B8B5}">
      <dgm:prSet/>
      <dgm:spPr/>
      <dgm:t>
        <a:bodyPr/>
        <a:lstStyle/>
        <a:p>
          <a:endParaRPr lang="en-US" sz="1050" b="1"/>
        </a:p>
      </dgm:t>
    </dgm:pt>
    <dgm:pt modelId="{B356B17F-285E-4566-AD36-2835020E8280}">
      <dgm:prSet phldrT="[Text]" custT="1"/>
      <dgm:spPr>
        <a:solidFill>
          <a:schemeClr val="accent3">
            <a:alpha val="50000"/>
          </a:schemeClr>
        </a:solidFill>
      </dgm:spPr>
      <dgm:t>
        <a:bodyPr/>
        <a:lstStyle/>
        <a:p>
          <a:r>
            <a:rPr lang="en-US" sz="3200" b="1" dirty="0"/>
            <a:t>End-User</a:t>
          </a:r>
        </a:p>
      </dgm:t>
    </dgm:pt>
    <dgm:pt modelId="{0E24D99C-DB0E-42B5-A270-9E1C87310718}" type="parTrans" cxnId="{40F93D34-35E9-4E4E-B56C-E2C50AFCCA1C}">
      <dgm:prSet/>
      <dgm:spPr/>
      <dgm:t>
        <a:bodyPr/>
        <a:lstStyle/>
        <a:p>
          <a:endParaRPr lang="en-US" sz="1050" b="1"/>
        </a:p>
      </dgm:t>
    </dgm:pt>
    <dgm:pt modelId="{273397DA-0981-42D7-997C-EE6ADDF5D8DE}" type="sibTrans" cxnId="{40F93D34-35E9-4E4E-B56C-E2C50AFCCA1C}">
      <dgm:prSet/>
      <dgm:spPr/>
      <dgm:t>
        <a:bodyPr/>
        <a:lstStyle/>
        <a:p>
          <a:endParaRPr lang="en-US" sz="1050" b="1"/>
        </a:p>
      </dgm:t>
    </dgm:pt>
    <dgm:pt modelId="{E9FDF3B3-9CA8-43B8-B489-754E41E4BB3F}" type="pres">
      <dgm:prSet presAssocID="{780467FA-64D5-42B0-BBB7-DBFE98E89B31}" presName="compositeShape" presStyleCnt="0">
        <dgm:presLayoutVars>
          <dgm:chMax val="7"/>
          <dgm:dir/>
          <dgm:resizeHandles val="exact"/>
        </dgm:presLayoutVars>
      </dgm:prSet>
      <dgm:spPr/>
    </dgm:pt>
    <dgm:pt modelId="{D3260D9A-ABCE-4C3C-B001-FFA7F0CB93AD}" type="pres">
      <dgm:prSet presAssocID="{2BAED098-D82C-499B-A973-AA8088F3E5AA}" presName="circ1" presStyleLbl="vennNode1" presStyleIdx="0" presStyleCnt="3"/>
      <dgm:spPr/>
    </dgm:pt>
    <dgm:pt modelId="{F677E872-4265-4C18-8F83-16C084E9A8F3}" type="pres">
      <dgm:prSet presAssocID="{2BAED098-D82C-499B-A973-AA8088F3E5A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243ED89-5B05-4DD3-B155-CA4FEF0EF624}" type="pres">
      <dgm:prSet presAssocID="{19C984F4-E7F0-4BD5-8F39-2DC35FD1BFF1}" presName="circ2" presStyleLbl="vennNode1" presStyleIdx="1" presStyleCnt="3"/>
      <dgm:spPr/>
    </dgm:pt>
    <dgm:pt modelId="{7218F5C6-5770-4B40-ABAE-8A27AF4A7284}" type="pres">
      <dgm:prSet presAssocID="{19C984F4-E7F0-4BD5-8F39-2DC35FD1BFF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61168DC-9B43-4491-A45E-6B496862BF18}" type="pres">
      <dgm:prSet presAssocID="{B356B17F-285E-4566-AD36-2835020E8280}" presName="circ3" presStyleLbl="vennNode1" presStyleIdx="2" presStyleCnt="3"/>
      <dgm:spPr/>
    </dgm:pt>
    <dgm:pt modelId="{95B45404-C61E-4D57-A74E-A8DC1251BEA8}" type="pres">
      <dgm:prSet presAssocID="{B356B17F-285E-4566-AD36-2835020E828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4BBC40C-3D5F-4281-81D0-00E2F1E4B8B5}" srcId="{780467FA-64D5-42B0-BBB7-DBFE98E89B31}" destId="{19C984F4-E7F0-4BD5-8F39-2DC35FD1BFF1}" srcOrd="1" destOrd="0" parTransId="{01307F2E-DC10-4423-998C-059194456CC5}" sibTransId="{7B41D6A1-A123-489A-91B4-3311F4DA885D}"/>
    <dgm:cxn modelId="{C8508E1C-DCD0-4C1D-954E-9EEF02797363}" type="presOf" srcId="{2BAED098-D82C-499B-A973-AA8088F3E5AA}" destId="{D3260D9A-ABCE-4C3C-B001-FFA7F0CB93AD}" srcOrd="0" destOrd="0" presId="urn:microsoft.com/office/officeart/2005/8/layout/venn1"/>
    <dgm:cxn modelId="{40F93D34-35E9-4E4E-B56C-E2C50AFCCA1C}" srcId="{780467FA-64D5-42B0-BBB7-DBFE98E89B31}" destId="{B356B17F-285E-4566-AD36-2835020E8280}" srcOrd="2" destOrd="0" parTransId="{0E24D99C-DB0E-42B5-A270-9E1C87310718}" sibTransId="{273397DA-0981-42D7-997C-EE6ADDF5D8DE}"/>
    <dgm:cxn modelId="{0DA2D33A-EC17-4043-AE86-28BBEE425876}" type="presOf" srcId="{19C984F4-E7F0-4BD5-8F39-2DC35FD1BFF1}" destId="{C243ED89-5B05-4DD3-B155-CA4FEF0EF624}" srcOrd="0" destOrd="0" presId="urn:microsoft.com/office/officeart/2005/8/layout/venn1"/>
    <dgm:cxn modelId="{48970B73-65C3-42FE-B6F5-880C9A4BAFD3}" type="presOf" srcId="{B356B17F-285E-4566-AD36-2835020E8280}" destId="{161168DC-9B43-4491-A45E-6B496862BF18}" srcOrd="0" destOrd="0" presId="urn:microsoft.com/office/officeart/2005/8/layout/venn1"/>
    <dgm:cxn modelId="{B2D8EC53-4CCE-4831-A6E9-F1745340BA60}" type="presOf" srcId="{19C984F4-E7F0-4BD5-8F39-2DC35FD1BFF1}" destId="{7218F5C6-5770-4B40-ABAE-8A27AF4A7284}" srcOrd="1" destOrd="0" presId="urn:microsoft.com/office/officeart/2005/8/layout/venn1"/>
    <dgm:cxn modelId="{9250129B-CF2C-4877-82F7-48BA5EC17635}" srcId="{780467FA-64D5-42B0-BBB7-DBFE98E89B31}" destId="{2BAED098-D82C-499B-A973-AA8088F3E5AA}" srcOrd="0" destOrd="0" parTransId="{4C6E9BF8-5739-4B0A-94E2-F467A9629EEA}" sibTransId="{5092227B-7A9F-4C48-8DF1-674613FA4718}"/>
    <dgm:cxn modelId="{A17A319C-5F7E-4FF2-ACF9-A1D554753A37}" type="presOf" srcId="{780467FA-64D5-42B0-BBB7-DBFE98E89B31}" destId="{E9FDF3B3-9CA8-43B8-B489-754E41E4BB3F}" srcOrd="0" destOrd="0" presId="urn:microsoft.com/office/officeart/2005/8/layout/venn1"/>
    <dgm:cxn modelId="{811F16AC-1FA8-4D87-A896-7B3EB695C87C}" type="presOf" srcId="{2BAED098-D82C-499B-A973-AA8088F3E5AA}" destId="{F677E872-4265-4C18-8F83-16C084E9A8F3}" srcOrd="1" destOrd="0" presId="urn:microsoft.com/office/officeart/2005/8/layout/venn1"/>
    <dgm:cxn modelId="{AF6E70DF-8EF2-4358-A329-ED8B9027540A}" type="presOf" srcId="{B356B17F-285E-4566-AD36-2835020E8280}" destId="{95B45404-C61E-4D57-A74E-A8DC1251BEA8}" srcOrd="1" destOrd="0" presId="urn:microsoft.com/office/officeart/2005/8/layout/venn1"/>
    <dgm:cxn modelId="{048D7D7D-87B8-433D-8B99-C1B2725D12D3}" type="presParOf" srcId="{E9FDF3B3-9CA8-43B8-B489-754E41E4BB3F}" destId="{D3260D9A-ABCE-4C3C-B001-FFA7F0CB93AD}" srcOrd="0" destOrd="0" presId="urn:microsoft.com/office/officeart/2005/8/layout/venn1"/>
    <dgm:cxn modelId="{35799B80-091D-4D50-8E16-D071FB036811}" type="presParOf" srcId="{E9FDF3B3-9CA8-43B8-B489-754E41E4BB3F}" destId="{F677E872-4265-4C18-8F83-16C084E9A8F3}" srcOrd="1" destOrd="0" presId="urn:microsoft.com/office/officeart/2005/8/layout/venn1"/>
    <dgm:cxn modelId="{F55EB50E-6E1A-4052-B904-0005DB085CBE}" type="presParOf" srcId="{E9FDF3B3-9CA8-43B8-B489-754E41E4BB3F}" destId="{C243ED89-5B05-4DD3-B155-CA4FEF0EF624}" srcOrd="2" destOrd="0" presId="urn:microsoft.com/office/officeart/2005/8/layout/venn1"/>
    <dgm:cxn modelId="{099CCF52-CE68-4F84-9384-E457C66A2E3D}" type="presParOf" srcId="{E9FDF3B3-9CA8-43B8-B489-754E41E4BB3F}" destId="{7218F5C6-5770-4B40-ABAE-8A27AF4A7284}" srcOrd="3" destOrd="0" presId="urn:microsoft.com/office/officeart/2005/8/layout/venn1"/>
    <dgm:cxn modelId="{EB32C2A0-A223-4F90-A8A8-E646D22B25F9}" type="presParOf" srcId="{E9FDF3B3-9CA8-43B8-B489-754E41E4BB3F}" destId="{161168DC-9B43-4491-A45E-6B496862BF18}" srcOrd="4" destOrd="0" presId="urn:microsoft.com/office/officeart/2005/8/layout/venn1"/>
    <dgm:cxn modelId="{29C646B3-C62D-4031-B6F5-6CF9B337268F}" type="presParOf" srcId="{E9FDF3B3-9CA8-43B8-B489-754E41E4BB3F}" destId="{95B45404-C61E-4D57-A74E-A8DC1251BEA8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E45AC8C-8FA4-43CF-AFDA-DBD1F38D689D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E431654-F9DC-4C77-8315-56FF96E0F991}">
      <dgm:prSet phldrT="[Text]" custT="1"/>
      <dgm:spPr/>
      <dgm:t>
        <a:bodyPr/>
        <a:lstStyle/>
        <a:p>
          <a:r>
            <a:rPr lang="en-US" sz="1800" b="1" dirty="0"/>
            <a:t>Stacy Meyer</a:t>
          </a:r>
        </a:p>
      </dgm:t>
    </dgm:pt>
    <dgm:pt modelId="{39DB8BC1-F5EE-49F7-8487-60C370C37F9E}" type="parTrans" cxnId="{74184424-0B38-4769-A286-C7166E57545F}">
      <dgm:prSet/>
      <dgm:spPr/>
      <dgm:t>
        <a:bodyPr/>
        <a:lstStyle/>
        <a:p>
          <a:endParaRPr lang="en-US" sz="1100" b="1"/>
        </a:p>
      </dgm:t>
    </dgm:pt>
    <dgm:pt modelId="{B3B7617D-C6EF-489F-A213-E3724BCDC333}" type="sibTrans" cxnId="{74184424-0B38-4769-A286-C7166E57545F}">
      <dgm:prSet/>
      <dgm:spPr/>
      <dgm:t>
        <a:bodyPr/>
        <a:lstStyle/>
        <a:p>
          <a:endParaRPr lang="en-US" sz="1100" b="1"/>
        </a:p>
      </dgm:t>
    </dgm:pt>
    <dgm:pt modelId="{D66CA8C0-4B89-4A6F-9CA8-EE6A5BDED378}" type="asst">
      <dgm:prSet phldrT="[Text]" custT="1"/>
      <dgm:spPr/>
      <dgm:t>
        <a:bodyPr/>
        <a:lstStyle/>
        <a:p>
          <a:r>
            <a:rPr lang="en-US" sz="1800" b="1" dirty="0"/>
            <a:t>April Bergman</a:t>
          </a:r>
        </a:p>
      </dgm:t>
    </dgm:pt>
    <dgm:pt modelId="{72340C1D-C54D-4013-952E-6C5FFBF71E80}" type="parTrans" cxnId="{BD724075-CFD4-4196-8335-2D474FDF7DBB}">
      <dgm:prSet/>
      <dgm:spPr/>
      <dgm:t>
        <a:bodyPr/>
        <a:lstStyle/>
        <a:p>
          <a:endParaRPr lang="en-US" sz="1100" b="1"/>
        </a:p>
      </dgm:t>
    </dgm:pt>
    <dgm:pt modelId="{97EB3721-700E-4864-8DC5-0FE2F678AB6C}" type="sibTrans" cxnId="{BD724075-CFD4-4196-8335-2D474FDF7DBB}">
      <dgm:prSet/>
      <dgm:spPr/>
      <dgm:t>
        <a:bodyPr/>
        <a:lstStyle/>
        <a:p>
          <a:endParaRPr lang="en-US" sz="1100" b="1"/>
        </a:p>
      </dgm:t>
    </dgm:pt>
    <dgm:pt modelId="{B1656FBE-DE52-4CD0-9813-78A671748EE0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800" b="1" dirty="0"/>
            <a:t>Kristen Peter</a:t>
          </a:r>
        </a:p>
      </dgm:t>
    </dgm:pt>
    <dgm:pt modelId="{AFFF5B68-A52A-4DEC-B155-8870E20E06C0}" type="parTrans" cxnId="{EBBA77EC-483F-414C-9521-1C6307012778}">
      <dgm:prSet/>
      <dgm:spPr/>
      <dgm:t>
        <a:bodyPr/>
        <a:lstStyle/>
        <a:p>
          <a:endParaRPr lang="en-US" sz="1100" b="1"/>
        </a:p>
      </dgm:t>
    </dgm:pt>
    <dgm:pt modelId="{0B86EDB4-0CB5-423A-879F-81AB440036A1}" type="sibTrans" cxnId="{EBBA77EC-483F-414C-9521-1C6307012778}">
      <dgm:prSet/>
      <dgm:spPr/>
      <dgm:t>
        <a:bodyPr/>
        <a:lstStyle/>
        <a:p>
          <a:endParaRPr lang="en-US" sz="1100" b="1"/>
        </a:p>
      </dgm:t>
    </dgm:pt>
    <dgm:pt modelId="{2EBF516B-37DB-4D66-8F63-8CFB207EE866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800" b="1" dirty="0"/>
            <a:t>Ed </a:t>
          </a:r>
          <a:r>
            <a:rPr lang="en-US" sz="1800" b="1" dirty="0" err="1"/>
            <a:t>Deets</a:t>
          </a:r>
          <a:endParaRPr lang="en-US" sz="1800" b="1" dirty="0"/>
        </a:p>
      </dgm:t>
    </dgm:pt>
    <dgm:pt modelId="{A7363229-58A5-4A9E-BB1B-CF63A55F2D07}" type="parTrans" cxnId="{179E9B05-ABCF-41E4-BEF0-ACA7B5634CA9}">
      <dgm:prSet/>
      <dgm:spPr/>
      <dgm:t>
        <a:bodyPr/>
        <a:lstStyle/>
        <a:p>
          <a:endParaRPr lang="en-US" sz="1100" b="1"/>
        </a:p>
      </dgm:t>
    </dgm:pt>
    <dgm:pt modelId="{9D671AB8-6A91-4913-916D-F7F0ED9C9EBA}" type="sibTrans" cxnId="{179E9B05-ABCF-41E4-BEF0-ACA7B5634CA9}">
      <dgm:prSet/>
      <dgm:spPr/>
      <dgm:t>
        <a:bodyPr/>
        <a:lstStyle/>
        <a:p>
          <a:endParaRPr lang="en-US" sz="1100" b="1"/>
        </a:p>
      </dgm:t>
    </dgm:pt>
    <dgm:pt modelId="{00F98372-C7D2-4F5E-8856-D24536CF7B51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800" b="1" dirty="0"/>
            <a:t>Greg Larson</a:t>
          </a:r>
        </a:p>
      </dgm:t>
    </dgm:pt>
    <dgm:pt modelId="{C1D11EC4-405E-466D-AF94-B378B0CE0775}" type="parTrans" cxnId="{DBFF976D-AF37-43A7-994A-1FA300D40182}">
      <dgm:prSet/>
      <dgm:spPr/>
      <dgm:t>
        <a:bodyPr/>
        <a:lstStyle/>
        <a:p>
          <a:endParaRPr lang="en-US" sz="1100" b="1"/>
        </a:p>
      </dgm:t>
    </dgm:pt>
    <dgm:pt modelId="{C34824A9-9043-4B10-8027-F656ACA3B447}" type="sibTrans" cxnId="{DBFF976D-AF37-43A7-994A-1FA300D40182}">
      <dgm:prSet/>
      <dgm:spPr/>
      <dgm:t>
        <a:bodyPr/>
        <a:lstStyle/>
        <a:p>
          <a:endParaRPr lang="en-US" sz="1100" b="1"/>
        </a:p>
      </dgm:t>
    </dgm:pt>
    <dgm:pt modelId="{D941EB1C-2887-42FA-94EE-D4DDF4EEC5FB}">
      <dgm:prSet custT="1"/>
      <dgm:spPr/>
      <dgm:t>
        <a:bodyPr/>
        <a:lstStyle/>
        <a:p>
          <a:r>
            <a:rPr lang="en-US" sz="1800" b="1" dirty="0"/>
            <a:t>Pam Malone</a:t>
          </a:r>
        </a:p>
      </dgm:t>
    </dgm:pt>
    <dgm:pt modelId="{868A4DB2-BCD6-4172-B86A-FD5753C375A5}" type="parTrans" cxnId="{727285F4-CDA5-4DD4-B776-F0B1E5E35E9C}">
      <dgm:prSet/>
      <dgm:spPr/>
      <dgm:t>
        <a:bodyPr/>
        <a:lstStyle/>
        <a:p>
          <a:endParaRPr lang="en-US" sz="1100" b="1"/>
        </a:p>
      </dgm:t>
    </dgm:pt>
    <dgm:pt modelId="{E6B3B628-E0BA-4764-BDF6-51F207FD83AB}" type="sibTrans" cxnId="{727285F4-CDA5-4DD4-B776-F0B1E5E35E9C}">
      <dgm:prSet/>
      <dgm:spPr/>
      <dgm:t>
        <a:bodyPr/>
        <a:lstStyle/>
        <a:p>
          <a:endParaRPr lang="en-US" sz="1100" b="1"/>
        </a:p>
      </dgm:t>
    </dgm:pt>
    <dgm:pt modelId="{E5C34FD5-F3E4-46BA-8FEA-26865B0B4770}">
      <dgm:prSet custT="1"/>
      <dgm:spPr/>
      <dgm:t>
        <a:bodyPr/>
        <a:lstStyle/>
        <a:p>
          <a:r>
            <a:rPr lang="en-US" sz="1800" b="1" dirty="0"/>
            <a:t>Katie Holloway</a:t>
          </a:r>
        </a:p>
      </dgm:t>
    </dgm:pt>
    <dgm:pt modelId="{B72592B4-9FB0-4C81-A196-B70EBF5F2C3E}" type="parTrans" cxnId="{04658345-9E29-40FE-8186-B85D27AB94E2}">
      <dgm:prSet/>
      <dgm:spPr/>
      <dgm:t>
        <a:bodyPr/>
        <a:lstStyle/>
        <a:p>
          <a:endParaRPr lang="en-US" sz="1100" b="1"/>
        </a:p>
      </dgm:t>
    </dgm:pt>
    <dgm:pt modelId="{5F9AB602-4F04-4204-B6D8-1B02E4C19E47}" type="sibTrans" cxnId="{04658345-9E29-40FE-8186-B85D27AB94E2}">
      <dgm:prSet/>
      <dgm:spPr/>
      <dgm:t>
        <a:bodyPr/>
        <a:lstStyle/>
        <a:p>
          <a:endParaRPr lang="en-US" sz="1100" b="1"/>
        </a:p>
      </dgm:t>
    </dgm:pt>
    <dgm:pt modelId="{BAF2498D-70C7-4139-BC21-9D7745FD2F21}">
      <dgm:prSet custT="1"/>
      <dgm:spPr/>
      <dgm:t>
        <a:bodyPr/>
        <a:lstStyle/>
        <a:p>
          <a:r>
            <a:rPr lang="en-US" sz="1800" b="1" dirty="0"/>
            <a:t>Jayne Dow</a:t>
          </a:r>
        </a:p>
      </dgm:t>
    </dgm:pt>
    <dgm:pt modelId="{9761AE2E-18A5-4860-B965-9A8C2DAF724C}" type="parTrans" cxnId="{47712F12-8AEC-4780-A8CF-461CDB535231}">
      <dgm:prSet/>
      <dgm:spPr/>
      <dgm:t>
        <a:bodyPr/>
        <a:lstStyle/>
        <a:p>
          <a:endParaRPr lang="en-US" sz="1100" b="1"/>
        </a:p>
      </dgm:t>
    </dgm:pt>
    <dgm:pt modelId="{6B997BFC-EB76-4456-AE0A-FC0A56211C57}" type="sibTrans" cxnId="{47712F12-8AEC-4780-A8CF-461CDB535231}">
      <dgm:prSet/>
      <dgm:spPr/>
      <dgm:t>
        <a:bodyPr/>
        <a:lstStyle/>
        <a:p>
          <a:endParaRPr lang="en-US" sz="1100" b="1"/>
        </a:p>
      </dgm:t>
    </dgm:pt>
    <dgm:pt modelId="{0626F338-5061-4794-B4F2-6C519EEA59B1}">
      <dgm:prSet custT="1"/>
      <dgm:spPr/>
      <dgm:t>
        <a:bodyPr/>
        <a:lstStyle/>
        <a:p>
          <a:r>
            <a:rPr lang="en-US" sz="1800" b="1" dirty="0"/>
            <a:t>Jeff </a:t>
          </a:r>
          <a:r>
            <a:rPr lang="en-US" sz="1800" b="1" dirty="0" err="1"/>
            <a:t>Jahn</a:t>
          </a:r>
          <a:endParaRPr lang="en-US" sz="1800" b="1" dirty="0"/>
        </a:p>
      </dgm:t>
    </dgm:pt>
    <dgm:pt modelId="{E446E25B-D713-4818-9A23-003A870DF464}" type="parTrans" cxnId="{7327E459-883F-4E56-A223-40D7D79F8790}">
      <dgm:prSet/>
      <dgm:spPr/>
      <dgm:t>
        <a:bodyPr/>
        <a:lstStyle/>
        <a:p>
          <a:endParaRPr lang="en-US" sz="1600"/>
        </a:p>
      </dgm:t>
    </dgm:pt>
    <dgm:pt modelId="{C9A55CA0-40B1-459D-8F44-1916B1A172EF}" type="sibTrans" cxnId="{7327E459-883F-4E56-A223-40D7D79F8790}">
      <dgm:prSet/>
      <dgm:spPr/>
      <dgm:t>
        <a:bodyPr/>
        <a:lstStyle/>
        <a:p>
          <a:endParaRPr lang="en-US" sz="1600"/>
        </a:p>
      </dgm:t>
    </dgm:pt>
    <dgm:pt modelId="{B6FF5BE8-386F-415A-BE6C-5E6D935CCA71}" type="pres">
      <dgm:prSet presAssocID="{3E45AC8C-8FA4-43CF-AFDA-DBD1F38D689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20785B2-4993-4C96-8E30-C2139E80DD02}" type="pres">
      <dgm:prSet presAssocID="{7E431654-F9DC-4C77-8315-56FF96E0F991}" presName="hierRoot1" presStyleCnt="0">
        <dgm:presLayoutVars>
          <dgm:hierBranch val="init"/>
        </dgm:presLayoutVars>
      </dgm:prSet>
      <dgm:spPr/>
    </dgm:pt>
    <dgm:pt modelId="{BCCF6B52-98EF-4790-A88A-F825A7FB3276}" type="pres">
      <dgm:prSet presAssocID="{7E431654-F9DC-4C77-8315-56FF96E0F991}" presName="rootComposite1" presStyleCnt="0"/>
      <dgm:spPr/>
    </dgm:pt>
    <dgm:pt modelId="{D220B980-5CFA-4D14-9387-B1A8A74EBD6B}" type="pres">
      <dgm:prSet presAssocID="{7E431654-F9DC-4C77-8315-56FF96E0F991}" presName="rootText1" presStyleLbl="node0" presStyleIdx="0" presStyleCnt="1">
        <dgm:presLayoutVars>
          <dgm:chPref val="3"/>
        </dgm:presLayoutVars>
      </dgm:prSet>
      <dgm:spPr/>
    </dgm:pt>
    <dgm:pt modelId="{B11F00A4-6F01-4BED-B2CB-55B0E28FAD9E}" type="pres">
      <dgm:prSet presAssocID="{7E431654-F9DC-4C77-8315-56FF96E0F991}" presName="rootConnector1" presStyleLbl="node1" presStyleIdx="0" presStyleCnt="0"/>
      <dgm:spPr/>
    </dgm:pt>
    <dgm:pt modelId="{03644FFC-9C76-4829-8B26-167343A84E6A}" type="pres">
      <dgm:prSet presAssocID="{7E431654-F9DC-4C77-8315-56FF96E0F991}" presName="hierChild2" presStyleCnt="0"/>
      <dgm:spPr/>
    </dgm:pt>
    <dgm:pt modelId="{CA3EE575-AC9C-4120-AC2B-CA27A255C931}" type="pres">
      <dgm:prSet presAssocID="{AFFF5B68-A52A-4DEC-B155-8870E20E06C0}" presName="Name37" presStyleLbl="parChTrans1D2" presStyleIdx="0" presStyleCnt="4"/>
      <dgm:spPr/>
    </dgm:pt>
    <dgm:pt modelId="{509FC475-E1FD-410E-BCC3-1166C72CC959}" type="pres">
      <dgm:prSet presAssocID="{B1656FBE-DE52-4CD0-9813-78A671748EE0}" presName="hierRoot2" presStyleCnt="0">
        <dgm:presLayoutVars>
          <dgm:hierBranch val="init"/>
        </dgm:presLayoutVars>
      </dgm:prSet>
      <dgm:spPr/>
    </dgm:pt>
    <dgm:pt modelId="{1B139E0E-4315-4ED1-BD7A-5EF93C357734}" type="pres">
      <dgm:prSet presAssocID="{B1656FBE-DE52-4CD0-9813-78A671748EE0}" presName="rootComposite" presStyleCnt="0"/>
      <dgm:spPr/>
    </dgm:pt>
    <dgm:pt modelId="{34B502C9-410C-402B-980C-E83983FB1079}" type="pres">
      <dgm:prSet presAssocID="{B1656FBE-DE52-4CD0-9813-78A671748EE0}" presName="rootText" presStyleLbl="node2" presStyleIdx="0" presStyleCnt="3">
        <dgm:presLayoutVars>
          <dgm:chPref val="3"/>
        </dgm:presLayoutVars>
      </dgm:prSet>
      <dgm:spPr/>
    </dgm:pt>
    <dgm:pt modelId="{F41737D9-DE27-4DCB-90BB-6DBBFEF12695}" type="pres">
      <dgm:prSet presAssocID="{B1656FBE-DE52-4CD0-9813-78A671748EE0}" presName="rootConnector" presStyleLbl="node2" presStyleIdx="0" presStyleCnt="3"/>
      <dgm:spPr/>
    </dgm:pt>
    <dgm:pt modelId="{A766D37D-13F8-4190-A4C1-EA75709B1017}" type="pres">
      <dgm:prSet presAssocID="{B1656FBE-DE52-4CD0-9813-78A671748EE0}" presName="hierChild4" presStyleCnt="0"/>
      <dgm:spPr/>
    </dgm:pt>
    <dgm:pt modelId="{3DEBF21C-5F83-4C8A-A53E-9AB928AB59A7}" type="pres">
      <dgm:prSet presAssocID="{868A4DB2-BCD6-4172-B86A-FD5753C375A5}" presName="Name37" presStyleLbl="parChTrans1D3" presStyleIdx="0" presStyleCnt="4"/>
      <dgm:spPr/>
    </dgm:pt>
    <dgm:pt modelId="{655E0F20-CC2D-4AB8-A156-79AB54AEB167}" type="pres">
      <dgm:prSet presAssocID="{D941EB1C-2887-42FA-94EE-D4DDF4EEC5FB}" presName="hierRoot2" presStyleCnt="0">
        <dgm:presLayoutVars>
          <dgm:hierBranch val="init"/>
        </dgm:presLayoutVars>
      </dgm:prSet>
      <dgm:spPr/>
    </dgm:pt>
    <dgm:pt modelId="{F06F3C14-A3A8-4D5F-B60A-C108DDB555AE}" type="pres">
      <dgm:prSet presAssocID="{D941EB1C-2887-42FA-94EE-D4DDF4EEC5FB}" presName="rootComposite" presStyleCnt="0"/>
      <dgm:spPr/>
    </dgm:pt>
    <dgm:pt modelId="{A4A1F6FB-9C40-4E51-A04D-8C10D7BBCEDF}" type="pres">
      <dgm:prSet presAssocID="{D941EB1C-2887-42FA-94EE-D4DDF4EEC5FB}" presName="rootText" presStyleLbl="node3" presStyleIdx="0" presStyleCnt="4">
        <dgm:presLayoutVars>
          <dgm:chPref val="3"/>
        </dgm:presLayoutVars>
      </dgm:prSet>
      <dgm:spPr/>
    </dgm:pt>
    <dgm:pt modelId="{D11C4FB3-151A-4E06-9CAB-F782F0E76905}" type="pres">
      <dgm:prSet presAssocID="{D941EB1C-2887-42FA-94EE-D4DDF4EEC5FB}" presName="rootConnector" presStyleLbl="node3" presStyleIdx="0" presStyleCnt="4"/>
      <dgm:spPr/>
    </dgm:pt>
    <dgm:pt modelId="{792485A2-D907-4C0A-9C17-CA8C8175557B}" type="pres">
      <dgm:prSet presAssocID="{D941EB1C-2887-42FA-94EE-D4DDF4EEC5FB}" presName="hierChild4" presStyleCnt="0"/>
      <dgm:spPr/>
    </dgm:pt>
    <dgm:pt modelId="{9E730695-162D-43D2-B9A5-6764037552DF}" type="pres">
      <dgm:prSet presAssocID="{D941EB1C-2887-42FA-94EE-D4DDF4EEC5FB}" presName="hierChild5" presStyleCnt="0"/>
      <dgm:spPr/>
    </dgm:pt>
    <dgm:pt modelId="{2F838DD4-B983-458E-9B1E-916826721524}" type="pres">
      <dgm:prSet presAssocID="{E446E25B-D713-4818-9A23-003A870DF464}" presName="Name37" presStyleLbl="parChTrans1D3" presStyleIdx="1" presStyleCnt="4"/>
      <dgm:spPr/>
    </dgm:pt>
    <dgm:pt modelId="{F896BB86-DF49-4BE8-9054-4E312ECE72F5}" type="pres">
      <dgm:prSet presAssocID="{0626F338-5061-4794-B4F2-6C519EEA59B1}" presName="hierRoot2" presStyleCnt="0">
        <dgm:presLayoutVars>
          <dgm:hierBranch val="init"/>
        </dgm:presLayoutVars>
      </dgm:prSet>
      <dgm:spPr/>
    </dgm:pt>
    <dgm:pt modelId="{8A86C7CC-8446-4461-AFEC-8F887B7AA1DB}" type="pres">
      <dgm:prSet presAssocID="{0626F338-5061-4794-B4F2-6C519EEA59B1}" presName="rootComposite" presStyleCnt="0"/>
      <dgm:spPr/>
    </dgm:pt>
    <dgm:pt modelId="{492F010E-6068-4F0D-8007-26481A7021B8}" type="pres">
      <dgm:prSet presAssocID="{0626F338-5061-4794-B4F2-6C519EEA59B1}" presName="rootText" presStyleLbl="node3" presStyleIdx="1" presStyleCnt="4">
        <dgm:presLayoutVars>
          <dgm:chPref val="3"/>
        </dgm:presLayoutVars>
      </dgm:prSet>
      <dgm:spPr/>
    </dgm:pt>
    <dgm:pt modelId="{0B9978C5-DBFF-4E68-840E-C0537907C8B8}" type="pres">
      <dgm:prSet presAssocID="{0626F338-5061-4794-B4F2-6C519EEA59B1}" presName="rootConnector" presStyleLbl="node3" presStyleIdx="1" presStyleCnt="4"/>
      <dgm:spPr/>
    </dgm:pt>
    <dgm:pt modelId="{351925EA-3505-4733-88C2-7CEA7F1ABB4B}" type="pres">
      <dgm:prSet presAssocID="{0626F338-5061-4794-B4F2-6C519EEA59B1}" presName="hierChild4" presStyleCnt="0"/>
      <dgm:spPr/>
    </dgm:pt>
    <dgm:pt modelId="{1B76F4B3-64A8-4D93-BFB4-AA267E99DAA0}" type="pres">
      <dgm:prSet presAssocID="{0626F338-5061-4794-B4F2-6C519EEA59B1}" presName="hierChild5" presStyleCnt="0"/>
      <dgm:spPr/>
    </dgm:pt>
    <dgm:pt modelId="{8F6E7504-63B8-416D-B317-F0DB0F617ED5}" type="pres">
      <dgm:prSet presAssocID="{B1656FBE-DE52-4CD0-9813-78A671748EE0}" presName="hierChild5" presStyleCnt="0"/>
      <dgm:spPr/>
    </dgm:pt>
    <dgm:pt modelId="{44D19D27-95D8-4831-A7D3-790DC17DD5D8}" type="pres">
      <dgm:prSet presAssocID="{A7363229-58A5-4A9E-BB1B-CF63A55F2D07}" presName="Name37" presStyleLbl="parChTrans1D2" presStyleIdx="1" presStyleCnt="4"/>
      <dgm:spPr/>
    </dgm:pt>
    <dgm:pt modelId="{AA856AB0-1531-4CF0-94BB-4CC44A8F6F22}" type="pres">
      <dgm:prSet presAssocID="{2EBF516B-37DB-4D66-8F63-8CFB207EE866}" presName="hierRoot2" presStyleCnt="0">
        <dgm:presLayoutVars>
          <dgm:hierBranch val="init"/>
        </dgm:presLayoutVars>
      </dgm:prSet>
      <dgm:spPr/>
    </dgm:pt>
    <dgm:pt modelId="{2400B6D3-49E0-4C2C-AB4E-045F7A3F897E}" type="pres">
      <dgm:prSet presAssocID="{2EBF516B-37DB-4D66-8F63-8CFB207EE866}" presName="rootComposite" presStyleCnt="0"/>
      <dgm:spPr/>
    </dgm:pt>
    <dgm:pt modelId="{21E1DE91-D48B-40C9-A352-FFC105F50E8A}" type="pres">
      <dgm:prSet presAssocID="{2EBF516B-37DB-4D66-8F63-8CFB207EE866}" presName="rootText" presStyleLbl="node2" presStyleIdx="1" presStyleCnt="3">
        <dgm:presLayoutVars>
          <dgm:chPref val="3"/>
        </dgm:presLayoutVars>
      </dgm:prSet>
      <dgm:spPr/>
    </dgm:pt>
    <dgm:pt modelId="{07F48D2A-D165-468C-938B-DAFDDB26F2EA}" type="pres">
      <dgm:prSet presAssocID="{2EBF516B-37DB-4D66-8F63-8CFB207EE866}" presName="rootConnector" presStyleLbl="node2" presStyleIdx="1" presStyleCnt="3"/>
      <dgm:spPr/>
    </dgm:pt>
    <dgm:pt modelId="{1E9E7062-F6A1-4CB8-A4E7-2DD8906B217F}" type="pres">
      <dgm:prSet presAssocID="{2EBF516B-37DB-4D66-8F63-8CFB207EE866}" presName="hierChild4" presStyleCnt="0"/>
      <dgm:spPr/>
    </dgm:pt>
    <dgm:pt modelId="{39BCA287-C042-4605-97BF-D54B7DF34891}" type="pres">
      <dgm:prSet presAssocID="{B72592B4-9FB0-4C81-A196-B70EBF5F2C3E}" presName="Name37" presStyleLbl="parChTrans1D3" presStyleIdx="2" presStyleCnt="4"/>
      <dgm:spPr/>
    </dgm:pt>
    <dgm:pt modelId="{04C35763-85C6-461E-9CF2-2D6089D4F4D7}" type="pres">
      <dgm:prSet presAssocID="{E5C34FD5-F3E4-46BA-8FEA-26865B0B4770}" presName="hierRoot2" presStyleCnt="0">
        <dgm:presLayoutVars>
          <dgm:hierBranch val="init"/>
        </dgm:presLayoutVars>
      </dgm:prSet>
      <dgm:spPr/>
    </dgm:pt>
    <dgm:pt modelId="{66F88610-0020-41A9-8983-C27A29B4206D}" type="pres">
      <dgm:prSet presAssocID="{E5C34FD5-F3E4-46BA-8FEA-26865B0B4770}" presName="rootComposite" presStyleCnt="0"/>
      <dgm:spPr/>
    </dgm:pt>
    <dgm:pt modelId="{CF47D47D-1F8D-47A9-8BD5-5D71C31892EF}" type="pres">
      <dgm:prSet presAssocID="{E5C34FD5-F3E4-46BA-8FEA-26865B0B4770}" presName="rootText" presStyleLbl="node3" presStyleIdx="2" presStyleCnt="4">
        <dgm:presLayoutVars>
          <dgm:chPref val="3"/>
        </dgm:presLayoutVars>
      </dgm:prSet>
      <dgm:spPr/>
    </dgm:pt>
    <dgm:pt modelId="{0A41C1F5-498C-4F21-B79D-3EBF4BB5E9F4}" type="pres">
      <dgm:prSet presAssocID="{E5C34FD5-F3E4-46BA-8FEA-26865B0B4770}" presName="rootConnector" presStyleLbl="node3" presStyleIdx="2" presStyleCnt="4"/>
      <dgm:spPr/>
    </dgm:pt>
    <dgm:pt modelId="{D9018187-1DD7-40F5-A324-A923ABD3DBC2}" type="pres">
      <dgm:prSet presAssocID="{E5C34FD5-F3E4-46BA-8FEA-26865B0B4770}" presName="hierChild4" presStyleCnt="0"/>
      <dgm:spPr/>
    </dgm:pt>
    <dgm:pt modelId="{E5B0ACA2-2560-4D14-A8D8-2428812F0675}" type="pres">
      <dgm:prSet presAssocID="{E5C34FD5-F3E4-46BA-8FEA-26865B0B4770}" presName="hierChild5" presStyleCnt="0"/>
      <dgm:spPr/>
    </dgm:pt>
    <dgm:pt modelId="{F61C70DF-C7A7-4531-88F2-38B635527B4C}" type="pres">
      <dgm:prSet presAssocID="{2EBF516B-37DB-4D66-8F63-8CFB207EE866}" presName="hierChild5" presStyleCnt="0"/>
      <dgm:spPr/>
    </dgm:pt>
    <dgm:pt modelId="{14710FEE-42E1-4270-A00D-DD25BBC03AA0}" type="pres">
      <dgm:prSet presAssocID="{C1D11EC4-405E-466D-AF94-B378B0CE0775}" presName="Name37" presStyleLbl="parChTrans1D2" presStyleIdx="2" presStyleCnt="4"/>
      <dgm:spPr/>
    </dgm:pt>
    <dgm:pt modelId="{16119695-E17E-4877-9686-F0BB40171880}" type="pres">
      <dgm:prSet presAssocID="{00F98372-C7D2-4F5E-8856-D24536CF7B51}" presName="hierRoot2" presStyleCnt="0">
        <dgm:presLayoutVars>
          <dgm:hierBranch val="init"/>
        </dgm:presLayoutVars>
      </dgm:prSet>
      <dgm:spPr/>
    </dgm:pt>
    <dgm:pt modelId="{CDDAF604-A1B1-4A63-8287-57A322E98EEF}" type="pres">
      <dgm:prSet presAssocID="{00F98372-C7D2-4F5E-8856-D24536CF7B51}" presName="rootComposite" presStyleCnt="0"/>
      <dgm:spPr/>
    </dgm:pt>
    <dgm:pt modelId="{5024F373-BF0F-4B98-B93A-792C1FC83F80}" type="pres">
      <dgm:prSet presAssocID="{00F98372-C7D2-4F5E-8856-D24536CF7B51}" presName="rootText" presStyleLbl="node2" presStyleIdx="2" presStyleCnt="3">
        <dgm:presLayoutVars>
          <dgm:chPref val="3"/>
        </dgm:presLayoutVars>
      </dgm:prSet>
      <dgm:spPr/>
    </dgm:pt>
    <dgm:pt modelId="{9FB3CA2A-7076-4396-B95F-0FBC6F887027}" type="pres">
      <dgm:prSet presAssocID="{00F98372-C7D2-4F5E-8856-D24536CF7B51}" presName="rootConnector" presStyleLbl="node2" presStyleIdx="2" presStyleCnt="3"/>
      <dgm:spPr/>
    </dgm:pt>
    <dgm:pt modelId="{907B92FF-D863-4EEC-BFA9-152E35CA4E93}" type="pres">
      <dgm:prSet presAssocID="{00F98372-C7D2-4F5E-8856-D24536CF7B51}" presName="hierChild4" presStyleCnt="0"/>
      <dgm:spPr/>
    </dgm:pt>
    <dgm:pt modelId="{288D99CF-0B47-4075-9079-1415FA153852}" type="pres">
      <dgm:prSet presAssocID="{9761AE2E-18A5-4860-B965-9A8C2DAF724C}" presName="Name37" presStyleLbl="parChTrans1D3" presStyleIdx="3" presStyleCnt="4"/>
      <dgm:spPr/>
    </dgm:pt>
    <dgm:pt modelId="{07095F8A-F09D-4F1F-AD3F-F368AC44CABB}" type="pres">
      <dgm:prSet presAssocID="{BAF2498D-70C7-4139-BC21-9D7745FD2F21}" presName="hierRoot2" presStyleCnt="0">
        <dgm:presLayoutVars>
          <dgm:hierBranch val="init"/>
        </dgm:presLayoutVars>
      </dgm:prSet>
      <dgm:spPr/>
    </dgm:pt>
    <dgm:pt modelId="{2783EBFB-C6C1-48A4-929B-4C939A3B6B71}" type="pres">
      <dgm:prSet presAssocID="{BAF2498D-70C7-4139-BC21-9D7745FD2F21}" presName="rootComposite" presStyleCnt="0"/>
      <dgm:spPr/>
    </dgm:pt>
    <dgm:pt modelId="{E455C2EC-7E50-49FC-9018-8257F9732803}" type="pres">
      <dgm:prSet presAssocID="{BAF2498D-70C7-4139-BC21-9D7745FD2F21}" presName="rootText" presStyleLbl="node3" presStyleIdx="3" presStyleCnt="4">
        <dgm:presLayoutVars>
          <dgm:chPref val="3"/>
        </dgm:presLayoutVars>
      </dgm:prSet>
      <dgm:spPr/>
    </dgm:pt>
    <dgm:pt modelId="{D2B155B9-455A-4F6F-990C-09986F77CF21}" type="pres">
      <dgm:prSet presAssocID="{BAF2498D-70C7-4139-BC21-9D7745FD2F21}" presName="rootConnector" presStyleLbl="node3" presStyleIdx="3" presStyleCnt="4"/>
      <dgm:spPr/>
    </dgm:pt>
    <dgm:pt modelId="{1DA3DFAF-0515-4B7E-987A-26DAD41F11FF}" type="pres">
      <dgm:prSet presAssocID="{BAF2498D-70C7-4139-BC21-9D7745FD2F21}" presName="hierChild4" presStyleCnt="0"/>
      <dgm:spPr/>
    </dgm:pt>
    <dgm:pt modelId="{C3DA99C2-AF6E-4021-AC92-9E761932ED37}" type="pres">
      <dgm:prSet presAssocID="{BAF2498D-70C7-4139-BC21-9D7745FD2F21}" presName="hierChild5" presStyleCnt="0"/>
      <dgm:spPr/>
    </dgm:pt>
    <dgm:pt modelId="{7DA6E9D4-1C84-48D5-B932-A6E9008564AD}" type="pres">
      <dgm:prSet presAssocID="{00F98372-C7D2-4F5E-8856-D24536CF7B51}" presName="hierChild5" presStyleCnt="0"/>
      <dgm:spPr/>
    </dgm:pt>
    <dgm:pt modelId="{DCECD53A-3418-4D99-B0FA-1D718FA6820F}" type="pres">
      <dgm:prSet presAssocID="{7E431654-F9DC-4C77-8315-56FF96E0F991}" presName="hierChild3" presStyleCnt="0"/>
      <dgm:spPr/>
    </dgm:pt>
    <dgm:pt modelId="{CD9B9EF8-56B3-47ED-B7A7-4B9458AF6E2E}" type="pres">
      <dgm:prSet presAssocID="{72340C1D-C54D-4013-952E-6C5FFBF71E80}" presName="Name111" presStyleLbl="parChTrans1D2" presStyleIdx="3" presStyleCnt="4"/>
      <dgm:spPr/>
    </dgm:pt>
    <dgm:pt modelId="{09E071D9-3176-4EFB-96CF-997C73A5AC82}" type="pres">
      <dgm:prSet presAssocID="{D66CA8C0-4B89-4A6F-9CA8-EE6A5BDED378}" presName="hierRoot3" presStyleCnt="0">
        <dgm:presLayoutVars>
          <dgm:hierBranch val="init"/>
        </dgm:presLayoutVars>
      </dgm:prSet>
      <dgm:spPr/>
    </dgm:pt>
    <dgm:pt modelId="{B5BC57AF-D301-4AA5-B694-7BACA8536030}" type="pres">
      <dgm:prSet presAssocID="{D66CA8C0-4B89-4A6F-9CA8-EE6A5BDED378}" presName="rootComposite3" presStyleCnt="0"/>
      <dgm:spPr/>
    </dgm:pt>
    <dgm:pt modelId="{915A1B87-2113-4735-B4CE-2EDE0785B63B}" type="pres">
      <dgm:prSet presAssocID="{D66CA8C0-4B89-4A6F-9CA8-EE6A5BDED378}" presName="rootText3" presStyleLbl="asst1" presStyleIdx="0" presStyleCnt="1">
        <dgm:presLayoutVars>
          <dgm:chPref val="3"/>
        </dgm:presLayoutVars>
      </dgm:prSet>
      <dgm:spPr/>
    </dgm:pt>
    <dgm:pt modelId="{A1480299-08C0-45C7-9C34-758D2009F942}" type="pres">
      <dgm:prSet presAssocID="{D66CA8C0-4B89-4A6F-9CA8-EE6A5BDED378}" presName="rootConnector3" presStyleLbl="asst1" presStyleIdx="0" presStyleCnt="1"/>
      <dgm:spPr/>
    </dgm:pt>
    <dgm:pt modelId="{91E690CA-2A4C-46F1-85CE-014FBB0B63E2}" type="pres">
      <dgm:prSet presAssocID="{D66CA8C0-4B89-4A6F-9CA8-EE6A5BDED378}" presName="hierChild6" presStyleCnt="0"/>
      <dgm:spPr/>
    </dgm:pt>
    <dgm:pt modelId="{60F44901-C76C-4D60-BD98-B4902D69F9A3}" type="pres">
      <dgm:prSet presAssocID="{D66CA8C0-4B89-4A6F-9CA8-EE6A5BDED378}" presName="hierChild7" presStyleCnt="0"/>
      <dgm:spPr/>
    </dgm:pt>
  </dgm:ptLst>
  <dgm:cxnLst>
    <dgm:cxn modelId="{179E9B05-ABCF-41E4-BEF0-ACA7B5634CA9}" srcId="{7E431654-F9DC-4C77-8315-56FF96E0F991}" destId="{2EBF516B-37DB-4D66-8F63-8CFB207EE866}" srcOrd="2" destOrd="0" parTransId="{A7363229-58A5-4A9E-BB1B-CF63A55F2D07}" sibTransId="{9D671AB8-6A91-4913-916D-F7F0ED9C9EBA}"/>
    <dgm:cxn modelId="{B823AE05-CD5A-49EB-A196-DC19FAFEFD04}" type="presOf" srcId="{00F98372-C7D2-4F5E-8856-D24536CF7B51}" destId="{9FB3CA2A-7076-4396-B95F-0FBC6F887027}" srcOrd="1" destOrd="0" presId="urn:microsoft.com/office/officeart/2005/8/layout/orgChart1"/>
    <dgm:cxn modelId="{457B3C0A-FA66-4272-8418-CE1F6A26BA95}" type="presOf" srcId="{B1656FBE-DE52-4CD0-9813-78A671748EE0}" destId="{F41737D9-DE27-4DCB-90BB-6DBBFEF12695}" srcOrd="1" destOrd="0" presId="urn:microsoft.com/office/officeart/2005/8/layout/orgChart1"/>
    <dgm:cxn modelId="{4BCE3F0C-843A-413C-BE5B-C526AA46FA6F}" type="presOf" srcId="{B1656FBE-DE52-4CD0-9813-78A671748EE0}" destId="{34B502C9-410C-402B-980C-E83983FB1079}" srcOrd="0" destOrd="0" presId="urn:microsoft.com/office/officeart/2005/8/layout/orgChart1"/>
    <dgm:cxn modelId="{47712F12-8AEC-4780-A8CF-461CDB535231}" srcId="{00F98372-C7D2-4F5E-8856-D24536CF7B51}" destId="{BAF2498D-70C7-4139-BC21-9D7745FD2F21}" srcOrd="0" destOrd="0" parTransId="{9761AE2E-18A5-4860-B965-9A8C2DAF724C}" sibTransId="{6B997BFC-EB76-4456-AE0A-FC0A56211C57}"/>
    <dgm:cxn modelId="{3C33771B-C96A-4BED-89C6-DD0C16D6F35D}" type="presOf" srcId="{A7363229-58A5-4A9E-BB1B-CF63A55F2D07}" destId="{44D19D27-95D8-4831-A7D3-790DC17DD5D8}" srcOrd="0" destOrd="0" presId="urn:microsoft.com/office/officeart/2005/8/layout/orgChart1"/>
    <dgm:cxn modelId="{7A132E20-4E63-42BC-BBB0-689C7C521E70}" type="presOf" srcId="{C1D11EC4-405E-466D-AF94-B378B0CE0775}" destId="{14710FEE-42E1-4270-A00D-DD25BBC03AA0}" srcOrd="0" destOrd="0" presId="urn:microsoft.com/office/officeart/2005/8/layout/orgChart1"/>
    <dgm:cxn modelId="{810BB022-72E2-491C-B5BC-593D48C5968E}" type="presOf" srcId="{9761AE2E-18A5-4860-B965-9A8C2DAF724C}" destId="{288D99CF-0B47-4075-9079-1415FA153852}" srcOrd="0" destOrd="0" presId="urn:microsoft.com/office/officeart/2005/8/layout/orgChart1"/>
    <dgm:cxn modelId="{74184424-0B38-4769-A286-C7166E57545F}" srcId="{3E45AC8C-8FA4-43CF-AFDA-DBD1F38D689D}" destId="{7E431654-F9DC-4C77-8315-56FF96E0F991}" srcOrd="0" destOrd="0" parTransId="{39DB8BC1-F5EE-49F7-8487-60C370C37F9E}" sibTransId="{B3B7617D-C6EF-489F-A213-E3724BCDC333}"/>
    <dgm:cxn modelId="{F284E929-69E4-4D93-AD2C-66CDA9A1505A}" type="presOf" srcId="{7E431654-F9DC-4C77-8315-56FF96E0F991}" destId="{B11F00A4-6F01-4BED-B2CB-55B0E28FAD9E}" srcOrd="1" destOrd="0" presId="urn:microsoft.com/office/officeart/2005/8/layout/orgChart1"/>
    <dgm:cxn modelId="{D844D02D-2E48-4E14-B859-482C16748B1D}" type="presOf" srcId="{BAF2498D-70C7-4139-BC21-9D7745FD2F21}" destId="{E455C2EC-7E50-49FC-9018-8257F9732803}" srcOrd="0" destOrd="0" presId="urn:microsoft.com/office/officeart/2005/8/layout/orgChart1"/>
    <dgm:cxn modelId="{ED5B3D2F-8F06-4DA2-B4A5-8F21F533DC91}" type="presOf" srcId="{00F98372-C7D2-4F5E-8856-D24536CF7B51}" destId="{5024F373-BF0F-4B98-B93A-792C1FC83F80}" srcOrd="0" destOrd="0" presId="urn:microsoft.com/office/officeart/2005/8/layout/orgChart1"/>
    <dgm:cxn modelId="{18514436-54F3-48D1-A366-2D36A021A6F1}" type="presOf" srcId="{AFFF5B68-A52A-4DEC-B155-8870E20E06C0}" destId="{CA3EE575-AC9C-4120-AC2B-CA27A255C931}" srcOrd="0" destOrd="0" presId="urn:microsoft.com/office/officeart/2005/8/layout/orgChart1"/>
    <dgm:cxn modelId="{27695C37-C528-417F-91EE-22C583E9E542}" type="presOf" srcId="{D941EB1C-2887-42FA-94EE-D4DDF4EEC5FB}" destId="{D11C4FB3-151A-4E06-9CAB-F782F0E76905}" srcOrd="1" destOrd="0" presId="urn:microsoft.com/office/officeart/2005/8/layout/orgChart1"/>
    <dgm:cxn modelId="{F99CC038-ED71-4212-973A-DE291A66BF81}" type="presOf" srcId="{D941EB1C-2887-42FA-94EE-D4DDF4EEC5FB}" destId="{A4A1F6FB-9C40-4E51-A04D-8C10D7BBCEDF}" srcOrd="0" destOrd="0" presId="urn:microsoft.com/office/officeart/2005/8/layout/orgChart1"/>
    <dgm:cxn modelId="{04658345-9E29-40FE-8186-B85D27AB94E2}" srcId="{2EBF516B-37DB-4D66-8F63-8CFB207EE866}" destId="{E5C34FD5-F3E4-46BA-8FEA-26865B0B4770}" srcOrd="0" destOrd="0" parTransId="{B72592B4-9FB0-4C81-A196-B70EBF5F2C3E}" sibTransId="{5F9AB602-4F04-4204-B6D8-1B02E4C19E47}"/>
    <dgm:cxn modelId="{1958AE66-5A5A-401E-8025-EFBBDACAFCAC}" type="presOf" srcId="{72340C1D-C54D-4013-952E-6C5FFBF71E80}" destId="{CD9B9EF8-56B3-47ED-B7A7-4B9458AF6E2E}" srcOrd="0" destOrd="0" presId="urn:microsoft.com/office/officeart/2005/8/layout/orgChart1"/>
    <dgm:cxn modelId="{DBFF976D-AF37-43A7-994A-1FA300D40182}" srcId="{7E431654-F9DC-4C77-8315-56FF96E0F991}" destId="{00F98372-C7D2-4F5E-8856-D24536CF7B51}" srcOrd="3" destOrd="0" parTransId="{C1D11EC4-405E-466D-AF94-B378B0CE0775}" sibTransId="{C34824A9-9043-4B10-8027-F656ACA3B447}"/>
    <dgm:cxn modelId="{DA0F9051-252E-40D3-9097-2ACFD738ABCF}" type="presOf" srcId="{E446E25B-D713-4818-9A23-003A870DF464}" destId="{2F838DD4-B983-458E-9B1E-916826721524}" srcOrd="0" destOrd="0" presId="urn:microsoft.com/office/officeart/2005/8/layout/orgChart1"/>
    <dgm:cxn modelId="{BD724075-CFD4-4196-8335-2D474FDF7DBB}" srcId="{7E431654-F9DC-4C77-8315-56FF96E0F991}" destId="{D66CA8C0-4B89-4A6F-9CA8-EE6A5BDED378}" srcOrd="0" destOrd="0" parTransId="{72340C1D-C54D-4013-952E-6C5FFBF71E80}" sibTransId="{97EB3721-700E-4864-8DC5-0FE2F678AB6C}"/>
    <dgm:cxn modelId="{86AF8356-F6E4-4C6F-A4DF-452695832DC7}" type="presOf" srcId="{D66CA8C0-4B89-4A6F-9CA8-EE6A5BDED378}" destId="{915A1B87-2113-4735-B4CE-2EDE0785B63B}" srcOrd="0" destOrd="0" presId="urn:microsoft.com/office/officeart/2005/8/layout/orgChart1"/>
    <dgm:cxn modelId="{9F3A4657-9CC0-4513-8E4D-534CFA498A6E}" type="presOf" srcId="{2EBF516B-37DB-4D66-8F63-8CFB207EE866}" destId="{21E1DE91-D48B-40C9-A352-FFC105F50E8A}" srcOrd="0" destOrd="0" presId="urn:microsoft.com/office/officeart/2005/8/layout/orgChart1"/>
    <dgm:cxn modelId="{7327E459-883F-4E56-A223-40D7D79F8790}" srcId="{B1656FBE-DE52-4CD0-9813-78A671748EE0}" destId="{0626F338-5061-4794-B4F2-6C519EEA59B1}" srcOrd="1" destOrd="0" parTransId="{E446E25B-D713-4818-9A23-003A870DF464}" sibTransId="{C9A55CA0-40B1-459D-8F44-1916B1A172EF}"/>
    <dgm:cxn modelId="{C7C48D8C-B05A-43DD-B50B-040DC295A0CE}" type="presOf" srcId="{868A4DB2-BCD6-4172-B86A-FD5753C375A5}" destId="{3DEBF21C-5F83-4C8A-A53E-9AB928AB59A7}" srcOrd="0" destOrd="0" presId="urn:microsoft.com/office/officeart/2005/8/layout/orgChart1"/>
    <dgm:cxn modelId="{DF6D3D8E-50C9-46FB-B565-0B35E81420D5}" type="presOf" srcId="{E5C34FD5-F3E4-46BA-8FEA-26865B0B4770}" destId="{0A41C1F5-498C-4F21-B79D-3EBF4BB5E9F4}" srcOrd="1" destOrd="0" presId="urn:microsoft.com/office/officeart/2005/8/layout/orgChart1"/>
    <dgm:cxn modelId="{FAE20991-BDE2-4F58-A915-776333D87189}" type="presOf" srcId="{0626F338-5061-4794-B4F2-6C519EEA59B1}" destId="{0B9978C5-DBFF-4E68-840E-C0537907C8B8}" srcOrd="1" destOrd="0" presId="urn:microsoft.com/office/officeart/2005/8/layout/orgChart1"/>
    <dgm:cxn modelId="{9AC109A7-586C-49A9-8194-5E9163BA9853}" type="presOf" srcId="{E5C34FD5-F3E4-46BA-8FEA-26865B0B4770}" destId="{CF47D47D-1F8D-47A9-8BD5-5D71C31892EF}" srcOrd="0" destOrd="0" presId="urn:microsoft.com/office/officeart/2005/8/layout/orgChart1"/>
    <dgm:cxn modelId="{8561F2A7-D6EE-4EC9-8C46-6248CCD0424C}" type="presOf" srcId="{7E431654-F9DC-4C77-8315-56FF96E0F991}" destId="{D220B980-5CFA-4D14-9387-B1A8A74EBD6B}" srcOrd="0" destOrd="0" presId="urn:microsoft.com/office/officeart/2005/8/layout/orgChart1"/>
    <dgm:cxn modelId="{084807AB-7AD7-489A-A2C2-CCE42A96053A}" type="presOf" srcId="{0626F338-5061-4794-B4F2-6C519EEA59B1}" destId="{492F010E-6068-4F0D-8007-26481A7021B8}" srcOrd="0" destOrd="0" presId="urn:microsoft.com/office/officeart/2005/8/layout/orgChart1"/>
    <dgm:cxn modelId="{95CF60B0-71C5-4A5A-9AD8-40828EBB21EC}" type="presOf" srcId="{3E45AC8C-8FA4-43CF-AFDA-DBD1F38D689D}" destId="{B6FF5BE8-386F-415A-BE6C-5E6D935CCA71}" srcOrd="0" destOrd="0" presId="urn:microsoft.com/office/officeart/2005/8/layout/orgChart1"/>
    <dgm:cxn modelId="{F6FF34BB-BEA4-4BCF-B193-FC0E724883C3}" type="presOf" srcId="{BAF2498D-70C7-4139-BC21-9D7745FD2F21}" destId="{D2B155B9-455A-4F6F-990C-09986F77CF21}" srcOrd="1" destOrd="0" presId="urn:microsoft.com/office/officeart/2005/8/layout/orgChart1"/>
    <dgm:cxn modelId="{B8DA50BF-F59F-4F6E-A3FE-68B8249644FD}" type="presOf" srcId="{D66CA8C0-4B89-4A6F-9CA8-EE6A5BDED378}" destId="{A1480299-08C0-45C7-9C34-758D2009F942}" srcOrd="1" destOrd="0" presId="urn:microsoft.com/office/officeart/2005/8/layout/orgChart1"/>
    <dgm:cxn modelId="{6BCCC7C7-F51F-44D7-BE09-437082D93BE6}" type="presOf" srcId="{B72592B4-9FB0-4C81-A196-B70EBF5F2C3E}" destId="{39BCA287-C042-4605-97BF-D54B7DF34891}" srcOrd="0" destOrd="0" presId="urn:microsoft.com/office/officeart/2005/8/layout/orgChart1"/>
    <dgm:cxn modelId="{7811B7E4-9B1F-436B-A336-1BD6A5DCC895}" type="presOf" srcId="{2EBF516B-37DB-4D66-8F63-8CFB207EE866}" destId="{07F48D2A-D165-468C-938B-DAFDDB26F2EA}" srcOrd="1" destOrd="0" presId="urn:microsoft.com/office/officeart/2005/8/layout/orgChart1"/>
    <dgm:cxn modelId="{EBBA77EC-483F-414C-9521-1C6307012778}" srcId="{7E431654-F9DC-4C77-8315-56FF96E0F991}" destId="{B1656FBE-DE52-4CD0-9813-78A671748EE0}" srcOrd="1" destOrd="0" parTransId="{AFFF5B68-A52A-4DEC-B155-8870E20E06C0}" sibTransId="{0B86EDB4-0CB5-423A-879F-81AB440036A1}"/>
    <dgm:cxn modelId="{727285F4-CDA5-4DD4-B776-F0B1E5E35E9C}" srcId="{B1656FBE-DE52-4CD0-9813-78A671748EE0}" destId="{D941EB1C-2887-42FA-94EE-D4DDF4EEC5FB}" srcOrd="0" destOrd="0" parTransId="{868A4DB2-BCD6-4172-B86A-FD5753C375A5}" sibTransId="{E6B3B628-E0BA-4764-BDF6-51F207FD83AB}"/>
    <dgm:cxn modelId="{6156A5D1-9E0F-4B9F-A027-4D7FB5D86F57}" type="presParOf" srcId="{B6FF5BE8-386F-415A-BE6C-5E6D935CCA71}" destId="{B20785B2-4993-4C96-8E30-C2139E80DD02}" srcOrd="0" destOrd="0" presId="urn:microsoft.com/office/officeart/2005/8/layout/orgChart1"/>
    <dgm:cxn modelId="{847C2AF4-59CA-44F4-B2AE-931724BF4015}" type="presParOf" srcId="{B20785B2-4993-4C96-8E30-C2139E80DD02}" destId="{BCCF6B52-98EF-4790-A88A-F825A7FB3276}" srcOrd="0" destOrd="0" presId="urn:microsoft.com/office/officeart/2005/8/layout/orgChart1"/>
    <dgm:cxn modelId="{52A7E354-7A77-49DF-A3C1-A7BB14C8D2F8}" type="presParOf" srcId="{BCCF6B52-98EF-4790-A88A-F825A7FB3276}" destId="{D220B980-5CFA-4D14-9387-B1A8A74EBD6B}" srcOrd="0" destOrd="0" presId="urn:microsoft.com/office/officeart/2005/8/layout/orgChart1"/>
    <dgm:cxn modelId="{4B49CE76-EDB9-4E4C-8453-5A161C642270}" type="presParOf" srcId="{BCCF6B52-98EF-4790-A88A-F825A7FB3276}" destId="{B11F00A4-6F01-4BED-B2CB-55B0E28FAD9E}" srcOrd="1" destOrd="0" presId="urn:microsoft.com/office/officeart/2005/8/layout/orgChart1"/>
    <dgm:cxn modelId="{B08DAC82-FDEC-43F0-9021-07CDCC861FC2}" type="presParOf" srcId="{B20785B2-4993-4C96-8E30-C2139E80DD02}" destId="{03644FFC-9C76-4829-8B26-167343A84E6A}" srcOrd="1" destOrd="0" presId="urn:microsoft.com/office/officeart/2005/8/layout/orgChart1"/>
    <dgm:cxn modelId="{BB3E782D-4B61-49A2-8015-466491B03FB1}" type="presParOf" srcId="{03644FFC-9C76-4829-8B26-167343A84E6A}" destId="{CA3EE575-AC9C-4120-AC2B-CA27A255C931}" srcOrd="0" destOrd="0" presId="urn:microsoft.com/office/officeart/2005/8/layout/orgChart1"/>
    <dgm:cxn modelId="{36C9B56A-8DFB-48E9-AD59-6FF52AD19DBB}" type="presParOf" srcId="{03644FFC-9C76-4829-8B26-167343A84E6A}" destId="{509FC475-E1FD-410E-BCC3-1166C72CC959}" srcOrd="1" destOrd="0" presId="urn:microsoft.com/office/officeart/2005/8/layout/orgChart1"/>
    <dgm:cxn modelId="{D2B92D62-1C59-412B-B5D6-5048197D7B80}" type="presParOf" srcId="{509FC475-E1FD-410E-BCC3-1166C72CC959}" destId="{1B139E0E-4315-4ED1-BD7A-5EF93C357734}" srcOrd="0" destOrd="0" presId="urn:microsoft.com/office/officeart/2005/8/layout/orgChart1"/>
    <dgm:cxn modelId="{4A3BBED6-1108-4C87-8FAB-246EB766311C}" type="presParOf" srcId="{1B139E0E-4315-4ED1-BD7A-5EF93C357734}" destId="{34B502C9-410C-402B-980C-E83983FB1079}" srcOrd="0" destOrd="0" presId="urn:microsoft.com/office/officeart/2005/8/layout/orgChart1"/>
    <dgm:cxn modelId="{457D815F-6CCD-4397-8250-788D0AD7FA46}" type="presParOf" srcId="{1B139E0E-4315-4ED1-BD7A-5EF93C357734}" destId="{F41737D9-DE27-4DCB-90BB-6DBBFEF12695}" srcOrd="1" destOrd="0" presId="urn:microsoft.com/office/officeart/2005/8/layout/orgChart1"/>
    <dgm:cxn modelId="{21037888-2A13-483C-AF68-228C25A536A5}" type="presParOf" srcId="{509FC475-E1FD-410E-BCC3-1166C72CC959}" destId="{A766D37D-13F8-4190-A4C1-EA75709B1017}" srcOrd="1" destOrd="0" presId="urn:microsoft.com/office/officeart/2005/8/layout/orgChart1"/>
    <dgm:cxn modelId="{541CADE0-A9A0-4249-AC41-1087F85F4F20}" type="presParOf" srcId="{A766D37D-13F8-4190-A4C1-EA75709B1017}" destId="{3DEBF21C-5F83-4C8A-A53E-9AB928AB59A7}" srcOrd="0" destOrd="0" presId="urn:microsoft.com/office/officeart/2005/8/layout/orgChart1"/>
    <dgm:cxn modelId="{83695F3D-64AC-4CF9-8791-DDEC11531A59}" type="presParOf" srcId="{A766D37D-13F8-4190-A4C1-EA75709B1017}" destId="{655E0F20-CC2D-4AB8-A156-79AB54AEB167}" srcOrd="1" destOrd="0" presId="urn:microsoft.com/office/officeart/2005/8/layout/orgChart1"/>
    <dgm:cxn modelId="{4BBD871A-5564-4AA1-A74A-A0995C9C01C7}" type="presParOf" srcId="{655E0F20-CC2D-4AB8-A156-79AB54AEB167}" destId="{F06F3C14-A3A8-4D5F-B60A-C108DDB555AE}" srcOrd="0" destOrd="0" presId="urn:microsoft.com/office/officeart/2005/8/layout/orgChart1"/>
    <dgm:cxn modelId="{66EA6490-CC25-4F46-BA46-547A91DC1421}" type="presParOf" srcId="{F06F3C14-A3A8-4D5F-B60A-C108DDB555AE}" destId="{A4A1F6FB-9C40-4E51-A04D-8C10D7BBCEDF}" srcOrd="0" destOrd="0" presId="urn:microsoft.com/office/officeart/2005/8/layout/orgChart1"/>
    <dgm:cxn modelId="{5775CF22-D599-4B8E-9C76-64FB4A5BCB54}" type="presParOf" srcId="{F06F3C14-A3A8-4D5F-B60A-C108DDB555AE}" destId="{D11C4FB3-151A-4E06-9CAB-F782F0E76905}" srcOrd="1" destOrd="0" presId="urn:microsoft.com/office/officeart/2005/8/layout/orgChart1"/>
    <dgm:cxn modelId="{A2D4F0D0-F691-4FEF-AC7F-D50781DA1DF5}" type="presParOf" srcId="{655E0F20-CC2D-4AB8-A156-79AB54AEB167}" destId="{792485A2-D907-4C0A-9C17-CA8C8175557B}" srcOrd="1" destOrd="0" presId="urn:microsoft.com/office/officeart/2005/8/layout/orgChart1"/>
    <dgm:cxn modelId="{F84AB258-E2A7-404A-AB35-F74FB8894155}" type="presParOf" srcId="{655E0F20-CC2D-4AB8-A156-79AB54AEB167}" destId="{9E730695-162D-43D2-B9A5-6764037552DF}" srcOrd="2" destOrd="0" presId="urn:microsoft.com/office/officeart/2005/8/layout/orgChart1"/>
    <dgm:cxn modelId="{754860FE-B9A9-4AB9-9BE8-4532AA1271FB}" type="presParOf" srcId="{A766D37D-13F8-4190-A4C1-EA75709B1017}" destId="{2F838DD4-B983-458E-9B1E-916826721524}" srcOrd="2" destOrd="0" presId="urn:microsoft.com/office/officeart/2005/8/layout/orgChart1"/>
    <dgm:cxn modelId="{D5FC1D00-F5F2-4370-B7EB-A408C18E4AAE}" type="presParOf" srcId="{A766D37D-13F8-4190-A4C1-EA75709B1017}" destId="{F896BB86-DF49-4BE8-9054-4E312ECE72F5}" srcOrd="3" destOrd="0" presId="urn:microsoft.com/office/officeart/2005/8/layout/orgChart1"/>
    <dgm:cxn modelId="{553FDF50-56A6-4AFE-A5BD-57EC7AEAFA8E}" type="presParOf" srcId="{F896BB86-DF49-4BE8-9054-4E312ECE72F5}" destId="{8A86C7CC-8446-4461-AFEC-8F887B7AA1DB}" srcOrd="0" destOrd="0" presId="urn:microsoft.com/office/officeart/2005/8/layout/orgChart1"/>
    <dgm:cxn modelId="{0E51178D-0067-4410-8734-A90147B1B2DB}" type="presParOf" srcId="{8A86C7CC-8446-4461-AFEC-8F887B7AA1DB}" destId="{492F010E-6068-4F0D-8007-26481A7021B8}" srcOrd="0" destOrd="0" presId="urn:microsoft.com/office/officeart/2005/8/layout/orgChart1"/>
    <dgm:cxn modelId="{3507BC1F-0AF1-460F-AE7D-00FABF53DC40}" type="presParOf" srcId="{8A86C7CC-8446-4461-AFEC-8F887B7AA1DB}" destId="{0B9978C5-DBFF-4E68-840E-C0537907C8B8}" srcOrd="1" destOrd="0" presId="urn:microsoft.com/office/officeart/2005/8/layout/orgChart1"/>
    <dgm:cxn modelId="{FAC0E7FE-F2A7-44EF-A7E1-F007D124F4C8}" type="presParOf" srcId="{F896BB86-DF49-4BE8-9054-4E312ECE72F5}" destId="{351925EA-3505-4733-88C2-7CEA7F1ABB4B}" srcOrd="1" destOrd="0" presId="urn:microsoft.com/office/officeart/2005/8/layout/orgChart1"/>
    <dgm:cxn modelId="{7157FEB8-A277-41B3-9EFE-AB3F3858C079}" type="presParOf" srcId="{F896BB86-DF49-4BE8-9054-4E312ECE72F5}" destId="{1B76F4B3-64A8-4D93-BFB4-AA267E99DAA0}" srcOrd="2" destOrd="0" presId="urn:microsoft.com/office/officeart/2005/8/layout/orgChart1"/>
    <dgm:cxn modelId="{C80223B4-F22E-4E1E-976A-A53323DB7D2F}" type="presParOf" srcId="{509FC475-E1FD-410E-BCC3-1166C72CC959}" destId="{8F6E7504-63B8-416D-B317-F0DB0F617ED5}" srcOrd="2" destOrd="0" presId="urn:microsoft.com/office/officeart/2005/8/layout/orgChart1"/>
    <dgm:cxn modelId="{93878415-6814-4E94-8566-CEF8F614DF4E}" type="presParOf" srcId="{03644FFC-9C76-4829-8B26-167343A84E6A}" destId="{44D19D27-95D8-4831-A7D3-790DC17DD5D8}" srcOrd="2" destOrd="0" presId="urn:microsoft.com/office/officeart/2005/8/layout/orgChart1"/>
    <dgm:cxn modelId="{0EFA0965-465C-4E2A-A9E6-A22E914E5879}" type="presParOf" srcId="{03644FFC-9C76-4829-8B26-167343A84E6A}" destId="{AA856AB0-1531-4CF0-94BB-4CC44A8F6F22}" srcOrd="3" destOrd="0" presId="urn:microsoft.com/office/officeart/2005/8/layout/orgChart1"/>
    <dgm:cxn modelId="{566920D3-20F5-4A5D-A1E9-80E63517F4BF}" type="presParOf" srcId="{AA856AB0-1531-4CF0-94BB-4CC44A8F6F22}" destId="{2400B6D3-49E0-4C2C-AB4E-045F7A3F897E}" srcOrd="0" destOrd="0" presId="urn:microsoft.com/office/officeart/2005/8/layout/orgChart1"/>
    <dgm:cxn modelId="{42029892-651C-45BE-836F-C9C50711B3DE}" type="presParOf" srcId="{2400B6D3-49E0-4C2C-AB4E-045F7A3F897E}" destId="{21E1DE91-D48B-40C9-A352-FFC105F50E8A}" srcOrd="0" destOrd="0" presId="urn:microsoft.com/office/officeart/2005/8/layout/orgChart1"/>
    <dgm:cxn modelId="{9778FAB7-B49A-49ED-AA38-4BD7E3860E96}" type="presParOf" srcId="{2400B6D3-49E0-4C2C-AB4E-045F7A3F897E}" destId="{07F48D2A-D165-468C-938B-DAFDDB26F2EA}" srcOrd="1" destOrd="0" presId="urn:microsoft.com/office/officeart/2005/8/layout/orgChart1"/>
    <dgm:cxn modelId="{D3EB544E-F449-4FEF-82B7-BAE391621392}" type="presParOf" srcId="{AA856AB0-1531-4CF0-94BB-4CC44A8F6F22}" destId="{1E9E7062-F6A1-4CB8-A4E7-2DD8906B217F}" srcOrd="1" destOrd="0" presId="urn:microsoft.com/office/officeart/2005/8/layout/orgChart1"/>
    <dgm:cxn modelId="{AB3B797B-0064-4103-8534-2A4B2D32BCBE}" type="presParOf" srcId="{1E9E7062-F6A1-4CB8-A4E7-2DD8906B217F}" destId="{39BCA287-C042-4605-97BF-D54B7DF34891}" srcOrd="0" destOrd="0" presId="urn:microsoft.com/office/officeart/2005/8/layout/orgChart1"/>
    <dgm:cxn modelId="{73CDCCA0-8645-4503-845D-4F52B91454F4}" type="presParOf" srcId="{1E9E7062-F6A1-4CB8-A4E7-2DD8906B217F}" destId="{04C35763-85C6-461E-9CF2-2D6089D4F4D7}" srcOrd="1" destOrd="0" presId="urn:microsoft.com/office/officeart/2005/8/layout/orgChart1"/>
    <dgm:cxn modelId="{59C477CB-557A-45CD-9FB8-BEE4453775B0}" type="presParOf" srcId="{04C35763-85C6-461E-9CF2-2D6089D4F4D7}" destId="{66F88610-0020-41A9-8983-C27A29B4206D}" srcOrd="0" destOrd="0" presId="urn:microsoft.com/office/officeart/2005/8/layout/orgChart1"/>
    <dgm:cxn modelId="{928CF044-D882-42A4-B3A6-2E95531ACA23}" type="presParOf" srcId="{66F88610-0020-41A9-8983-C27A29B4206D}" destId="{CF47D47D-1F8D-47A9-8BD5-5D71C31892EF}" srcOrd="0" destOrd="0" presId="urn:microsoft.com/office/officeart/2005/8/layout/orgChart1"/>
    <dgm:cxn modelId="{416BEC9B-E512-457E-940E-393AB0F3D23C}" type="presParOf" srcId="{66F88610-0020-41A9-8983-C27A29B4206D}" destId="{0A41C1F5-498C-4F21-B79D-3EBF4BB5E9F4}" srcOrd="1" destOrd="0" presId="urn:microsoft.com/office/officeart/2005/8/layout/orgChart1"/>
    <dgm:cxn modelId="{C8899A24-FEE9-41B9-BD7F-D73C67036454}" type="presParOf" srcId="{04C35763-85C6-461E-9CF2-2D6089D4F4D7}" destId="{D9018187-1DD7-40F5-A324-A923ABD3DBC2}" srcOrd="1" destOrd="0" presId="urn:microsoft.com/office/officeart/2005/8/layout/orgChart1"/>
    <dgm:cxn modelId="{7145A718-57C6-4B8A-A690-39432BD270F1}" type="presParOf" srcId="{04C35763-85C6-461E-9CF2-2D6089D4F4D7}" destId="{E5B0ACA2-2560-4D14-A8D8-2428812F0675}" srcOrd="2" destOrd="0" presId="urn:microsoft.com/office/officeart/2005/8/layout/orgChart1"/>
    <dgm:cxn modelId="{19C1BAFF-AF77-4EE4-8811-1CCD13A209CB}" type="presParOf" srcId="{AA856AB0-1531-4CF0-94BB-4CC44A8F6F22}" destId="{F61C70DF-C7A7-4531-88F2-38B635527B4C}" srcOrd="2" destOrd="0" presId="urn:microsoft.com/office/officeart/2005/8/layout/orgChart1"/>
    <dgm:cxn modelId="{A9E10BD4-2E97-4F43-BAF2-AE3F2976836D}" type="presParOf" srcId="{03644FFC-9C76-4829-8B26-167343A84E6A}" destId="{14710FEE-42E1-4270-A00D-DD25BBC03AA0}" srcOrd="4" destOrd="0" presId="urn:microsoft.com/office/officeart/2005/8/layout/orgChart1"/>
    <dgm:cxn modelId="{2F620FC4-A703-4159-A31A-C661707B5643}" type="presParOf" srcId="{03644FFC-9C76-4829-8B26-167343A84E6A}" destId="{16119695-E17E-4877-9686-F0BB40171880}" srcOrd="5" destOrd="0" presId="urn:microsoft.com/office/officeart/2005/8/layout/orgChart1"/>
    <dgm:cxn modelId="{1E6A18E8-93A1-49EA-908C-BBF181D2F235}" type="presParOf" srcId="{16119695-E17E-4877-9686-F0BB40171880}" destId="{CDDAF604-A1B1-4A63-8287-57A322E98EEF}" srcOrd="0" destOrd="0" presId="urn:microsoft.com/office/officeart/2005/8/layout/orgChart1"/>
    <dgm:cxn modelId="{4BCDC1B4-9F93-4B9F-9BD3-A9D5281C7F76}" type="presParOf" srcId="{CDDAF604-A1B1-4A63-8287-57A322E98EEF}" destId="{5024F373-BF0F-4B98-B93A-792C1FC83F80}" srcOrd="0" destOrd="0" presId="urn:microsoft.com/office/officeart/2005/8/layout/orgChart1"/>
    <dgm:cxn modelId="{1920D7DD-6ED2-4F39-8438-E01CC851445F}" type="presParOf" srcId="{CDDAF604-A1B1-4A63-8287-57A322E98EEF}" destId="{9FB3CA2A-7076-4396-B95F-0FBC6F887027}" srcOrd="1" destOrd="0" presId="urn:microsoft.com/office/officeart/2005/8/layout/orgChart1"/>
    <dgm:cxn modelId="{788E3C8E-F3EE-4DB4-9FFA-F0F24E1E9852}" type="presParOf" srcId="{16119695-E17E-4877-9686-F0BB40171880}" destId="{907B92FF-D863-4EEC-BFA9-152E35CA4E93}" srcOrd="1" destOrd="0" presId="urn:microsoft.com/office/officeart/2005/8/layout/orgChart1"/>
    <dgm:cxn modelId="{9FFC96F6-AB61-4B71-BCAE-372F03AD377F}" type="presParOf" srcId="{907B92FF-D863-4EEC-BFA9-152E35CA4E93}" destId="{288D99CF-0B47-4075-9079-1415FA153852}" srcOrd="0" destOrd="0" presId="urn:microsoft.com/office/officeart/2005/8/layout/orgChart1"/>
    <dgm:cxn modelId="{F4D9C1C7-C44E-4ED3-A05E-0D30E19E4D77}" type="presParOf" srcId="{907B92FF-D863-4EEC-BFA9-152E35CA4E93}" destId="{07095F8A-F09D-4F1F-AD3F-F368AC44CABB}" srcOrd="1" destOrd="0" presId="urn:microsoft.com/office/officeart/2005/8/layout/orgChart1"/>
    <dgm:cxn modelId="{6A3B50F6-9292-4045-8680-3BDF6EBAD64A}" type="presParOf" srcId="{07095F8A-F09D-4F1F-AD3F-F368AC44CABB}" destId="{2783EBFB-C6C1-48A4-929B-4C939A3B6B71}" srcOrd="0" destOrd="0" presId="urn:microsoft.com/office/officeart/2005/8/layout/orgChart1"/>
    <dgm:cxn modelId="{EC91A792-6AC6-4E33-8A75-3F524323F328}" type="presParOf" srcId="{2783EBFB-C6C1-48A4-929B-4C939A3B6B71}" destId="{E455C2EC-7E50-49FC-9018-8257F9732803}" srcOrd="0" destOrd="0" presId="urn:microsoft.com/office/officeart/2005/8/layout/orgChart1"/>
    <dgm:cxn modelId="{1A1AD5D4-C844-4F90-BC2F-465FF4568634}" type="presParOf" srcId="{2783EBFB-C6C1-48A4-929B-4C939A3B6B71}" destId="{D2B155B9-455A-4F6F-990C-09986F77CF21}" srcOrd="1" destOrd="0" presId="urn:microsoft.com/office/officeart/2005/8/layout/orgChart1"/>
    <dgm:cxn modelId="{EDC3045D-A2EF-4B4A-921B-68B2F126EF84}" type="presParOf" srcId="{07095F8A-F09D-4F1F-AD3F-F368AC44CABB}" destId="{1DA3DFAF-0515-4B7E-987A-26DAD41F11FF}" srcOrd="1" destOrd="0" presId="urn:microsoft.com/office/officeart/2005/8/layout/orgChart1"/>
    <dgm:cxn modelId="{DC1DEE38-CA1A-48CC-BE31-DC7692585478}" type="presParOf" srcId="{07095F8A-F09D-4F1F-AD3F-F368AC44CABB}" destId="{C3DA99C2-AF6E-4021-AC92-9E761932ED37}" srcOrd="2" destOrd="0" presId="urn:microsoft.com/office/officeart/2005/8/layout/orgChart1"/>
    <dgm:cxn modelId="{E9978356-616C-43E5-87B3-4A134BDDAC0D}" type="presParOf" srcId="{16119695-E17E-4877-9686-F0BB40171880}" destId="{7DA6E9D4-1C84-48D5-B932-A6E9008564AD}" srcOrd="2" destOrd="0" presId="urn:microsoft.com/office/officeart/2005/8/layout/orgChart1"/>
    <dgm:cxn modelId="{C39B4F46-4200-4AAE-809F-D51F3DCF7B41}" type="presParOf" srcId="{B20785B2-4993-4C96-8E30-C2139E80DD02}" destId="{DCECD53A-3418-4D99-B0FA-1D718FA6820F}" srcOrd="2" destOrd="0" presId="urn:microsoft.com/office/officeart/2005/8/layout/orgChart1"/>
    <dgm:cxn modelId="{1AF2C101-B782-4CFB-998C-F1AB8A119DDF}" type="presParOf" srcId="{DCECD53A-3418-4D99-B0FA-1D718FA6820F}" destId="{CD9B9EF8-56B3-47ED-B7A7-4B9458AF6E2E}" srcOrd="0" destOrd="0" presId="urn:microsoft.com/office/officeart/2005/8/layout/orgChart1"/>
    <dgm:cxn modelId="{A4365180-B1F5-49F1-88AE-537774A16DD5}" type="presParOf" srcId="{DCECD53A-3418-4D99-B0FA-1D718FA6820F}" destId="{09E071D9-3176-4EFB-96CF-997C73A5AC82}" srcOrd="1" destOrd="0" presId="urn:microsoft.com/office/officeart/2005/8/layout/orgChart1"/>
    <dgm:cxn modelId="{94DBA489-A24F-4B80-9C3C-779D2FE1B750}" type="presParOf" srcId="{09E071D9-3176-4EFB-96CF-997C73A5AC82}" destId="{B5BC57AF-D301-4AA5-B694-7BACA8536030}" srcOrd="0" destOrd="0" presId="urn:microsoft.com/office/officeart/2005/8/layout/orgChart1"/>
    <dgm:cxn modelId="{998671E9-EBEC-4FAB-8AF8-B236A5058863}" type="presParOf" srcId="{B5BC57AF-D301-4AA5-B694-7BACA8536030}" destId="{915A1B87-2113-4735-B4CE-2EDE0785B63B}" srcOrd="0" destOrd="0" presId="urn:microsoft.com/office/officeart/2005/8/layout/orgChart1"/>
    <dgm:cxn modelId="{3EAE4DFB-6FF9-4E74-AB8F-A51710652EAC}" type="presParOf" srcId="{B5BC57AF-D301-4AA5-B694-7BACA8536030}" destId="{A1480299-08C0-45C7-9C34-758D2009F942}" srcOrd="1" destOrd="0" presId="urn:microsoft.com/office/officeart/2005/8/layout/orgChart1"/>
    <dgm:cxn modelId="{DA460316-8867-404E-ABDF-7654EA243980}" type="presParOf" srcId="{09E071D9-3176-4EFB-96CF-997C73A5AC82}" destId="{91E690CA-2A4C-46F1-85CE-014FBB0B63E2}" srcOrd="1" destOrd="0" presId="urn:microsoft.com/office/officeart/2005/8/layout/orgChart1"/>
    <dgm:cxn modelId="{31E70926-5985-4C0D-9650-9EDC310D15FC}" type="presParOf" srcId="{09E071D9-3176-4EFB-96CF-997C73A5AC82}" destId="{60F44901-C76C-4D60-BD98-B4902D69F9A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44075-B534-42F1-95FF-ED3F65BDAE22}">
      <dsp:nvSpPr>
        <dsp:cNvPr id="0" name=""/>
        <dsp:cNvSpPr/>
      </dsp:nvSpPr>
      <dsp:spPr>
        <a:xfrm>
          <a:off x="4621" y="2103197"/>
          <a:ext cx="2020453" cy="12122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DEFINE VARIABLES</a:t>
          </a:r>
        </a:p>
      </dsp:txBody>
      <dsp:txXfrm>
        <a:off x="40127" y="2138703"/>
        <a:ext cx="1949441" cy="1141260"/>
      </dsp:txXfrm>
    </dsp:sp>
    <dsp:sp modelId="{6494E46C-6DA8-4654-95FE-1B5475E0BADF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227119" y="2559011"/>
        <a:ext cx="299835" cy="300644"/>
      </dsp:txXfrm>
    </dsp:sp>
    <dsp:sp modelId="{C46827D8-EB6B-4A3C-9C70-05EAEE5C9A7A}">
      <dsp:nvSpPr>
        <dsp:cNvPr id="0" name=""/>
        <dsp:cNvSpPr/>
      </dsp:nvSpPr>
      <dsp:spPr>
        <a:xfrm>
          <a:off x="2833255" y="2103197"/>
          <a:ext cx="2020453" cy="12122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b="1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COLLECT DATA</a:t>
          </a:r>
          <a:br>
            <a:rPr lang="en-US" sz="1900" b="1" kern="1200" dirty="0"/>
          </a:br>
          <a:endParaRPr lang="en-US" sz="1900" b="1" kern="1200" dirty="0"/>
        </a:p>
      </dsp:txBody>
      <dsp:txXfrm>
        <a:off x="2868761" y="2138703"/>
        <a:ext cx="1949441" cy="1141260"/>
      </dsp:txXfrm>
    </dsp:sp>
    <dsp:sp modelId="{1887FB94-C68E-49A8-A396-3CB3DDCDA187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055754" y="2559011"/>
        <a:ext cx="299835" cy="300644"/>
      </dsp:txXfrm>
    </dsp:sp>
    <dsp:sp modelId="{F1AE5E30-999B-49B9-8D23-2F19A962945A}">
      <dsp:nvSpPr>
        <dsp:cNvPr id="0" name=""/>
        <dsp:cNvSpPr/>
      </dsp:nvSpPr>
      <dsp:spPr>
        <a:xfrm>
          <a:off x="5661890" y="2103197"/>
          <a:ext cx="2020453" cy="12122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MODEL</a:t>
          </a:r>
        </a:p>
      </dsp:txBody>
      <dsp:txXfrm>
        <a:off x="5697396" y="2138703"/>
        <a:ext cx="1949441" cy="1141260"/>
      </dsp:txXfrm>
    </dsp:sp>
    <dsp:sp modelId="{F608B515-CED5-4911-95DD-D4C3950CD2E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884389" y="2559011"/>
        <a:ext cx="299835" cy="300644"/>
      </dsp:txXfrm>
    </dsp:sp>
    <dsp:sp modelId="{F47B8D88-B4CC-46ED-BDD5-3CAEC8639348}">
      <dsp:nvSpPr>
        <dsp:cNvPr id="0" name=""/>
        <dsp:cNvSpPr/>
      </dsp:nvSpPr>
      <dsp:spPr>
        <a:xfrm>
          <a:off x="8490525" y="2103197"/>
          <a:ext cx="2020453" cy="121227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INSIGHTS / TOOL</a:t>
          </a:r>
        </a:p>
      </dsp:txBody>
      <dsp:txXfrm>
        <a:off x="8526031" y="2138703"/>
        <a:ext cx="1949441" cy="1141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D71BA-1207-465E-8888-E84A7BC17CB4}">
      <dsp:nvSpPr>
        <dsp:cNvPr id="0" name=""/>
        <dsp:cNvSpPr/>
      </dsp:nvSpPr>
      <dsp:spPr>
        <a:xfrm>
          <a:off x="4567200" y="235"/>
          <a:ext cx="1381199" cy="13811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Awareness</a:t>
          </a:r>
        </a:p>
      </dsp:txBody>
      <dsp:txXfrm>
        <a:off x="4769472" y="202507"/>
        <a:ext cx="976655" cy="976655"/>
      </dsp:txXfrm>
    </dsp:sp>
    <dsp:sp modelId="{14C082C8-AF47-461F-B99E-500878851A54}">
      <dsp:nvSpPr>
        <dsp:cNvPr id="0" name=""/>
        <dsp:cNvSpPr/>
      </dsp:nvSpPr>
      <dsp:spPr>
        <a:xfrm rot="2160000">
          <a:off x="5905043" y="1061837"/>
          <a:ext cx="368401" cy="4661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915597" y="1122587"/>
        <a:ext cx="257881" cy="279692"/>
      </dsp:txXfrm>
    </dsp:sp>
    <dsp:sp modelId="{E29591CA-CFE2-40C4-9056-BFD4EB13980E}">
      <dsp:nvSpPr>
        <dsp:cNvPr id="0" name=""/>
        <dsp:cNvSpPr/>
      </dsp:nvSpPr>
      <dsp:spPr>
        <a:xfrm>
          <a:off x="6246959" y="1220652"/>
          <a:ext cx="1381199" cy="13811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Research</a:t>
          </a:r>
        </a:p>
      </dsp:txBody>
      <dsp:txXfrm>
        <a:off x="6449231" y="1422924"/>
        <a:ext cx="976655" cy="976655"/>
      </dsp:txXfrm>
    </dsp:sp>
    <dsp:sp modelId="{1E109C28-9240-488F-99CD-FA45B7F3E340}">
      <dsp:nvSpPr>
        <dsp:cNvPr id="0" name=""/>
        <dsp:cNvSpPr/>
      </dsp:nvSpPr>
      <dsp:spPr>
        <a:xfrm rot="6480000">
          <a:off x="6435775" y="2655596"/>
          <a:ext cx="368401" cy="4661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508111" y="2696272"/>
        <a:ext cx="257881" cy="279692"/>
      </dsp:txXfrm>
    </dsp:sp>
    <dsp:sp modelId="{F8B339A6-B941-4FA7-AFF7-44FC7C58C607}">
      <dsp:nvSpPr>
        <dsp:cNvPr id="0" name=""/>
        <dsp:cNvSpPr/>
      </dsp:nvSpPr>
      <dsp:spPr>
        <a:xfrm>
          <a:off x="5605348" y="3195327"/>
          <a:ext cx="1381199" cy="13811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Comparison</a:t>
          </a:r>
        </a:p>
      </dsp:txBody>
      <dsp:txXfrm>
        <a:off x="5807620" y="3397599"/>
        <a:ext cx="976655" cy="976655"/>
      </dsp:txXfrm>
    </dsp:sp>
    <dsp:sp modelId="{395CEDA5-0BC1-4983-89B2-979E16DF0283}">
      <dsp:nvSpPr>
        <dsp:cNvPr id="0" name=""/>
        <dsp:cNvSpPr/>
      </dsp:nvSpPr>
      <dsp:spPr>
        <a:xfrm rot="10800000">
          <a:off x="5084025" y="3652850"/>
          <a:ext cx="368401" cy="4661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5194545" y="3746081"/>
        <a:ext cx="257881" cy="279692"/>
      </dsp:txXfrm>
    </dsp:sp>
    <dsp:sp modelId="{B7256743-B514-4496-96B8-CF877D8F234C}">
      <dsp:nvSpPr>
        <dsp:cNvPr id="0" name=""/>
        <dsp:cNvSpPr/>
      </dsp:nvSpPr>
      <dsp:spPr>
        <a:xfrm>
          <a:off x="3529051" y="3195327"/>
          <a:ext cx="1381199" cy="13811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Purchase</a:t>
          </a:r>
        </a:p>
      </dsp:txBody>
      <dsp:txXfrm>
        <a:off x="3731323" y="3397599"/>
        <a:ext cx="976655" cy="976655"/>
      </dsp:txXfrm>
    </dsp:sp>
    <dsp:sp modelId="{798AEF98-6522-460D-9302-1E2726F8F8C1}">
      <dsp:nvSpPr>
        <dsp:cNvPr id="0" name=""/>
        <dsp:cNvSpPr/>
      </dsp:nvSpPr>
      <dsp:spPr>
        <a:xfrm rot="15120000">
          <a:off x="3717867" y="2675428"/>
          <a:ext cx="368401" cy="4661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790203" y="2821214"/>
        <a:ext cx="257881" cy="279692"/>
      </dsp:txXfrm>
    </dsp:sp>
    <dsp:sp modelId="{8D58CE8D-F69E-4920-876A-C91094FB2172}">
      <dsp:nvSpPr>
        <dsp:cNvPr id="0" name=""/>
        <dsp:cNvSpPr/>
      </dsp:nvSpPr>
      <dsp:spPr>
        <a:xfrm>
          <a:off x="2887440" y="1220652"/>
          <a:ext cx="1381199" cy="138119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Retention</a:t>
          </a:r>
        </a:p>
      </dsp:txBody>
      <dsp:txXfrm>
        <a:off x="3089712" y="1422924"/>
        <a:ext cx="976655" cy="976655"/>
      </dsp:txXfrm>
    </dsp:sp>
    <dsp:sp modelId="{2EEBB574-366A-4FC2-A37E-E37C6F859785}">
      <dsp:nvSpPr>
        <dsp:cNvPr id="0" name=""/>
        <dsp:cNvSpPr/>
      </dsp:nvSpPr>
      <dsp:spPr>
        <a:xfrm rot="19440000">
          <a:off x="4225284" y="1074094"/>
          <a:ext cx="368401" cy="4661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235838" y="1199806"/>
        <a:ext cx="257881" cy="2796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44075-B534-42F1-95FF-ED3F65BDAE22}">
      <dsp:nvSpPr>
        <dsp:cNvPr id="0" name=""/>
        <dsp:cNvSpPr/>
      </dsp:nvSpPr>
      <dsp:spPr>
        <a:xfrm>
          <a:off x="4621" y="1790658"/>
          <a:ext cx="2020453" cy="18373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Define Process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Milestones Go Here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Milestones Go Here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Milestones Go Here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Milestones Go Here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Milestones Go Here</a:t>
          </a:r>
        </a:p>
      </dsp:txBody>
      <dsp:txXfrm>
        <a:off x="58435" y="1844472"/>
        <a:ext cx="1912825" cy="1729721"/>
      </dsp:txXfrm>
    </dsp:sp>
    <dsp:sp modelId="{6494E46C-6DA8-4654-95FE-1B5475E0BADF}">
      <dsp:nvSpPr>
        <dsp:cNvPr id="0" name=""/>
        <dsp:cNvSpPr/>
      </dsp:nvSpPr>
      <dsp:spPr>
        <a:xfrm>
          <a:off x="222711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227119" y="2559011"/>
        <a:ext cx="299835" cy="300644"/>
      </dsp:txXfrm>
    </dsp:sp>
    <dsp:sp modelId="{C46827D8-EB6B-4A3C-9C70-05EAEE5C9A7A}">
      <dsp:nvSpPr>
        <dsp:cNvPr id="0" name=""/>
        <dsp:cNvSpPr/>
      </dsp:nvSpPr>
      <dsp:spPr>
        <a:xfrm>
          <a:off x="2833255" y="1790658"/>
          <a:ext cx="2020453" cy="183734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Gather Content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Milestones Go Here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Milestones Go Here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Milestones Go Here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Milestones Go Here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Milestones Go Here</a:t>
          </a:r>
        </a:p>
      </dsp:txBody>
      <dsp:txXfrm>
        <a:off x="2887069" y="1844472"/>
        <a:ext cx="1912825" cy="1729721"/>
      </dsp:txXfrm>
    </dsp:sp>
    <dsp:sp modelId="{1887FB94-C68E-49A8-A396-3CB3DDCDA187}">
      <dsp:nvSpPr>
        <dsp:cNvPr id="0" name=""/>
        <dsp:cNvSpPr/>
      </dsp:nvSpPr>
      <dsp:spPr>
        <a:xfrm>
          <a:off x="5055754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55754" y="2559011"/>
        <a:ext cx="299835" cy="300644"/>
      </dsp:txXfrm>
    </dsp:sp>
    <dsp:sp modelId="{F1AE5E30-999B-49B9-8D23-2F19A962945A}">
      <dsp:nvSpPr>
        <dsp:cNvPr id="0" name=""/>
        <dsp:cNvSpPr/>
      </dsp:nvSpPr>
      <dsp:spPr>
        <a:xfrm>
          <a:off x="5661890" y="1790658"/>
          <a:ext cx="2020453" cy="183734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Analysis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Milestones Go Here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Milestones Go Here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Milestones Go Here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Milestones Go Here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Milestones Go Here</a:t>
          </a:r>
        </a:p>
      </dsp:txBody>
      <dsp:txXfrm>
        <a:off x="5715704" y="1844472"/>
        <a:ext cx="1912825" cy="1729721"/>
      </dsp:txXfrm>
    </dsp:sp>
    <dsp:sp modelId="{F608B515-CED5-4911-95DD-D4C3950CD2E4}">
      <dsp:nvSpPr>
        <dsp:cNvPr id="0" name=""/>
        <dsp:cNvSpPr/>
      </dsp:nvSpPr>
      <dsp:spPr>
        <a:xfrm>
          <a:off x="7884389" y="2458797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884389" y="2559011"/>
        <a:ext cx="299835" cy="300644"/>
      </dsp:txXfrm>
    </dsp:sp>
    <dsp:sp modelId="{F47B8D88-B4CC-46ED-BDD5-3CAEC8639348}">
      <dsp:nvSpPr>
        <dsp:cNvPr id="0" name=""/>
        <dsp:cNvSpPr/>
      </dsp:nvSpPr>
      <dsp:spPr>
        <a:xfrm>
          <a:off x="8490525" y="1790658"/>
          <a:ext cx="2020453" cy="183734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Present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Milestones Go Here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Milestones Go Here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Milestones Go Here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Milestones Go Here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Milestones Go Here</a:t>
          </a:r>
        </a:p>
      </dsp:txBody>
      <dsp:txXfrm>
        <a:off x="8544339" y="1844472"/>
        <a:ext cx="1912825" cy="17297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D71BA-1207-465E-8888-E84A7BC17CB4}">
      <dsp:nvSpPr>
        <dsp:cNvPr id="0" name=""/>
        <dsp:cNvSpPr/>
      </dsp:nvSpPr>
      <dsp:spPr>
        <a:xfrm>
          <a:off x="4567200" y="235"/>
          <a:ext cx="1381199" cy="13811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Awareness</a:t>
          </a:r>
        </a:p>
      </dsp:txBody>
      <dsp:txXfrm>
        <a:off x="4769472" y="202507"/>
        <a:ext cx="976655" cy="976655"/>
      </dsp:txXfrm>
    </dsp:sp>
    <dsp:sp modelId="{14C082C8-AF47-461F-B99E-500878851A54}">
      <dsp:nvSpPr>
        <dsp:cNvPr id="0" name=""/>
        <dsp:cNvSpPr/>
      </dsp:nvSpPr>
      <dsp:spPr>
        <a:xfrm rot="2160000">
          <a:off x="5905043" y="1061837"/>
          <a:ext cx="368401" cy="4661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915597" y="1122587"/>
        <a:ext cx="257881" cy="279692"/>
      </dsp:txXfrm>
    </dsp:sp>
    <dsp:sp modelId="{E29591CA-CFE2-40C4-9056-BFD4EB13980E}">
      <dsp:nvSpPr>
        <dsp:cNvPr id="0" name=""/>
        <dsp:cNvSpPr/>
      </dsp:nvSpPr>
      <dsp:spPr>
        <a:xfrm>
          <a:off x="6246959" y="1220652"/>
          <a:ext cx="1381199" cy="13811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Research</a:t>
          </a:r>
        </a:p>
      </dsp:txBody>
      <dsp:txXfrm>
        <a:off x="6449231" y="1422924"/>
        <a:ext cx="976655" cy="976655"/>
      </dsp:txXfrm>
    </dsp:sp>
    <dsp:sp modelId="{1E109C28-9240-488F-99CD-FA45B7F3E340}">
      <dsp:nvSpPr>
        <dsp:cNvPr id="0" name=""/>
        <dsp:cNvSpPr/>
      </dsp:nvSpPr>
      <dsp:spPr>
        <a:xfrm rot="6480000">
          <a:off x="6435775" y="2655596"/>
          <a:ext cx="368401" cy="4661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508111" y="2696272"/>
        <a:ext cx="257881" cy="279692"/>
      </dsp:txXfrm>
    </dsp:sp>
    <dsp:sp modelId="{F8B339A6-B941-4FA7-AFF7-44FC7C58C607}">
      <dsp:nvSpPr>
        <dsp:cNvPr id="0" name=""/>
        <dsp:cNvSpPr/>
      </dsp:nvSpPr>
      <dsp:spPr>
        <a:xfrm>
          <a:off x="5605348" y="3195327"/>
          <a:ext cx="1381199" cy="13811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Comparison</a:t>
          </a:r>
        </a:p>
      </dsp:txBody>
      <dsp:txXfrm>
        <a:off x="5807620" y="3397599"/>
        <a:ext cx="976655" cy="976655"/>
      </dsp:txXfrm>
    </dsp:sp>
    <dsp:sp modelId="{395CEDA5-0BC1-4983-89B2-979E16DF0283}">
      <dsp:nvSpPr>
        <dsp:cNvPr id="0" name=""/>
        <dsp:cNvSpPr/>
      </dsp:nvSpPr>
      <dsp:spPr>
        <a:xfrm rot="10800000">
          <a:off x="5084025" y="3652850"/>
          <a:ext cx="368401" cy="4661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5194545" y="3746081"/>
        <a:ext cx="257881" cy="279692"/>
      </dsp:txXfrm>
    </dsp:sp>
    <dsp:sp modelId="{B7256743-B514-4496-96B8-CF877D8F234C}">
      <dsp:nvSpPr>
        <dsp:cNvPr id="0" name=""/>
        <dsp:cNvSpPr/>
      </dsp:nvSpPr>
      <dsp:spPr>
        <a:xfrm>
          <a:off x="3529051" y="3195327"/>
          <a:ext cx="1381199" cy="13811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Purchase</a:t>
          </a:r>
        </a:p>
      </dsp:txBody>
      <dsp:txXfrm>
        <a:off x="3731323" y="3397599"/>
        <a:ext cx="976655" cy="976655"/>
      </dsp:txXfrm>
    </dsp:sp>
    <dsp:sp modelId="{798AEF98-6522-460D-9302-1E2726F8F8C1}">
      <dsp:nvSpPr>
        <dsp:cNvPr id="0" name=""/>
        <dsp:cNvSpPr/>
      </dsp:nvSpPr>
      <dsp:spPr>
        <a:xfrm rot="15120000">
          <a:off x="3717867" y="2675428"/>
          <a:ext cx="368401" cy="4661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790203" y="2821214"/>
        <a:ext cx="257881" cy="279692"/>
      </dsp:txXfrm>
    </dsp:sp>
    <dsp:sp modelId="{8D58CE8D-F69E-4920-876A-C91094FB2172}">
      <dsp:nvSpPr>
        <dsp:cNvPr id="0" name=""/>
        <dsp:cNvSpPr/>
      </dsp:nvSpPr>
      <dsp:spPr>
        <a:xfrm>
          <a:off x="2887440" y="1220652"/>
          <a:ext cx="1381199" cy="138119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Retention</a:t>
          </a:r>
        </a:p>
      </dsp:txBody>
      <dsp:txXfrm>
        <a:off x="3089712" y="1422924"/>
        <a:ext cx="976655" cy="976655"/>
      </dsp:txXfrm>
    </dsp:sp>
    <dsp:sp modelId="{2EEBB574-366A-4FC2-A37E-E37C6F859785}">
      <dsp:nvSpPr>
        <dsp:cNvPr id="0" name=""/>
        <dsp:cNvSpPr/>
      </dsp:nvSpPr>
      <dsp:spPr>
        <a:xfrm rot="19440000">
          <a:off x="4225284" y="1074094"/>
          <a:ext cx="368401" cy="4661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235838" y="1199806"/>
        <a:ext cx="257881" cy="2796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260D9A-ABCE-4C3C-B001-FFA7F0CB93AD}">
      <dsp:nvSpPr>
        <dsp:cNvPr id="0" name=""/>
        <dsp:cNvSpPr/>
      </dsp:nvSpPr>
      <dsp:spPr>
        <a:xfrm>
          <a:off x="2334555" y="64848"/>
          <a:ext cx="3112740" cy="3112740"/>
        </a:xfrm>
        <a:prstGeom prst="ellipse">
          <a:avLst/>
        </a:prstGeom>
        <a:solidFill>
          <a:schemeClr val="accent2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IT Buyer</a:t>
          </a:r>
        </a:p>
      </dsp:txBody>
      <dsp:txXfrm>
        <a:off x="2749587" y="609578"/>
        <a:ext cx="2282676" cy="1400733"/>
      </dsp:txXfrm>
    </dsp:sp>
    <dsp:sp modelId="{C243ED89-5B05-4DD3-B155-CA4FEF0EF624}">
      <dsp:nvSpPr>
        <dsp:cNvPr id="0" name=""/>
        <dsp:cNvSpPr/>
      </dsp:nvSpPr>
      <dsp:spPr>
        <a:xfrm>
          <a:off x="3457735" y="2010311"/>
          <a:ext cx="3112740" cy="3112740"/>
        </a:xfrm>
        <a:prstGeom prst="ellipse">
          <a:avLst/>
        </a:prstGeom>
        <a:solidFill>
          <a:schemeClr val="accent4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Admin</a:t>
          </a:r>
        </a:p>
      </dsp:txBody>
      <dsp:txXfrm>
        <a:off x="4409715" y="2814436"/>
        <a:ext cx="1867644" cy="1712007"/>
      </dsp:txXfrm>
    </dsp:sp>
    <dsp:sp modelId="{161168DC-9B43-4491-A45E-6B496862BF18}">
      <dsp:nvSpPr>
        <dsp:cNvPr id="0" name=""/>
        <dsp:cNvSpPr/>
      </dsp:nvSpPr>
      <dsp:spPr>
        <a:xfrm>
          <a:off x="1211374" y="2010311"/>
          <a:ext cx="3112740" cy="3112740"/>
        </a:xfrm>
        <a:prstGeom prst="ellipse">
          <a:avLst/>
        </a:prstGeom>
        <a:solidFill>
          <a:schemeClr val="accent3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End-User</a:t>
          </a:r>
        </a:p>
      </dsp:txBody>
      <dsp:txXfrm>
        <a:off x="1504491" y="2814436"/>
        <a:ext cx="1867644" cy="17120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9B9EF8-56B3-47ED-B7A7-4B9458AF6E2E}">
      <dsp:nvSpPr>
        <dsp:cNvPr id="0" name=""/>
        <dsp:cNvSpPr/>
      </dsp:nvSpPr>
      <dsp:spPr>
        <a:xfrm>
          <a:off x="4920490" y="734650"/>
          <a:ext cx="153988" cy="674618"/>
        </a:xfrm>
        <a:custGeom>
          <a:avLst/>
          <a:gdLst/>
          <a:ahLst/>
          <a:cxnLst/>
          <a:rect l="0" t="0" r="0" b="0"/>
          <a:pathLst>
            <a:path>
              <a:moveTo>
                <a:pt x="153988" y="0"/>
              </a:moveTo>
              <a:lnTo>
                <a:pt x="153988" y="674618"/>
              </a:lnTo>
              <a:lnTo>
                <a:pt x="0" y="67461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D99CF-0B47-4075-9079-1415FA153852}">
      <dsp:nvSpPr>
        <dsp:cNvPr id="0" name=""/>
        <dsp:cNvSpPr/>
      </dsp:nvSpPr>
      <dsp:spPr>
        <a:xfrm>
          <a:off x="6262394" y="2817168"/>
          <a:ext cx="219984" cy="674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4618"/>
              </a:lnTo>
              <a:lnTo>
                <a:pt x="219984" y="67461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710FEE-42E1-4270-A00D-DD25BBC03AA0}">
      <dsp:nvSpPr>
        <dsp:cNvPr id="0" name=""/>
        <dsp:cNvSpPr/>
      </dsp:nvSpPr>
      <dsp:spPr>
        <a:xfrm>
          <a:off x="5074479" y="734650"/>
          <a:ext cx="1774539" cy="13492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5247"/>
              </a:lnTo>
              <a:lnTo>
                <a:pt x="1774539" y="1195247"/>
              </a:lnTo>
              <a:lnTo>
                <a:pt x="1774539" y="134923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BCA287-C042-4605-97BF-D54B7DF34891}">
      <dsp:nvSpPr>
        <dsp:cNvPr id="0" name=""/>
        <dsp:cNvSpPr/>
      </dsp:nvSpPr>
      <dsp:spPr>
        <a:xfrm>
          <a:off x="4487855" y="2817168"/>
          <a:ext cx="219984" cy="674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4618"/>
              </a:lnTo>
              <a:lnTo>
                <a:pt x="219984" y="67461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D19D27-95D8-4831-A7D3-790DC17DD5D8}">
      <dsp:nvSpPr>
        <dsp:cNvPr id="0" name=""/>
        <dsp:cNvSpPr/>
      </dsp:nvSpPr>
      <dsp:spPr>
        <a:xfrm>
          <a:off x="5028759" y="734650"/>
          <a:ext cx="91440" cy="13492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4923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838DD4-B983-458E-9B1E-916826721524}">
      <dsp:nvSpPr>
        <dsp:cNvPr id="0" name=""/>
        <dsp:cNvSpPr/>
      </dsp:nvSpPr>
      <dsp:spPr>
        <a:xfrm>
          <a:off x="2713315" y="2817168"/>
          <a:ext cx="219984" cy="17158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5877"/>
              </a:lnTo>
              <a:lnTo>
                <a:pt x="219984" y="171587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BF21C-5F83-4C8A-A53E-9AB928AB59A7}">
      <dsp:nvSpPr>
        <dsp:cNvPr id="0" name=""/>
        <dsp:cNvSpPr/>
      </dsp:nvSpPr>
      <dsp:spPr>
        <a:xfrm>
          <a:off x="2713315" y="2817168"/>
          <a:ext cx="219984" cy="674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4618"/>
              </a:lnTo>
              <a:lnTo>
                <a:pt x="219984" y="67461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3EE575-AC9C-4120-AC2B-CA27A255C931}">
      <dsp:nvSpPr>
        <dsp:cNvPr id="0" name=""/>
        <dsp:cNvSpPr/>
      </dsp:nvSpPr>
      <dsp:spPr>
        <a:xfrm>
          <a:off x="3299940" y="734650"/>
          <a:ext cx="1774539" cy="1349236"/>
        </a:xfrm>
        <a:custGeom>
          <a:avLst/>
          <a:gdLst/>
          <a:ahLst/>
          <a:cxnLst/>
          <a:rect l="0" t="0" r="0" b="0"/>
          <a:pathLst>
            <a:path>
              <a:moveTo>
                <a:pt x="1774539" y="0"/>
              </a:moveTo>
              <a:lnTo>
                <a:pt x="1774539" y="1195247"/>
              </a:lnTo>
              <a:lnTo>
                <a:pt x="0" y="1195247"/>
              </a:lnTo>
              <a:lnTo>
                <a:pt x="0" y="134923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20B980-5CFA-4D14-9387-B1A8A74EBD6B}">
      <dsp:nvSpPr>
        <dsp:cNvPr id="0" name=""/>
        <dsp:cNvSpPr/>
      </dsp:nvSpPr>
      <dsp:spPr>
        <a:xfrm>
          <a:off x="4341198" y="1370"/>
          <a:ext cx="1466561" cy="7332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Stacy Meyer</a:t>
          </a:r>
        </a:p>
      </dsp:txBody>
      <dsp:txXfrm>
        <a:off x="4341198" y="1370"/>
        <a:ext cx="1466561" cy="733280"/>
      </dsp:txXfrm>
    </dsp:sp>
    <dsp:sp modelId="{34B502C9-410C-402B-980C-E83983FB1079}">
      <dsp:nvSpPr>
        <dsp:cNvPr id="0" name=""/>
        <dsp:cNvSpPr/>
      </dsp:nvSpPr>
      <dsp:spPr>
        <a:xfrm>
          <a:off x="2566659" y="2083887"/>
          <a:ext cx="1466561" cy="733280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Kristen Peter</a:t>
          </a:r>
        </a:p>
      </dsp:txBody>
      <dsp:txXfrm>
        <a:off x="2566659" y="2083887"/>
        <a:ext cx="1466561" cy="733280"/>
      </dsp:txXfrm>
    </dsp:sp>
    <dsp:sp modelId="{A4A1F6FB-9C40-4E51-A04D-8C10D7BBCEDF}">
      <dsp:nvSpPr>
        <dsp:cNvPr id="0" name=""/>
        <dsp:cNvSpPr/>
      </dsp:nvSpPr>
      <dsp:spPr>
        <a:xfrm>
          <a:off x="2933299" y="3125146"/>
          <a:ext cx="1466561" cy="7332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Pam Malone</a:t>
          </a:r>
        </a:p>
      </dsp:txBody>
      <dsp:txXfrm>
        <a:off x="2933299" y="3125146"/>
        <a:ext cx="1466561" cy="733280"/>
      </dsp:txXfrm>
    </dsp:sp>
    <dsp:sp modelId="{492F010E-6068-4F0D-8007-26481A7021B8}">
      <dsp:nvSpPr>
        <dsp:cNvPr id="0" name=""/>
        <dsp:cNvSpPr/>
      </dsp:nvSpPr>
      <dsp:spPr>
        <a:xfrm>
          <a:off x="2933299" y="4166405"/>
          <a:ext cx="1466561" cy="7332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Jeff </a:t>
          </a:r>
          <a:r>
            <a:rPr lang="en-US" sz="1800" b="1" kern="1200" dirty="0" err="1"/>
            <a:t>Jahn</a:t>
          </a:r>
          <a:endParaRPr lang="en-US" sz="1800" b="1" kern="1200" dirty="0"/>
        </a:p>
      </dsp:txBody>
      <dsp:txXfrm>
        <a:off x="2933299" y="4166405"/>
        <a:ext cx="1466561" cy="733280"/>
      </dsp:txXfrm>
    </dsp:sp>
    <dsp:sp modelId="{21E1DE91-D48B-40C9-A352-FFC105F50E8A}">
      <dsp:nvSpPr>
        <dsp:cNvPr id="0" name=""/>
        <dsp:cNvSpPr/>
      </dsp:nvSpPr>
      <dsp:spPr>
        <a:xfrm>
          <a:off x="4341198" y="2083887"/>
          <a:ext cx="1466561" cy="733280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Ed </a:t>
          </a:r>
          <a:r>
            <a:rPr lang="en-US" sz="1800" b="1" kern="1200" dirty="0" err="1"/>
            <a:t>Deets</a:t>
          </a:r>
          <a:endParaRPr lang="en-US" sz="1800" b="1" kern="1200" dirty="0"/>
        </a:p>
      </dsp:txBody>
      <dsp:txXfrm>
        <a:off x="4341198" y="2083887"/>
        <a:ext cx="1466561" cy="733280"/>
      </dsp:txXfrm>
    </dsp:sp>
    <dsp:sp modelId="{CF47D47D-1F8D-47A9-8BD5-5D71C31892EF}">
      <dsp:nvSpPr>
        <dsp:cNvPr id="0" name=""/>
        <dsp:cNvSpPr/>
      </dsp:nvSpPr>
      <dsp:spPr>
        <a:xfrm>
          <a:off x="4707839" y="3125146"/>
          <a:ext cx="1466561" cy="7332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Katie Holloway</a:t>
          </a:r>
        </a:p>
      </dsp:txBody>
      <dsp:txXfrm>
        <a:off x="4707839" y="3125146"/>
        <a:ext cx="1466561" cy="733280"/>
      </dsp:txXfrm>
    </dsp:sp>
    <dsp:sp modelId="{5024F373-BF0F-4B98-B93A-792C1FC83F80}">
      <dsp:nvSpPr>
        <dsp:cNvPr id="0" name=""/>
        <dsp:cNvSpPr/>
      </dsp:nvSpPr>
      <dsp:spPr>
        <a:xfrm>
          <a:off x="6115738" y="2083887"/>
          <a:ext cx="1466561" cy="733280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Greg Larson</a:t>
          </a:r>
        </a:p>
      </dsp:txBody>
      <dsp:txXfrm>
        <a:off x="6115738" y="2083887"/>
        <a:ext cx="1466561" cy="733280"/>
      </dsp:txXfrm>
    </dsp:sp>
    <dsp:sp modelId="{E455C2EC-7E50-49FC-9018-8257F9732803}">
      <dsp:nvSpPr>
        <dsp:cNvPr id="0" name=""/>
        <dsp:cNvSpPr/>
      </dsp:nvSpPr>
      <dsp:spPr>
        <a:xfrm>
          <a:off x="6482378" y="3125146"/>
          <a:ext cx="1466561" cy="7332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Jayne Dow</a:t>
          </a:r>
        </a:p>
      </dsp:txBody>
      <dsp:txXfrm>
        <a:off x="6482378" y="3125146"/>
        <a:ext cx="1466561" cy="733280"/>
      </dsp:txXfrm>
    </dsp:sp>
    <dsp:sp modelId="{915A1B87-2113-4735-B4CE-2EDE0785B63B}">
      <dsp:nvSpPr>
        <dsp:cNvPr id="0" name=""/>
        <dsp:cNvSpPr/>
      </dsp:nvSpPr>
      <dsp:spPr>
        <a:xfrm>
          <a:off x="3453929" y="1042628"/>
          <a:ext cx="1466561" cy="7332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April Bergman</a:t>
          </a:r>
        </a:p>
      </dsp:txBody>
      <dsp:txXfrm>
        <a:off x="3453929" y="1042628"/>
        <a:ext cx="1466561" cy="733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3626A8-2E3A-D644-9350-F7D3D4A7622F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EB91051-AAC4-2043-80E8-A8026CC22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60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F4C4B87-477E-8042-9C33-0FDAACDB3875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72B1F27-99F6-BD4D-9A0D-B24FC453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 B mentioned overages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86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things can go wrong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33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innovate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82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 B mentioned overages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01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 B mentioned overages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69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 B mentioned overages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57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 B mentioned overages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32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 B mentioned overages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69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 B mentioned overages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01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only knows how to run project, and ServiceNow and front-end code and training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0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can’t make me any smarter, I’m already an expert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85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can’t make me any smarter, I’m already an expert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84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can’t make me any smarter, I’m already an expert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70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can’t make me any smarter, I’m already an expert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86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 B mentioned overages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58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can’t make me any smarter, I’m already an expert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29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things can go wrong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13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PM = Monitoring + Controls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1F27-99F6-BD4D-9A0D-B24FC453DC8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7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Red Sho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845"/>
            <a:ext cx="12192001" cy="6858846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41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One Column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4B54F3D-BE82-4A64-BF1B-F225E2604A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196459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eft-S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Left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1697DD8-C35C-4160-ACF9-6EFA2CA7A0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1816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70A62AC-9CA2-422D-A9A2-A93CF44543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410182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Three Column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34925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0"/>
          </p:nvPr>
        </p:nvSpPr>
        <p:spPr>
          <a:xfrm>
            <a:off x="4368800" y="1600200"/>
            <a:ext cx="34925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7899400" y="1600200"/>
            <a:ext cx="34544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3B23B1-9A57-4EBA-8360-FF4B2DBC7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Corporate Blu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03066-0B79-4F39-8E01-A8F4870CF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55846" y="6345056"/>
            <a:ext cx="3195638" cy="4000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Footnotes/source quote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rgbClr val="16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</p:spTree>
    <p:extLst>
      <p:ext uri="{BB962C8B-B14F-4D97-AF65-F5344CB8AC3E}">
        <p14:creationId xmlns:p14="http://schemas.microsoft.com/office/powerpoint/2010/main" val="26962757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Corporate Blu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713948-AF0F-B84B-9707-D386E16BE2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A55D82A-7492-4EEF-8F5A-1047ABCD4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  <p:extLst>
      <p:ext uri="{BB962C8B-B14F-4D97-AF65-F5344CB8AC3E}">
        <p14:creationId xmlns:p14="http://schemas.microsoft.com/office/powerpoint/2010/main" val="1484821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Knowledge Worker Fe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621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Light Blu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A55D82A-7492-4EEF-8F5A-1047ABCD4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Light Blu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9471D4BA-59C9-49A1-8E4B-C061C0CEF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BC3AA8-AD72-44BE-A235-4108BBE88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Teal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9DE5FF38-C3CE-4CE1-A98F-C20DD133B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1BD04D-4671-4C85-89A7-1BDF523FB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Teal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65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D491E7-A1BD-4924-B083-3B282ED93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Green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67200" cy="68687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F63CD88-6DC8-4B01-964F-53B003441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CE56D1-DA02-4F03-87E5-150A7BEE9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Green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r="444" b="-775"/>
          <a:stretch/>
        </p:blipFill>
        <p:spPr>
          <a:xfrm>
            <a:off x="0" y="-1"/>
            <a:ext cx="4267200" cy="6911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8AAA6FE-67D3-46D8-84AD-D3D92D7B5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6606FF-CC5F-4631-AEE1-A69728BC9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Oran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0"/>
            <a:ext cx="426719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F8D54BA-D0BC-4CA3-9EF7-58329EA19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19474D-BDA1-49E1-AD48-64469A943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Orange Im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4"/>
          <a:stretch/>
        </p:blipFill>
        <p:spPr>
          <a:xfrm>
            <a:off x="0" y="0"/>
            <a:ext cx="42672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9" y="6328122"/>
            <a:ext cx="1072662" cy="4290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600" y="365125"/>
            <a:ext cx="3733800" cy="611187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 Slide Sidebar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D73ADD3-E8F9-487A-B080-D20C5FF4D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45000" y="6356350"/>
            <a:ext cx="3195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Footnotes/source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6C4604-6E08-4B77-B9F8-1F71219C0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5200" y="681038"/>
            <a:ext cx="6578600" cy="549592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- Corporat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5A07802-5E44-4FF1-B1C7-A85726EB0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Comparison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10BA42-633D-4C74-B997-26F7D3F95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59000"/>
            <a:ext cx="4352365" cy="4017963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37C4EC7-21E4-4B92-A225-00C4F36E7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87135" y="2159000"/>
            <a:ext cx="4453964" cy="4017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8461ABF-C494-4EE3-A6FF-9F170F845F1B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887134" y="1600199"/>
            <a:ext cx="44539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6ED6C4-19FE-4B9E-9724-FC76EBC3E06B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8200" y="1600200"/>
            <a:ext cx="43523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F7051E-0A5B-4957-AD51-5ECD2A250410}"/>
              </a:ext>
            </a:extLst>
          </p:cNvPr>
          <p:cNvSpPr/>
          <p:nvPr userDrawn="1"/>
        </p:nvSpPr>
        <p:spPr>
          <a:xfrm>
            <a:off x="5353050" y="2913961"/>
            <a:ext cx="1371600" cy="1371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VS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5BE2793-37E3-497E-9566-D306C1047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Two Column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59000"/>
            <a:ext cx="4352365" cy="4017963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7135" y="2159000"/>
            <a:ext cx="4453964" cy="4017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6887134" y="1600199"/>
            <a:ext cx="44539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838200" y="1600200"/>
            <a:ext cx="4352365" cy="412062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41E939-FC1F-4869-833C-A25BD912EF56}"/>
              </a:ext>
            </a:extLst>
          </p:cNvPr>
          <p:cNvSpPr/>
          <p:nvPr userDrawn="1"/>
        </p:nvSpPr>
        <p:spPr>
          <a:xfrm>
            <a:off x="5353050" y="2913961"/>
            <a:ext cx="13716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VS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1F18CFD-A18A-4C78-A745-DF08B055D0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Knowledge Worker 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870"/>
            <a:ext cx="12192000" cy="6864871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Dividers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3039246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6043929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C654AB-CAA5-4D2B-B221-FCA74CBF3800}"/>
              </a:ext>
            </a:extLst>
          </p:cNvPr>
          <p:cNvCxnSpPr>
            <a:cxnSpLocks/>
          </p:cNvCxnSpPr>
          <p:nvPr userDrawn="1"/>
        </p:nvCxnSpPr>
        <p:spPr>
          <a:xfrm>
            <a:off x="9046123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bg1"/>
            </a:solidFill>
            <a:prstDash val="sysDot"/>
            <a:miter/>
            <a:headEnd type="none" w="med" len="med"/>
            <a:tailEnd type="none" w="med" len="med"/>
          </a:ln>
        </p:spPr>
      </p:cxnSp>
      <p:sp>
        <p:nvSpPr>
          <p:cNvPr id="18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6281782" y="2969591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285485" y="2969591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281783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9285485" y="3821277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7632824" y="6458814"/>
            <a:ext cx="33313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2019, LogMeIn, Inc. | CONFIDENTIAL – FOR INTERNAL USE ONLY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41C9E0B9-DED5-4931-B37B-2F8F2D54F6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334" y="2967455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2DA6659-D96C-4477-AE00-879BD2ADF1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74037" y="2967455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45768656-D719-488E-B83A-86066D9C22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335" y="3817005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417D9AD9-01B0-41E5-8331-B601F4C95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4037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0C2A67A-DDA5-4A9C-81F9-ADF7D5EA54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Divider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2D5478-158B-49A2-BE16-DC82001026F2}"/>
              </a:ext>
            </a:extLst>
          </p:cNvPr>
          <p:cNvCxnSpPr>
            <a:cxnSpLocks/>
          </p:cNvCxnSpPr>
          <p:nvPr userDrawn="1"/>
        </p:nvCxnSpPr>
        <p:spPr>
          <a:xfrm>
            <a:off x="3039246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A6819B-3F61-47B6-B628-32838A64A778}"/>
              </a:ext>
            </a:extLst>
          </p:cNvPr>
          <p:cNvCxnSpPr>
            <a:cxnSpLocks/>
          </p:cNvCxnSpPr>
          <p:nvPr userDrawn="1"/>
        </p:nvCxnSpPr>
        <p:spPr>
          <a:xfrm>
            <a:off x="6043929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76815D-6E60-49B6-B826-B43A9B231569}"/>
              </a:ext>
            </a:extLst>
          </p:cNvPr>
          <p:cNvCxnSpPr>
            <a:cxnSpLocks/>
          </p:cNvCxnSpPr>
          <p:nvPr userDrawn="1"/>
        </p:nvCxnSpPr>
        <p:spPr>
          <a:xfrm>
            <a:off x="9046123" y="2774906"/>
            <a:ext cx="0" cy="1777909"/>
          </a:xfrm>
          <a:prstGeom prst="line">
            <a:avLst/>
          </a:prstGeom>
          <a:noFill/>
          <a:ln w="6350" cap="flat" cmpd="sng">
            <a:solidFill>
              <a:schemeClr val="tx2"/>
            </a:solidFill>
            <a:prstDash val="sysDot"/>
            <a:miter/>
            <a:headEnd type="none" w="med" len="med"/>
            <a:tailEnd type="none" w="med" len="med"/>
          </a:ln>
        </p:spPr>
      </p:cxn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DF80E4F0-B01B-4273-BE0E-F9C11E8874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1782" y="2969591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D234EC0-AA8D-410F-9DF6-1A1E7E059F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85485" y="2969591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4A86000-1FB5-4C36-8336-F51E7D4EA9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783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7BF7E4E8-0108-4623-AE5D-10BB9C7061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85485" y="3821277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3DAE3DC-1A69-4B7A-AA4E-BFBC50BD0E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0334" y="2967455"/>
            <a:ext cx="2535449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540C13BD-FCA0-468C-B4C7-16009A84E3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74037" y="2967455"/>
            <a:ext cx="2535448" cy="847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100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CBDD7794-923D-4C5D-BC71-C596F0A366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335" y="3817005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4883D334-117C-46E9-A600-A0A22B72D7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4037" y="3819141"/>
            <a:ext cx="2535448" cy="111953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67EDA9A-6DC8-4E42-84D8-CBA4C85C6C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s with Circles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7">
            <a:extLst>
              <a:ext uri="{FF2B5EF4-FFF2-40B4-BE49-F238E27FC236}">
                <a16:creationId xmlns:a16="http://schemas.microsoft.com/office/drawing/2014/main" id="{DB217BC1-6DD6-41BB-9D69-82917BB5A1F2}"/>
              </a:ext>
            </a:extLst>
          </p:cNvPr>
          <p:cNvSpPr txBox="1"/>
          <p:nvPr userDrawn="1"/>
        </p:nvSpPr>
        <p:spPr>
          <a:xfrm>
            <a:off x="1132892" y="2385124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endParaRPr lang="en-US" sz="5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B4D1A35-85B8-448A-83AC-27CE701ACE8C}"/>
              </a:ext>
            </a:extLst>
          </p:cNvPr>
          <p:cNvSpPr txBox="1"/>
          <p:nvPr userDrawn="1"/>
        </p:nvSpPr>
        <p:spPr>
          <a:xfrm>
            <a:off x="4799796" y="2354189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5E3CFFF2-137A-430A-9CE3-D8F609AA084A}"/>
              </a:ext>
            </a:extLst>
          </p:cNvPr>
          <p:cNvSpPr txBox="1"/>
          <p:nvPr userDrawn="1"/>
        </p:nvSpPr>
        <p:spPr>
          <a:xfrm>
            <a:off x="8486311" y="2354189"/>
            <a:ext cx="2675398" cy="2672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tx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0B334-E47A-4191-8E84-B03A6DD089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34DEB2-9102-4B99-ABDD-0FA818EF3367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16B44-B1B9-4A30-8131-6D2725792DC2}"/>
              </a:ext>
            </a:extLst>
          </p:cNvPr>
          <p:cNvSpPr/>
          <p:nvPr userDrawn="1"/>
        </p:nvSpPr>
        <p:spPr>
          <a:xfrm>
            <a:off x="7632824" y="6458814"/>
            <a:ext cx="33313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2019, LogMeIn, Inc. | CONFIDENTIAL – FOR INTERNAL USE ONLY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E9131B0-B8BD-4ADE-823A-0BFF503DF4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F533C71-BF38-6B42-B1CB-27B69EF97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9D615-3F95-214A-B485-FD622E67D6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689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DED954C-3BBD-364D-B5A3-414044911E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689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93AAFB3-1D72-B84D-9A43-88A9B176FB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9290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8F40F3B-2B40-7848-A73F-FDB48F6B6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9290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E5F9B7-E0ED-6049-8671-FBCF291CB1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1834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18E8CB6-9049-7245-9A07-11D8604FEF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34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with Circles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7">
            <a:extLst>
              <a:ext uri="{FF2B5EF4-FFF2-40B4-BE49-F238E27FC236}">
                <a16:creationId xmlns:a16="http://schemas.microsoft.com/office/drawing/2014/main" id="{DB217BC1-6DD6-41BB-9D69-82917BB5A1F2}"/>
              </a:ext>
            </a:extLst>
          </p:cNvPr>
          <p:cNvSpPr txBox="1"/>
          <p:nvPr userDrawn="1"/>
        </p:nvSpPr>
        <p:spPr>
          <a:xfrm>
            <a:off x="1132892" y="2385124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endParaRPr lang="en-US" sz="5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2B4D1A35-85B8-448A-83AC-27CE701ACE8C}"/>
              </a:ext>
            </a:extLst>
          </p:cNvPr>
          <p:cNvSpPr txBox="1"/>
          <p:nvPr userDrawn="1"/>
        </p:nvSpPr>
        <p:spPr>
          <a:xfrm>
            <a:off x="4799796" y="2354189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5E3CFFF2-137A-430A-9CE3-D8F609AA084A}"/>
              </a:ext>
            </a:extLst>
          </p:cNvPr>
          <p:cNvSpPr txBox="1"/>
          <p:nvPr userDrawn="1"/>
        </p:nvSpPr>
        <p:spPr>
          <a:xfrm>
            <a:off x="8486311" y="2354189"/>
            <a:ext cx="2675398" cy="267241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spcBef>
                <a:spcPts val="3487"/>
              </a:spcBef>
              <a:defRPr/>
            </a:pPr>
            <a:endParaRPr lang="en-US" sz="2400" dirty="0">
              <a:solidFill>
                <a:schemeClr val="accent2"/>
              </a:solidFill>
              <a:latin typeface="Lato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955798A-A8AC-4987-A7DC-E71175697B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77500E-7766-AD41-B378-184B7BEC6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Stats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17B4DA1-7666-6F40-8AD7-DC40DFF754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689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FFCF743-4F70-2044-ABF6-59A0AA5D2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3689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5B75C3C-39EB-2E47-B095-4D7902FC6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9290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23EE8A9-04ED-D240-8653-A7AB1BA23A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9290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77EACEE-3E94-8145-AE13-0C17F8E31B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1834" y="3136612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2798A2-91D9-3E4D-AB19-FB89881D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34" y="3744395"/>
            <a:ext cx="2352725" cy="59430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87593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131825" y="1177999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084499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125447" y="1164590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131825" y="3843276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09273" y="39037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150221" y="3815086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040948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8081896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Team Slide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7632824" y="6458814"/>
            <a:ext cx="33313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2019, LogMeIn, Inc. | CONFIDENTIAL – FOR INTERNAL USE ONLY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121277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162225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228573" y="11645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3128695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9" hasCustomPrompt="1"/>
          </p:nvPr>
        </p:nvSpPr>
        <p:spPr>
          <a:xfrm>
            <a:off x="1096503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5137451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9203799" y="3920491"/>
            <a:ext cx="1951497" cy="187921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4040948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8081896" y="5865448"/>
            <a:ext cx="4038600" cy="46540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17861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Team Slide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- Corporat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“Key Statement Slide”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04CCE-1B9F-432B-8A59-CC1C640BC4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92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“Key Statement Slide”</a:t>
            </a:r>
          </a:p>
        </p:txBody>
      </p:sp>
    </p:spTree>
    <p:extLst>
      <p:ext uri="{BB962C8B-B14F-4D97-AF65-F5344CB8AC3E}">
        <p14:creationId xmlns:p14="http://schemas.microsoft.com/office/powerpoint/2010/main" val="3109730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Circle Over Photo - Corporat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6629400" y="914400"/>
            <a:ext cx="5029200" cy="5029200"/>
          </a:xfrm>
          <a:prstGeom prst="ellipse">
            <a:avLst/>
          </a:prstGeom>
          <a:solidFill>
            <a:srgbClr val="165C7D">
              <a:alpha val="90000"/>
            </a:srgbClr>
          </a:solidFill>
        </p:spPr>
        <p:txBody>
          <a:bodyPr lIns="0" tIns="0" rIns="0" bIns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z="3600" dirty="0"/>
              <a:t>“Key Statement Circle Over Photo”</a:t>
            </a:r>
            <a:br>
              <a:rPr lang="en-US" dirty="0"/>
            </a:br>
            <a:r>
              <a:rPr lang="en-US" sz="2800" b="0" dirty="0"/>
              <a:t>(best over lighter photos)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20" y="5758105"/>
            <a:ext cx="1425403" cy="4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7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Circle Over Photo - Ligh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6629400" y="914400"/>
            <a:ext cx="5029200" cy="5029200"/>
          </a:xfrm>
          <a:prstGeom prst="ellipse">
            <a:avLst/>
          </a:prstGeom>
          <a:solidFill>
            <a:srgbClr val="74D1EA">
              <a:alpha val="90000"/>
            </a:srgbClr>
          </a:solidFill>
        </p:spPr>
        <p:txBody>
          <a:bodyPr lIns="0" tIns="0" rIns="0" bIns="0" anchor="ctr">
            <a:normAutofit/>
          </a:bodyPr>
          <a:lstStyle>
            <a:lvl1pPr algn="ctr">
              <a:tabLst>
                <a:tab pos="741363" algn="l"/>
              </a:tabLs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z="3600" dirty="0"/>
              <a:t>“Key Statement Circle Over Photo”</a:t>
            </a:r>
            <a:br>
              <a:rPr lang="en-US" dirty="0"/>
            </a:br>
            <a:r>
              <a:rPr lang="en-US" sz="2800" b="0" dirty="0"/>
              <a:t>(best over darker photos)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20" y="5758105"/>
            <a:ext cx="1425403" cy="4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MI Sign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0CA6C2-6D72-6A4F-9468-8F5C0D2E5C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609600" y="3851275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971800"/>
            <a:ext cx="10972800" cy="838200"/>
          </a:xfrm>
        </p:spPr>
        <p:txBody>
          <a:bodyPr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967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nly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ADE988-C611-4E7A-B8B4-E653956B63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“Click to Edit Quote Master Slide”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591A966-F1CC-4BEB-AFB8-DF34DE3522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|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71DF3-F7FF-4029-B8E6-694E5F9F42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5FECC-227D-44CA-A3A1-75F7F0255EE6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EBA74A-421E-4A7F-9A31-4ACAE72D06DE}"/>
              </a:ext>
            </a:extLst>
          </p:cNvPr>
          <p:cNvSpPr/>
          <p:nvPr userDrawn="1"/>
        </p:nvSpPr>
        <p:spPr>
          <a:xfrm>
            <a:off x="7632824" y="6458814"/>
            <a:ext cx="33313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2019, LogMeIn, Inc. | 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9175777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ly - Corporat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“Click to Edit Quote Master Slide”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| Title</a:t>
            </a:r>
          </a:p>
        </p:txBody>
      </p:sp>
    </p:spTree>
    <p:extLst>
      <p:ext uri="{BB962C8B-B14F-4D97-AF65-F5344CB8AC3E}">
        <p14:creationId xmlns:p14="http://schemas.microsoft.com/office/powerpoint/2010/main" val="318180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 and Quot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267" y="1860453"/>
            <a:ext cx="2578446" cy="248294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88190" y="4450976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190" y="5060576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3859306" y="1600200"/>
            <a:ext cx="7723093" cy="3052482"/>
          </a:xfrm>
        </p:spPr>
        <p:txBody>
          <a:bodyPr anchor="ctr">
            <a:normAutofit/>
          </a:bodyPr>
          <a:lstStyle>
            <a:lvl1pPr algn="l">
              <a:defRPr sz="4000" b="0" i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“Headshot with Quote Slide Master </a:t>
            </a:r>
            <a:r>
              <a:rPr lang="mr-IN" dirty="0"/>
              <a:t>–</a:t>
            </a:r>
            <a:r>
              <a:rPr lang="en-US" dirty="0"/>
              <a:t> quote here”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632824" y="6458814"/>
            <a:ext cx="33313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2019, LogMeIn, Inc. | CONFIDENTIAL – FOR INTERNAL USE ONLY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 and Quot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267" y="1860453"/>
            <a:ext cx="2578446" cy="248294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88190" y="4450976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190" y="5060576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3859306" y="1600200"/>
            <a:ext cx="7723093" cy="3052482"/>
          </a:xfrm>
        </p:spPr>
        <p:txBody>
          <a:bodyPr anchor="ctr">
            <a:normAutofit/>
          </a:bodyPr>
          <a:lstStyle>
            <a:lvl1pPr algn="l">
              <a:defRPr sz="4000" b="0" i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“Headshot with Quote Slide Master </a:t>
            </a:r>
            <a:r>
              <a:rPr lang="mr-IN" dirty="0"/>
              <a:t>–</a:t>
            </a:r>
            <a:r>
              <a:rPr lang="en-US" dirty="0"/>
              <a:t> quote here”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“Title Only” Slide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29082F9-C52A-4493-97D0-7C0D6761DA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  <p:extLst>
      <p:ext uri="{BB962C8B-B14F-4D97-AF65-F5344CB8AC3E}">
        <p14:creationId xmlns:p14="http://schemas.microsoft.com/office/powerpoint/2010/main" val="24521099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D5BDE1-CC3E-427F-9B77-CCDAA88B58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Closing Slide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D492E-E8A1-4E96-B2CF-60CB295D17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3B9DC-A473-4BC5-A77B-2F9271672C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8606" y="6016136"/>
            <a:ext cx="1580042" cy="6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9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orporat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109728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939" y="4239631"/>
            <a:ext cx="4000061" cy="2618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3B33E-DFD8-6446-9E88-E3282AAE38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796" y="5420138"/>
            <a:ext cx="2368370" cy="9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13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-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“Agenda” (Left Justified)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200" y="1543050"/>
            <a:ext cx="10515600" cy="4619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A2CA1-1F1D-46B0-AEF5-0C36F53320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tx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Slide - Corporat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33575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0272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0272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974523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81220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081220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9015471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22168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37664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1E7925-7686-4C26-970F-6F67E8FE93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1" y="6330759"/>
            <a:ext cx="1036924" cy="4147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E07BFC-16CB-4DE9-AE14-D91C495560FF}"/>
              </a:ext>
            </a:extLst>
          </p:cNvPr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pPr algn="ctr"/>
              <a:t>‹#›</a:t>
            </a:fld>
            <a:endParaRPr lang="en-US" sz="8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94EF45-D9F9-4A01-BEEE-6EF927E34614}"/>
              </a:ext>
            </a:extLst>
          </p:cNvPr>
          <p:cNvSpPr/>
          <p:nvPr userDrawn="1"/>
        </p:nvSpPr>
        <p:spPr>
          <a:xfrm>
            <a:off x="7632824" y="6458814"/>
            <a:ext cx="33313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© 2019, LogMeIn, Inc. | CONFIDENTIAL – FOR INTERNAL USE ONLY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739DA94-A224-41A2-8D42-33204473C8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9763" y="6465980"/>
            <a:ext cx="5826125" cy="194796"/>
          </a:xfrm>
        </p:spPr>
        <p:txBody>
          <a:bodyPr>
            <a:noAutofit/>
          </a:bodyPr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tx1"/>
                </a:solidFill>
              </a:defRPr>
            </a:lvl2pPr>
            <a:lvl3pPr>
              <a:defRPr sz="800">
                <a:solidFill>
                  <a:schemeClr val="tx1"/>
                </a:solidFill>
              </a:defRPr>
            </a:lvl3pPr>
            <a:lvl4pPr>
              <a:defRPr sz="800">
                <a:solidFill>
                  <a:schemeClr val="tx1"/>
                </a:solidFill>
              </a:defRPr>
            </a:lvl4pPr>
            <a:lvl5pPr>
              <a:defRPr sz="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Slide Footer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8077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74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774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959025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065722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065722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8999973" y="1860453"/>
            <a:ext cx="2270760" cy="2186657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Insert headshot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106670" y="4258995"/>
            <a:ext cx="4038600" cy="6096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106670" y="4868595"/>
            <a:ext cx="4038600" cy="45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93309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Corporate Blue">
    <p:bg>
      <p:bgPr>
        <a:solidFill>
          <a:srgbClr val="16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E9D43A-89DE-BC46-B4D7-8817AFBDB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393" y="5209719"/>
            <a:ext cx="3117215" cy="1648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854200"/>
            <a:ext cx="10972800" cy="314960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034" y="6012934"/>
            <a:ext cx="1580042" cy="63201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6324600"/>
            <a:ext cx="1066800" cy="42672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8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/>
            </a:br>
            <a:r>
              <a:rPr lang="en-US"/>
              <a:t>second 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13805"/>
            <a:ext cx="10515600" cy="4519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02957" y="6458850"/>
            <a:ext cx="301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E30D9FE-59FA-4D48-9E87-93941FF8BA94}" type="slidenum">
              <a:rPr lang="en-US" sz="800" smtClean="0">
                <a:solidFill>
                  <a:schemeClr val="tx1"/>
                </a:solidFill>
              </a:rPr>
              <a:pPr algn="ctr"/>
              <a:t>‹#›</a:t>
            </a:fld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7632824" y="6458814"/>
            <a:ext cx="33313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2019, LogMeIn, Inc. | 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60278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6" r:id="rId2"/>
    <p:sldLayoutId id="2147483678" r:id="rId3"/>
    <p:sldLayoutId id="2147483718" r:id="rId4"/>
    <p:sldLayoutId id="2147483663" r:id="rId5"/>
    <p:sldLayoutId id="2147483717" r:id="rId6"/>
    <p:sldLayoutId id="2147483683" r:id="rId7"/>
    <p:sldLayoutId id="2147483715" r:id="rId8"/>
    <p:sldLayoutId id="2147483694" r:id="rId9"/>
    <p:sldLayoutId id="2147483721" r:id="rId10"/>
    <p:sldLayoutId id="2147483687" r:id="rId11"/>
    <p:sldLayoutId id="2147483689" r:id="rId12"/>
    <p:sldLayoutId id="2147483695" r:id="rId13"/>
    <p:sldLayoutId id="2147483671" r:id="rId14"/>
    <p:sldLayoutId id="2147483697" r:id="rId15"/>
    <p:sldLayoutId id="2147483652" r:id="rId16"/>
    <p:sldLayoutId id="2147483713" r:id="rId17"/>
    <p:sldLayoutId id="2147483720" r:id="rId18"/>
    <p:sldLayoutId id="2147483722" r:id="rId19"/>
    <p:sldLayoutId id="2147483714" r:id="rId20"/>
    <p:sldLayoutId id="2147483709" r:id="rId21"/>
    <p:sldLayoutId id="2147483703" r:id="rId22"/>
    <p:sldLayoutId id="2147483712" r:id="rId23"/>
    <p:sldLayoutId id="2147483702" r:id="rId24"/>
    <p:sldLayoutId id="2147483711" r:id="rId25"/>
    <p:sldLayoutId id="2147483701" r:id="rId26"/>
    <p:sldLayoutId id="2147483710" r:id="rId27"/>
    <p:sldLayoutId id="2147483700" r:id="rId28"/>
    <p:sldLayoutId id="2147483708" r:id="rId29"/>
    <p:sldLayoutId id="2147483705" r:id="rId30"/>
    <p:sldLayoutId id="2147483704" r:id="rId31"/>
    <p:sldLayoutId id="2147483685" r:id="rId32"/>
    <p:sldLayoutId id="2147483719" r:id="rId33"/>
    <p:sldLayoutId id="2147483707" r:id="rId34"/>
    <p:sldLayoutId id="2147483706" r:id="rId35"/>
    <p:sldLayoutId id="2147483667" r:id="rId36"/>
    <p:sldLayoutId id="2147483668" r:id="rId37"/>
    <p:sldLayoutId id="2147483666" r:id="rId38"/>
    <p:sldLayoutId id="2147483675" r:id="rId39"/>
    <p:sldLayoutId id="2147483665" r:id="rId40"/>
    <p:sldLayoutId id="2147483674" r:id="rId41"/>
    <p:sldLayoutId id="2147483699" r:id="rId42"/>
    <p:sldLayoutId id="2147483698" r:id="rId43"/>
    <p:sldLayoutId id="2147483654" r:id="rId44"/>
    <p:sldLayoutId id="2147483672" r:id="rId4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Proxima Nova Lt" panose="02000506030000020004" pitchFamily="50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8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A29C0-3879-E34C-A0DA-CF268ADCCC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Effort Estimation Assistant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877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ASKING SOMEBODY</a:t>
            </a:r>
          </a:p>
        </p:txBody>
      </p:sp>
    </p:spTree>
    <p:extLst>
      <p:ext uri="{BB962C8B-B14F-4D97-AF65-F5344CB8AC3E}">
        <p14:creationId xmlns:p14="http://schemas.microsoft.com/office/powerpoint/2010/main" val="40264862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23262ACD-A83F-4E2A-A19F-8B77094B20A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178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/>
                </a:solidFill>
              </a:rPr>
              <a:t>Concentric Circles - White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9EFCBF-9229-44FF-B047-806F1FA0110F}"/>
              </a:ext>
            </a:extLst>
          </p:cNvPr>
          <p:cNvGrpSpPr/>
          <p:nvPr/>
        </p:nvGrpSpPr>
        <p:grpSpPr>
          <a:xfrm>
            <a:off x="3207892" y="1006937"/>
            <a:ext cx="5776215" cy="5692973"/>
            <a:chOff x="1563688" y="231775"/>
            <a:chExt cx="7270750" cy="7165975"/>
          </a:xfrm>
          <a:noFill/>
          <a:effectLst/>
        </p:grpSpPr>
        <p:sp>
          <p:nvSpPr>
            <p:cNvPr id="12" name="Freeform 1">
              <a:extLst>
                <a:ext uri="{FF2B5EF4-FFF2-40B4-BE49-F238E27FC236}">
                  <a16:creationId xmlns:a16="http://schemas.microsoft.com/office/drawing/2014/main" id="{01D88534-1590-4544-BCB6-56405D8F9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3688" y="522288"/>
              <a:ext cx="6875462" cy="6875462"/>
            </a:xfrm>
            <a:custGeom>
              <a:avLst/>
              <a:gdLst>
                <a:gd name="T0" fmla="*/ 9555 w 19098"/>
                <a:gd name="T1" fmla="*/ 19097 h 19098"/>
                <a:gd name="T2" fmla="*/ 9555 w 19098"/>
                <a:gd name="T3" fmla="*/ 19097 h 19098"/>
                <a:gd name="T4" fmla="*/ 19097 w 19098"/>
                <a:gd name="T5" fmla="*/ 9541 h 19098"/>
                <a:gd name="T6" fmla="*/ 9555 w 19098"/>
                <a:gd name="T7" fmla="*/ 0 h 19098"/>
                <a:gd name="T8" fmla="*/ 0 w 19098"/>
                <a:gd name="T9" fmla="*/ 9541 h 19098"/>
                <a:gd name="T10" fmla="*/ 9555 w 19098"/>
                <a:gd name="T11" fmla="*/ 19097 h 19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98" h="19098">
                  <a:moveTo>
                    <a:pt x="9555" y="19097"/>
                  </a:moveTo>
                  <a:lnTo>
                    <a:pt x="9555" y="19097"/>
                  </a:lnTo>
                  <a:cubicBezTo>
                    <a:pt x="14821" y="19097"/>
                    <a:pt x="19097" y="14821"/>
                    <a:pt x="19097" y="9541"/>
                  </a:cubicBezTo>
                  <a:cubicBezTo>
                    <a:pt x="19097" y="4276"/>
                    <a:pt x="14821" y="0"/>
                    <a:pt x="9555" y="0"/>
                  </a:cubicBezTo>
                  <a:cubicBezTo>
                    <a:pt x="4276" y="0"/>
                    <a:pt x="0" y="4276"/>
                    <a:pt x="0" y="9541"/>
                  </a:cubicBezTo>
                  <a:cubicBezTo>
                    <a:pt x="0" y="14821"/>
                    <a:pt x="4276" y="19097"/>
                    <a:pt x="9555" y="19097"/>
                  </a:cubicBezTo>
                </a:path>
              </a:pathLst>
            </a:custGeom>
            <a:grpFill/>
            <a:ln w="25400" cap="flat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2">
              <a:extLst>
                <a:ext uri="{FF2B5EF4-FFF2-40B4-BE49-F238E27FC236}">
                  <a16:creationId xmlns:a16="http://schemas.microsoft.com/office/drawing/2014/main" id="{FE64D6AE-B273-4785-9C7A-9A0A0B769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4188" y="231775"/>
              <a:ext cx="6875462" cy="6875463"/>
            </a:xfrm>
            <a:custGeom>
              <a:avLst/>
              <a:gdLst>
                <a:gd name="T0" fmla="*/ 9555 w 19098"/>
                <a:gd name="T1" fmla="*/ 19097 h 19098"/>
                <a:gd name="T2" fmla="*/ 9555 w 19098"/>
                <a:gd name="T3" fmla="*/ 19097 h 19098"/>
                <a:gd name="T4" fmla="*/ 19097 w 19098"/>
                <a:gd name="T5" fmla="*/ 9556 h 19098"/>
                <a:gd name="T6" fmla="*/ 9555 w 19098"/>
                <a:gd name="T7" fmla="*/ 0 h 19098"/>
                <a:gd name="T8" fmla="*/ 0 w 19098"/>
                <a:gd name="T9" fmla="*/ 9556 h 19098"/>
                <a:gd name="T10" fmla="*/ 9555 w 19098"/>
                <a:gd name="T11" fmla="*/ 19097 h 19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98" h="19098">
                  <a:moveTo>
                    <a:pt x="9555" y="19097"/>
                  </a:moveTo>
                  <a:lnTo>
                    <a:pt x="9555" y="19097"/>
                  </a:lnTo>
                  <a:cubicBezTo>
                    <a:pt x="14820" y="19097"/>
                    <a:pt x="19097" y="14821"/>
                    <a:pt x="19097" y="9556"/>
                  </a:cubicBezTo>
                  <a:cubicBezTo>
                    <a:pt x="19097" y="4276"/>
                    <a:pt x="14820" y="0"/>
                    <a:pt x="9555" y="0"/>
                  </a:cubicBezTo>
                  <a:cubicBezTo>
                    <a:pt x="4276" y="0"/>
                    <a:pt x="0" y="4276"/>
                    <a:pt x="0" y="9556"/>
                  </a:cubicBezTo>
                  <a:cubicBezTo>
                    <a:pt x="0" y="14821"/>
                    <a:pt x="4276" y="19097"/>
                    <a:pt x="9555" y="19097"/>
                  </a:cubicBezTo>
                </a:path>
              </a:pathLst>
            </a:custGeom>
            <a:grpFill/>
            <a:ln w="25400" cap="flat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50CFA188-F238-4E0D-9072-382B052B3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200" y="498475"/>
              <a:ext cx="6875463" cy="6880225"/>
            </a:xfrm>
            <a:custGeom>
              <a:avLst/>
              <a:gdLst>
                <a:gd name="T0" fmla="*/ 9541 w 19098"/>
                <a:gd name="T1" fmla="*/ 19111 h 19112"/>
                <a:gd name="T2" fmla="*/ 9541 w 19098"/>
                <a:gd name="T3" fmla="*/ 19111 h 19112"/>
                <a:gd name="T4" fmla="*/ 19097 w 19098"/>
                <a:gd name="T5" fmla="*/ 9555 h 19112"/>
                <a:gd name="T6" fmla="*/ 9541 w 19098"/>
                <a:gd name="T7" fmla="*/ 0 h 19112"/>
                <a:gd name="T8" fmla="*/ 0 w 19098"/>
                <a:gd name="T9" fmla="*/ 9555 h 19112"/>
                <a:gd name="T10" fmla="*/ 9541 w 19098"/>
                <a:gd name="T11" fmla="*/ 19111 h 19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98" h="19112">
                  <a:moveTo>
                    <a:pt x="9541" y="19111"/>
                  </a:moveTo>
                  <a:lnTo>
                    <a:pt x="9541" y="19111"/>
                  </a:lnTo>
                  <a:cubicBezTo>
                    <a:pt x="14821" y="19111"/>
                    <a:pt x="19097" y="14834"/>
                    <a:pt x="19097" y="9555"/>
                  </a:cubicBezTo>
                  <a:cubicBezTo>
                    <a:pt x="19097" y="4276"/>
                    <a:pt x="14821" y="0"/>
                    <a:pt x="9541" y="0"/>
                  </a:cubicBezTo>
                  <a:cubicBezTo>
                    <a:pt x="4276" y="0"/>
                    <a:pt x="0" y="4276"/>
                    <a:pt x="0" y="9555"/>
                  </a:cubicBezTo>
                  <a:cubicBezTo>
                    <a:pt x="0" y="14834"/>
                    <a:pt x="4276" y="19111"/>
                    <a:pt x="9541" y="19111"/>
                  </a:cubicBezTo>
                </a:path>
              </a:pathLst>
            </a:custGeom>
            <a:grpFill/>
            <a:ln w="25400" cap="flat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313CA63C-3AAF-479C-94DC-B95A6FDDC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4213" y="488950"/>
              <a:ext cx="6880225" cy="6880225"/>
            </a:xfrm>
            <a:custGeom>
              <a:avLst/>
              <a:gdLst>
                <a:gd name="T0" fmla="*/ 9554 w 19111"/>
                <a:gd name="T1" fmla="*/ 19111 h 19112"/>
                <a:gd name="T2" fmla="*/ 9554 w 19111"/>
                <a:gd name="T3" fmla="*/ 19111 h 19112"/>
                <a:gd name="T4" fmla="*/ 19110 w 19111"/>
                <a:gd name="T5" fmla="*/ 9555 h 19112"/>
                <a:gd name="T6" fmla="*/ 9554 w 19111"/>
                <a:gd name="T7" fmla="*/ 0 h 19112"/>
                <a:gd name="T8" fmla="*/ 0 w 19111"/>
                <a:gd name="T9" fmla="*/ 9555 h 19112"/>
                <a:gd name="T10" fmla="*/ 9554 w 19111"/>
                <a:gd name="T11" fmla="*/ 19111 h 19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11" h="19112">
                  <a:moveTo>
                    <a:pt x="9554" y="19111"/>
                  </a:moveTo>
                  <a:lnTo>
                    <a:pt x="9554" y="19111"/>
                  </a:lnTo>
                  <a:cubicBezTo>
                    <a:pt x="14834" y="19111"/>
                    <a:pt x="19110" y="14821"/>
                    <a:pt x="19110" y="9555"/>
                  </a:cubicBezTo>
                  <a:cubicBezTo>
                    <a:pt x="19110" y="4277"/>
                    <a:pt x="14834" y="0"/>
                    <a:pt x="9554" y="0"/>
                  </a:cubicBezTo>
                  <a:cubicBezTo>
                    <a:pt x="4276" y="0"/>
                    <a:pt x="0" y="4277"/>
                    <a:pt x="0" y="9555"/>
                  </a:cubicBezTo>
                  <a:cubicBezTo>
                    <a:pt x="0" y="14821"/>
                    <a:pt x="4276" y="19111"/>
                    <a:pt x="9554" y="19111"/>
                  </a:cubicBezTo>
                </a:path>
              </a:pathLst>
            </a:custGeom>
            <a:grpFill/>
            <a:ln w="25400" cap="flat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35C40748-CF84-4D75-BBAC-6C0B798BC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4213" y="488950"/>
              <a:ext cx="6880225" cy="6880225"/>
            </a:xfrm>
            <a:custGeom>
              <a:avLst/>
              <a:gdLst>
                <a:gd name="T0" fmla="*/ 9554 w 19111"/>
                <a:gd name="T1" fmla="*/ 19111 h 19112"/>
                <a:gd name="T2" fmla="*/ 9554 w 19111"/>
                <a:gd name="T3" fmla="*/ 19111 h 19112"/>
                <a:gd name="T4" fmla="*/ 19110 w 19111"/>
                <a:gd name="T5" fmla="*/ 9555 h 19112"/>
                <a:gd name="T6" fmla="*/ 9554 w 19111"/>
                <a:gd name="T7" fmla="*/ 0 h 19112"/>
                <a:gd name="T8" fmla="*/ 0 w 19111"/>
                <a:gd name="T9" fmla="*/ 9555 h 19112"/>
                <a:gd name="T10" fmla="*/ 9554 w 19111"/>
                <a:gd name="T11" fmla="*/ 19111 h 19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11" h="19112">
                  <a:moveTo>
                    <a:pt x="9554" y="19111"/>
                  </a:moveTo>
                  <a:lnTo>
                    <a:pt x="9554" y="19111"/>
                  </a:lnTo>
                  <a:cubicBezTo>
                    <a:pt x="14834" y="19111"/>
                    <a:pt x="19110" y="14821"/>
                    <a:pt x="19110" y="9555"/>
                  </a:cubicBezTo>
                  <a:cubicBezTo>
                    <a:pt x="19110" y="4277"/>
                    <a:pt x="14834" y="0"/>
                    <a:pt x="9554" y="0"/>
                  </a:cubicBezTo>
                  <a:cubicBezTo>
                    <a:pt x="4276" y="0"/>
                    <a:pt x="0" y="4277"/>
                    <a:pt x="0" y="9555"/>
                  </a:cubicBezTo>
                  <a:cubicBezTo>
                    <a:pt x="0" y="14821"/>
                    <a:pt x="4276" y="19111"/>
                    <a:pt x="9554" y="19111"/>
                  </a:cubicBezTo>
                </a:path>
              </a:pathLst>
            </a:custGeom>
            <a:grpFill/>
            <a:ln w="25400" cap="flat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28189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305372-15FD-4231-80B1-6E55860CB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1864A5-44A0-45C1-8574-88AE1CCF304F}"/>
              </a:ext>
            </a:extLst>
          </p:cNvPr>
          <p:cNvSpPr txBox="1"/>
          <p:nvPr/>
        </p:nvSpPr>
        <p:spPr>
          <a:xfrm>
            <a:off x="8153400" y="5937490"/>
            <a:ext cx="40386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Tip: </a:t>
            </a:r>
            <a:r>
              <a:rPr lang="en-US" dirty="0"/>
              <a:t>If you need the Values as individual graphics, reach out on Slack at #</a:t>
            </a:r>
            <a:r>
              <a:rPr lang="en-US" dirty="0" err="1"/>
              <a:t>brand_creative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930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317" y="397142"/>
            <a:ext cx="10515600" cy="1178613"/>
          </a:xfrm>
        </p:spPr>
        <p:txBody>
          <a:bodyPr/>
          <a:lstStyle/>
          <a:p>
            <a:r>
              <a:rPr lang="en-US" dirty="0"/>
              <a:t>Business Unit Icons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524829-84C9-4E5C-A4F6-CAF3277B5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269" y="2327176"/>
            <a:ext cx="1631693" cy="1631693"/>
          </a:xfrm>
          <a:prstGeom prst="rect">
            <a:avLst/>
          </a:prstGeom>
        </p:spPr>
      </p:pic>
      <p:pic>
        <p:nvPicPr>
          <p:cNvPr id="25" name="Picture 24" descr="A close up of a sign&#10;&#10;Description generated with high confidence">
            <a:extLst>
              <a:ext uri="{FF2B5EF4-FFF2-40B4-BE49-F238E27FC236}">
                <a16:creationId xmlns:a16="http://schemas.microsoft.com/office/drawing/2014/main" id="{528E00B6-A1BD-42DB-B3B9-D7BA5C4C1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851" y="2341226"/>
            <a:ext cx="1557881" cy="1557881"/>
          </a:xfrm>
          <a:prstGeom prst="rect">
            <a:avLst/>
          </a:prstGeom>
        </p:spPr>
      </p:pic>
      <p:pic>
        <p:nvPicPr>
          <p:cNvPr id="28" name="Picture 27" descr="A close up of a sign&#10;&#10;Description generated with high confidence">
            <a:extLst>
              <a:ext uri="{FF2B5EF4-FFF2-40B4-BE49-F238E27FC236}">
                <a16:creationId xmlns:a16="http://schemas.microsoft.com/office/drawing/2014/main" id="{ED0EFC84-926F-438E-B609-5433FEFEF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946" y="2332047"/>
            <a:ext cx="1606108" cy="16061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65B2412-F580-4CE4-B9A3-80F6E7573A56}"/>
              </a:ext>
            </a:extLst>
          </p:cNvPr>
          <p:cNvSpPr txBox="1"/>
          <p:nvPr/>
        </p:nvSpPr>
        <p:spPr>
          <a:xfrm>
            <a:off x="7857971" y="4221009"/>
            <a:ext cx="104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EA3135-D5CA-4669-A328-D17F48D581DB}"/>
              </a:ext>
            </a:extLst>
          </p:cNvPr>
          <p:cNvSpPr txBox="1"/>
          <p:nvPr/>
        </p:nvSpPr>
        <p:spPr>
          <a:xfrm>
            <a:off x="5526289" y="4211544"/>
            <a:ext cx="104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E963B3-2E11-42CA-AA1D-1EC718ADB393}"/>
              </a:ext>
            </a:extLst>
          </p:cNvPr>
          <p:cNvSpPr txBox="1"/>
          <p:nvPr/>
        </p:nvSpPr>
        <p:spPr>
          <a:xfrm>
            <a:off x="3233672" y="4190829"/>
            <a:ext cx="104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C&amp;C</a:t>
            </a:r>
          </a:p>
        </p:txBody>
      </p:sp>
    </p:spTree>
    <p:extLst>
      <p:ext uri="{BB962C8B-B14F-4D97-AF65-F5344CB8AC3E}">
        <p14:creationId xmlns:p14="http://schemas.microsoft.com/office/powerpoint/2010/main" val="32484222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06D85E-E50A-4F76-A02C-61A37A102BB0}"/>
              </a:ext>
            </a:extLst>
          </p:cNvPr>
          <p:cNvSpPr txBox="1"/>
          <p:nvPr/>
        </p:nvSpPr>
        <p:spPr>
          <a:xfrm>
            <a:off x="160917" y="1539780"/>
            <a:ext cx="198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kern="0" dirty="0">
                <a:solidFill>
                  <a:schemeClr val="tx2"/>
                </a:solidFill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Jan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C78ED-0EF7-48FA-BA41-AA4238BF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Example – Calendar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C45453-917F-495E-A0F3-278BB0EF7EFD}"/>
              </a:ext>
            </a:extLst>
          </p:cNvPr>
          <p:cNvCxnSpPr>
            <a:cxnSpLocks/>
          </p:cNvCxnSpPr>
          <p:nvPr/>
        </p:nvCxnSpPr>
        <p:spPr>
          <a:xfrm>
            <a:off x="168652" y="1903228"/>
            <a:ext cx="11839104" cy="0"/>
          </a:xfrm>
          <a:prstGeom prst="straightConnector1">
            <a:avLst/>
          </a:prstGeom>
          <a:noFill/>
          <a:ln w="25400" cap="flat" cmpd="sng" algn="ctr">
            <a:solidFill>
              <a:schemeClr val="bg2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6" name="Shape 1117">
            <a:extLst>
              <a:ext uri="{FF2B5EF4-FFF2-40B4-BE49-F238E27FC236}">
                <a16:creationId xmlns:a16="http://schemas.microsoft.com/office/drawing/2014/main" id="{538A5E18-C025-4FC2-99CC-633ADE352219}"/>
              </a:ext>
            </a:extLst>
          </p:cNvPr>
          <p:cNvCxnSpPr>
            <a:cxnSpLocks/>
          </p:cNvCxnSpPr>
          <p:nvPr/>
        </p:nvCxnSpPr>
        <p:spPr>
          <a:xfrm>
            <a:off x="4118628" y="1902586"/>
            <a:ext cx="14995" cy="4190565"/>
          </a:xfrm>
          <a:prstGeom prst="straightConnector1">
            <a:avLst/>
          </a:prstGeom>
          <a:noFill/>
          <a:ln w="19050" cap="flat" cmpd="sng">
            <a:solidFill>
              <a:srgbClr val="E7E6E6"/>
            </a:solidFill>
            <a:prstDash val="sysDash"/>
            <a:miter/>
            <a:headEnd type="none" w="med" len="med"/>
            <a:tailEnd type="none" w="med" len="med"/>
          </a:ln>
        </p:spPr>
      </p:cxnSp>
      <p:cxnSp>
        <p:nvCxnSpPr>
          <p:cNvPr id="7" name="Shape 1117">
            <a:extLst>
              <a:ext uri="{FF2B5EF4-FFF2-40B4-BE49-F238E27FC236}">
                <a16:creationId xmlns:a16="http://schemas.microsoft.com/office/drawing/2014/main" id="{2D2287BA-7A94-4CE4-BA6A-B47C922CCC1D}"/>
              </a:ext>
            </a:extLst>
          </p:cNvPr>
          <p:cNvCxnSpPr>
            <a:cxnSpLocks/>
          </p:cNvCxnSpPr>
          <p:nvPr/>
        </p:nvCxnSpPr>
        <p:spPr>
          <a:xfrm>
            <a:off x="2157225" y="1902586"/>
            <a:ext cx="0" cy="4190565"/>
          </a:xfrm>
          <a:prstGeom prst="straightConnector1">
            <a:avLst/>
          </a:prstGeom>
          <a:noFill/>
          <a:ln w="19050" cap="rnd" cmpd="sng">
            <a:solidFill>
              <a:srgbClr val="E7E6E6"/>
            </a:solidFill>
            <a:prstDash val="sysDash"/>
            <a:miter/>
            <a:headEnd type="none" w="med" len="med"/>
            <a:tailEnd type="none" w="med" len="med"/>
          </a:ln>
        </p:spPr>
      </p:cxnSp>
      <p:cxnSp>
        <p:nvCxnSpPr>
          <p:cNvPr id="8" name="Shape 1117">
            <a:extLst>
              <a:ext uri="{FF2B5EF4-FFF2-40B4-BE49-F238E27FC236}">
                <a16:creationId xmlns:a16="http://schemas.microsoft.com/office/drawing/2014/main" id="{95EB5589-A06E-4A45-8853-F341543A8514}"/>
              </a:ext>
            </a:extLst>
          </p:cNvPr>
          <p:cNvCxnSpPr>
            <a:cxnSpLocks/>
            <a:stCxn id="37" idx="0"/>
            <a:endCxn id="37" idx="2"/>
          </p:cNvCxnSpPr>
          <p:nvPr/>
        </p:nvCxnSpPr>
        <p:spPr>
          <a:xfrm>
            <a:off x="6069638" y="1113247"/>
            <a:ext cx="0" cy="4979904"/>
          </a:xfrm>
          <a:prstGeom prst="straightConnector1">
            <a:avLst/>
          </a:prstGeom>
          <a:noFill/>
          <a:ln w="19050" cap="flat" cmpd="sng">
            <a:solidFill>
              <a:schemeClr val="bg2"/>
            </a:solidFill>
            <a:prstDash val="sysDash"/>
            <a:miter/>
            <a:headEnd type="none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0EE3793-C09E-473C-8025-B99F0D51F849}"/>
              </a:ext>
            </a:extLst>
          </p:cNvPr>
          <p:cNvSpPr txBox="1"/>
          <p:nvPr/>
        </p:nvSpPr>
        <p:spPr>
          <a:xfrm>
            <a:off x="2132570" y="1547159"/>
            <a:ext cx="198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kern="0" dirty="0">
                <a:solidFill>
                  <a:schemeClr val="tx2"/>
                </a:solidFill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Feb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37EC3C-A30C-4777-9217-E59BC4AA058F}"/>
              </a:ext>
            </a:extLst>
          </p:cNvPr>
          <p:cNvSpPr txBox="1"/>
          <p:nvPr/>
        </p:nvSpPr>
        <p:spPr>
          <a:xfrm>
            <a:off x="4104223" y="1547159"/>
            <a:ext cx="198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kern="0" dirty="0">
                <a:solidFill>
                  <a:schemeClr val="tx2"/>
                </a:solidFill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Mar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C893AB-5070-4B17-9A36-800972FCCB79}"/>
              </a:ext>
            </a:extLst>
          </p:cNvPr>
          <p:cNvSpPr txBox="1"/>
          <p:nvPr/>
        </p:nvSpPr>
        <p:spPr>
          <a:xfrm>
            <a:off x="6075876" y="1540665"/>
            <a:ext cx="198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kern="0" dirty="0">
                <a:solidFill>
                  <a:schemeClr val="tx2"/>
                </a:solidFill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Apr</a:t>
            </a:r>
          </a:p>
        </p:txBody>
      </p:sp>
      <p:sp>
        <p:nvSpPr>
          <p:cNvPr id="14" name="Right Arrow 62">
            <a:extLst>
              <a:ext uri="{FF2B5EF4-FFF2-40B4-BE49-F238E27FC236}">
                <a16:creationId xmlns:a16="http://schemas.microsoft.com/office/drawing/2014/main" id="{BA5D3DD3-738D-42F5-980A-B4D338C09FDE}"/>
              </a:ext>
            </a:extLst>
          </p:cNvPr>
          <p:cNvSpPr/>
          <p:nvPr/>
        </p:nvSpPr>
        <p:spPr>
          <a:xfrm>
            <a:off x="2174367" y="2628927"/>
            <a:ext cx="3099212" cy="532542"/>
          </a:xfrm>
          <a:prstGeom prst="rightArrow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r>
              <a:rPr lang="en-US" sz="1300" b="1" kern="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Content Gathering &amp; Intake</a:t>
            </a:r>
          </a:p>
        </p:txBody>
      </p:sp>
      <p:cxnSp>
        <p:nvCxnSpPr>
          <p:cNvPr id="16" name="Shape 1117">
            <a:extLst>
              <a:ext uri="{FF2B5EF4-FFF2-40B4-BE49-F238E27FC236}">
                <a16:creationId xmlns:a16="http://schemas.microsoft.com/office/drawing/2014/main" id="{84B601CD-54E5-45FF-BF16-2A81F18905CF}"/>
              </a:ext>
            </a:extLst>
          </p:cNvPr>
          <p:cNvCxnSpPr>
            <a:cxnSpLocks/>
          </p:cNvCxnSpPr>
          <p:nvPr/>
        </p:nvCxnSpPr>
        <p:spPr>
          <a:xfrm>
            <a:off x="8057462" y="1906948"/>
            <a:ext cx="0" cy="4200491"/>
          </a:xfrm>
          <a:prstGeom prst="straightConnector1">
            <a:avLst/>
          </a:prstGeom>
          <a:noFill/>
          <a:ln w="19050" cap="flat" cmpd="sng">
            <a:solidFill>
              <a:srgbClr val="E7E6E6"/>
            </a:solidFill>
            <a:prstDash val="sysDash"/>
            <a:miter/>
            <a:headEnd type="none" w="med" len="med"/>
            <a:tailEnd type="none" w="med" len="med"/>
          </a:ln>
        </p:spPr>
      </p:cxnSp>
      <p:cxnSp>
        <p:nvCxnSpPr>
          <p:cNvPr id="17" name="Shape 1117">
            <a:extLst>
              <a:ext uri="{FF2B5EF4-FFF2-40B4-BE49-F238E27FC236}">
                <a16:creationId xmlns:a16="http://schemas.microsoft.com/office/drawing/2014/main" id="{2EA6AE07-E5DE-4352-BA12-266BF75DA30D}"/>
              </a:ext>
            </a:extLst>
          </p:cNvPr>
          <p:cNvCxnSpPr>
            <a:cxnSpLocks/>
          </p:cNvCxnSpPr>
          <p:nvPr/>
        </p:nvCxnSpPr>
        <p:spPr>
          <a:xfrm>
            <a:off x="10034878" y="1906948"/>
            <a:ext cx="0" cy="4200491"/>
          </a:xfrm>
          <a:prstGeom prst="straightConnector1">
            <a:avLst/>
          </a:prstGeom>
          <a:noFill/>
          <a:ln w="19050" cap="flat" cmpd="sng">
            <a:solidFill>
              <a:srgbClr val="E7E6E6"/>
            </a:solidFill>
            <a:prstDash val="sysDash"/>
            <a:miter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8B7672C-F41E-4FA3-B735-15DAD96DC3D2}"/>
              </a:ext>
            </a:extLst>
          </p:cNvPr>
          <p:cNvSpPr txBox="1"/>
          <p:nvPr/>
        </p:nvSpPr>
        <p:spPr>
          <a:xfrm>
            <a:off x="8047529" y="1545027"/>
            <a:ext cx="198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kern="0" dirty="0">
                <a:solidFill>
                  <a:schemeClr val="tx2"/>
                </a:solidFill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May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1A7F40-B4BA-4F83-B558-F432B4B44A34}"/>
              </a:ext>
            </a:extLst>
          </p:cNvPr>
          <p:cNvSpPr txBox="1"/>
          <p:nvPr/>
        </p:nvSpPr>
        <p:spPr>
          <a:xfrm>
            <a:off x="10019183" y="1545027"/>
            <a:ext cx="198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kern="0" dirty="0">
                <a:solidFill>
                  <a:schemeClr val="tx2"/>
                </a:solidFill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Jun</a:t>
            </a:r>
          </a:p>
        </p:txBody>
      </p:sp>
      <p:sp>
        <p:nvSpPr>
          <p:cNvPr id="25" name="Right Arrow 70">
            <a:extLst>
              <a:ext uri="{FF2B5EF4-FFF2-40B4-BE49-F238E27FC236}">
                <a16:creationId xmlns:a16="http://schemas.microsoft.com/office/drawing/2014/main" id="{19979D31-04BE-4A41-8B98-E9C5C7A3F875}"/>
              </a:ext>
            </a:extLst>
          </p:cNvPr>
          <p:cNvSpPr/>
          <p:nvPr/>
        </p:nvSpPr>
        <p:spPr>
          <a:xfrm>
            <a:off x="5376982" y="3516723"/>
            <a:ext cx="2403523" cy="532542"/>
          </a:xfrm>
          <a:prstGeom prst="rightArrow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>
              <a:defRPr/>
            </a:pPr>
            <a:r>
              <a:rPr lang="en-US" sz="1300" b="1" kern="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Review &amp; Analysis</a:t>
            </a:r>
          </a:p>
        </p:txBody>
      </p:sp>
      <p:sp>
        <p:nvSpPr>
          <p:cNvPr id="28" name="Right Arrow 62">
            <a:extLst>
              <a:ext uri="{FF2B5EF4-FFF2-40B4-BE49-F238E27FC236}">
                <a16:creationId xmlns:a16="http://schemas.microsoft.com/office/drawing/2014/main" id="{15DE9FA1-0F7F-40AA-8A41-E6C39FBE77CB}"/>
              </a:ext>
            </a:extLst>
          </p:cNvPr>
          <p:cNvSpPr/>
          <p:nvPr/>
        </p:nvSpPr>
        <p:spPr>
          <a:xfrm>
            <a:off x="470672" y="2027387"/>
            <a:ext cx="1672581" cy="532542"/>
          </a:xfrm>
          <a:prstGeom prst="rightArrow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r>
              <a:rPr lang="en-US" sz="1300" b="1" kern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Define Process</a:t>
            </a:r>
            <a:endParaRPr lang="en-US" sz="1300" b="1" kern="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B434A2-2FBD-4FA5-A396-6BF40CD28A70}"/>
              </a:ext>
            </a:extLst>
          </p:cNvPr>
          <p:cNvSpPr/>
          <p:nvPr/>
        </p:nvSpPr>
        <p:spPr>
          <a:xfrm>
            <a:off x="2188398" y="3045620"/>
            <a:ext cx="3085181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0" dirty="0">
                <a:solidFill>
                  <a:srgbClr val="262626"/>
                </a:solidFill>
                <a:ea typeface="Lato Light" panose="020F0502020204030203" pitchFamily="34" charset="0"/>
                <a:cs typeface="Lato Light" panose="020F0502020204030203" pitchFamily="34" charset="0"/>
                <a:sym typeface="Lato"/>
              </a:rPr>
              <a:t>Milestones Go Here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ea typeface="Lato Light" panose="020F0502020204030203" pitchFamily="34" charset="0"/>
                <a:cs typeface="Lato Light" panose="020F0502020204030203" pitchFamily="34" charset="0"/>
                <a:sym typeface="Lato"/>
              </a:rPr>
              <a:t>Milestones Go Here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0" dirty="0">
                <a:solidFill>
                  <a:srgbClr val="262626"/>
                </a:solidFill>
                <a:ea typeface="Lato Light" panose="020F0502020204030203" pitchFamily="34" charset="0"/>
                <a:cs typeface="Lato Light" panose="020F0502020204030203" pitchFamily="34" charset="0"/>
                <a:sym typeface="Lato"/>
              </a:rPr>
              <a:t>Milestones Go Here</a:t>
            </a:r>
            <a:endParaRPr kumimoji="0" lang="en" sz="100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ea typeface="Lato Light" panose="020F0502020204030203" pitchFamily="34" charset="0"/>
              <a:cs typeface="Lato Light" panose="020F0502020204030203" pitchFamily="34" charset="0"/>
              <a:sym typeface="Lato"/>
            </a:endParaRPr>
          </a:p>
        </p:txBody>
      </p:sp>
      <p:sp>
        <p:nvSpPr>
          <p:cNvPr id="33" name="Right Arrow 62">
            <a:extLst>
              <a:ext uri="{FF2B5EF4-FFF2-40B4-BE49-F238E27FC236}">
                <a16:creationId xmlns:a16="http://schemas.microsoft.com/office/drawing/2014/main" id="{804286D5-E971-4156-82BC-B63D17E57046}"/>
              </a:ext>
            </a:extLst>
          </p:cNvPr>
          <p:cNvSpPr/>
          <p:nvPr/>
        </p:nvSpPr>
        <p:spPr>
          <a:xfrm>
            <a:off x="7814048" y="4478118"/>
            <a:ext cx="2052392" cy="532542"/>
          </a:xfrm>
          <a:prstGeom prst="rightArrow">
            <a:avLst/>
          </a:prstGeom>
          <a:solidFill>
            <a:schemeClr val="accent5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>
              <a:defRPr/>
            </a:pPr>
            <a:r>
              <a:rPr lang="en-US" sz="1300" b="1" kern="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Synthesis &amp; Strategy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88664C-C9DE-4FAD-880E-7AC05E7AB006}"/>
              </a:ext>
            </a:extLst>
          </p:cNvPr>
          <p:cNvSpPr txBox="1"/>
          <p:nvPr/>
        </p:nvSpPr>
        <p:spPr>
          <a:xfrm>
            <a:off x="2265218" y="1121777"/>
            <a:ext cx="16725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0" dirty="0">
                <a:solidFill>
                  <a:schemeClr val="tx2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sym typeface="Arial"/>
              </a:rPr>
              <a:t>Q1 2019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1449A5-95F5-49A0-B0E5-460A7A587471}"/>
              </a:ext>
            </a:extLst>
          </p:cNvPr>
          <p:cNvSpPr txBox="1"/>
          <p:nvPr/>
        </p:nvSpPr>
        <p:spPr>
          <a:xfrm>
            <a:off x="8314914" y="1141407"/>
            <a:ext cx="150870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0" dirty="0">
                <a:solidFill>
                  <a:schemeClr val="tx2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sym typeface="Arial"/>
              </a:rPr>
              <a:t>Q2 2019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ECF231F-5FAA-455F-BF0C-5706321212BB}"/>
              </a:ext>
            </a:extLst>
          </p:cNvPr>
          <p:cNvSpPr/>
          <p:nvPr/>
        </p:nvSpPr>
        <p:spPr>
          <a:xfrm>
            <a:off x="160917" y="1113247"/>
            <a:ext cx="11817442" cy="4979904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Right Arrow 70">
            <a:extLst>
              <a:ext uri="{FF2B5EF4-FFF2-40B4-BE49-F238E27FC236}">
                <a16:creationId xmlns:a16="http://schemas.microsoft.com/office/drawing/2014/main" id="{AAF87703-257F-48AA-8042-8D8EBC176893}"/>
              </a:ext>
            </a:extLst>
          </p:cNvPr>
          <p:cNvSpPr/>
          <p:nvPr/>
        </p:nvSpPr>
        <p:spPr>
          <a:xfrm>
            <a:off x="9882255" y="5366820"/>
            <a:ext cx="1581501" cy="532542"/>
          </a:xfrm>
          <a:prstGeom prst="rightArrow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kern="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Present Findings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FE7539E-13FC-4B76-B0BB-83C1CD150D8B}"/>
              </a:ext>
            </a:extLst>
          </p:cNvPr>
          <p:cNvSpPr/>
          <p:nvPr/>
        </p:nvSpPr>
        <p:spPr>
          <a:xfrm>
            <a:off x="5392066" y="3929005"/>
            <a:ext cx="238843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0" dirty="0">
                <a:solidFill>
                  <a:srgbClr val="262626"/>
                </a:solidFill>
                <a:ea typeface="Lato Light" panose="020F0502020204030203" pitchFamily="34" charset="0"/>
                <a:cs typeface="Lato Light" panose="020F0502020204030203" pitchFamily="34" charset="0"/>
                <a:sym typeface="Lato"/>
              </a:rPr>
              <a:t>Milestones Go Here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ea typeface="Lato Light" panose="020F0502020204030203" pitchFamily="34" charset="0"/>
                <a:cs typeface="Lato Light" panose="020F0502020204030203" pitchFamily="34" charset="0"/>
                <a:sym typeface="Lato"/>
              </a:rPr>
              <a:t>Milestones Go Here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0" dirty="0">
                <a:solidFill>
                  <a:srgbClr val="262626"/>
                </a:solidFill>
                <a:ea typeface="Lato Light" panose="020F0502020204030203" pitchFamily="34" charset="0"/>
                <a:cs typeface="Lato Light" panose="020F0502020204030203" pitchFamily="34" charset="0"/>
                <a:sym typeface="Lato"/>
              </a:rPr>
              <a:t>Milestones Go Here</a:t>
            </a:r>
            <a:endParaRPr kumimoji="0" lang="en" sz="100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ea typeface="Lato Light" panose="020F0502020204030203" pitchFamily="34" charset="0"/>
              <a:cs typeface="Lato Light" panose="020F0502020204030203" pitchFamily="34" charset="0"/>
              <a:sym typeface="Lato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AF8E05B-B79B-45DE-8B4F-6A6B24680FCA}"/>
              </a:ext>
            </a:extLst>
          </p:cNvPr>
          <p:cNvSpPr/>
          <p:nvPr/>
        </p:nvSpPr>
        <p:spPr>
          <a:xfrm>
            <a:off x="7814048" y="4890123"/>
            <a:ext cx="2068207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0" dirty="0">
                <a:solidFill>
                  <a:srgbClr val="262626"/>
                </a:solidFill>
                <a:ea typeface="Lato Light" panose="020F0502020204030203" pitchFamily="34" charset="0"/>
                <a:cs typeface="Lato Light" panose="020F0502020204030203" pitchFamily="34" charset="0"/>
                <a:sym typeface="Lato"/>
              </a:rPr>
              <a:t>Milestones Go Here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ea typeface="Lato Light" panose="020F0502020204030203" pitchFamily="34" charset="0"/>
                <a:cs typeface="Lato Light" panose="020F0502020204030203" pitchFamily="34" charset="0"/>
                <a:sym typeface="Lato"/>
              </a:rPr>
              <a:t>Milestones Go Here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0" dirty="0">
                <a:solidFill>
                  <a:srgbClr val="262626"/>
                </a:solidFill>
                <a:ea typeface="Lato Light" panose="020F0502020204030203" pitchFamily="34" charset="0"/>
                <a:cs typeface="Lato Light" panose="020F0502020204030203" pitchFamily="34" charset="0"/>
                <a:sym typeface="Lato"/>
              </a:rPr>
              <a:t>Milestones Go Here</a:t>
            </a:r>
            <a:endParaRPr kumimoji="0" lang="en" sz="100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ea typeface="Lato Light" panose="020F0502020204030203" pitchFamily="34" charset="0"/>
              <a:cs typeface="Lato Light" panose="020F0502020204030203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0125774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78ED-0EF7-48FA-BA41-AA4238BF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Example – Calendar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246ECD-3928-455B-952F-129EA93D84CA}"/>
              </a:ext>
            </a:extLst>
          </p:cNvPr>
          <p:cNvSpPr/>
          <p:nvPr/>
        </p:nvSpPr>
        <p:spPr>
          <a:xfrm>
            <a:off x="455247" y="4089540"/>
            <a:ext cx="2810016" cy="4280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January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41043E-5A82-4A07-ADFF-46B68E15D343}"/>
              </a:ext>
            </a:extLst>
          </p:cNvPr>
          <p:cNvSpPr/>
          <p:nvPr/>
        </p:nvSpPr>
        <p:spPr>
          <a:xfrm>
            <a:off x="3307682" y="4089540"/>
            <a:ext cx="2810016" cy="4280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February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7D306E-4AFF-491D-BACC-5BEF99280528}"/>
              </a:ext>
            </a:extLst>
          </p:cNvPr>
          <p:cNvSpPr/>
          <p:nvPr/>
        </p:nvSpPr>
        <p:spPr>
          <a:xfrm>
            <a:off x="6160117" y="4089540"/>
            <a:ext cx="2810016" cy="4280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March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58EC97-C07C-4FDC-AAB4-15C8F818D919}"/>
              </a:ext>
            </a:extLst>
          </p:cNvPr>
          <p:cNvSpPr/>
          <p:nvPr/>
        </p:nvSpPr>
        <p:spPr>
          <a:xfrm>
            <a:off x="9012552" y="4089540"/>
            <a:ext cx="2810016" cy="4280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April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DCED85-8A96-48F1-A5BC-3097446B9ED3}"/>
              </a:ext>
            </a:extLst>
          </p:cNvPr>
          <p:cNvSpPr/>
          <p:nvPr/>
        </p:nvSpPr>
        <p:spPr>
          <a:xfrm>
            <a:off x="1184031" y="4639119"/>
            <a:ext cx="3528646" cy="428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</a:rPr>
              <a:t>Phase 1: Launch / Awareness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C00603-49C0-4839-837F-EA0B5C25111C}"/>
              </a:ext>
            </a:extLst>
          </p:cNvPr>
          <p:cNvSpPr/>
          <p:nvPr/>
        </p:nvSpPr>
        <p:spPr>
          <a:xfrm>
            <a:off x="4755122" y="4639119"/>
            <a:ext cx="7067446" cy="4280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</a:rPr>
              <a:t>Phase 2: Features / Benefits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F3919B-3A9D-4D63-8D00-7BF3A8426AA3}"/>
              </a:ext>
            </a:extLst>
          </p:cNvPr>
          <p:cNvCxnSpPr>
            <a:cxnSpLocks/>
          </p:cNvCxnSpPr>
          <p:nvPr/>
        </p:nvCxnSpPr>
        <p:spPr>
          <a:xfrm>
            <a:off x="1184031" y="3429000"/>
            <a:ext cx="0" cy="56857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E6BF310-2ACB-401A-B1CC-37A4C55E3868}"/>
              </a:ext>
            </a:extLst>
          </p:cNvPr>
          <p:cNvCxnSpPr>
            <a:cxnSpLocks/>
          </p:cNvCxnSpPr>
          <p:nvPr/>
        </p:nvCxnSpPr>
        <p:spPr>
          <a:xfrm>
            <a:off x="1406770" y="2754923"/>
            <a:ext cx="0" cy="1242647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AA70C4-D2A7-4435-BEA4-DAC4AEADB4F2}"/>
              </a:ext>
            </a:extLst>
          </p:cNvPr>
          <p:cNvSpPr txBox="1"/>
          <p:nvPr/>
        </p:nvSpPr>
        <p:spPr>
          <a:xfrm>
            <a:off x="321411" y="3111314"/>
            <a:ext cx="17252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Site soft launch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A0560D-E753-4DA2-B7BD-35473D95AAB8}"/>
              </a:ext>
            </a:extLst>
          </p:cNvPr>
          <p:cNvCxnSpPr>
            <a:cxnSpLocks/>
          </p:cNvCxnSpPr>
          <p:nvPr/>
        </p:nvCxnSpPr>
        <p:spPr>
          <a:xfrm>
            <a:off x="1929422" y="2103298"/>
            <a:ext cx="0" cy="1894272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A228885-88FB-473F-A330-AD2D7D3E7BC2}"/>
              </a:ext>
            </a:extLst>
          </p:cNvPr>
          <p:cNvSpPr txBox="1"/>
          <p:nvPr/>
        </p:nvSpPr>
        <p:spPr>
          <a:xfrm>
            <a:off x="1066802" y="1679009"/>
            <a:ext cx="172523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Social campaign begins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2E1882-CEBB-4F12-85B1-65E99F0D20DF}"/>
              </a:ext>
            </a:extLst>
          </p:cNvPr>
          <p:cNvSpPr txBox="1"/>
          <p:nvPr/>
        </p:nvSpPr>
        <p:spPr>
          <a:xfrm>
            <a:off x="544150" y="2407725"/>
            <a:ext cx="172523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Internal announcement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8E82865-E233-42C1-8BC7-3C4F37DC1A61}"/>
              </a:ext>
            </a:extLst>
          </p:cNvPr>
          <p:cNvCxnSpPr>
            <a:cxnSpLocks/>
          </p:cNvCxnSpPr>
          <p:nvPr/>
        </p:nvCxnSpPr>
        <p:spPr>
          <a:xfrm>
            <a:off x="3324812" y="2103299"/>
            <a:ext cx="0" cy="1894272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8563AFA-08DF-4449-B1A4-FEACD0D24C63}"/>
              </a:ext>
            </a:extLst>
          </p:cNvPr>
          <p:cNvSpPr txBox="1"/>
          <p:nvPr/>
        </p:nvSpPr>
        <p:spPr>
          <a:xfrm>
            <a:off x="2567699" y="1679010"/>
            <a:ext cx="152399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Digital campaign begins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B2DFB59-44BA-4819-B030-A81A1A32887C}"/>
              </a:ext>
            </a:extLst>
          </p:cNvPr>
          <p:cNvCxnSpPr>
            <a:cxnSpLocks/>
          </p:cNvCxnSpPr>
          <p:nvPr/>
        </p:nvCxnSpPr>
        <p:spPr>
          <a:xfrm>
            <a:off x="4349256" y="2754924"/>
            <a:ext cx="0" cy="1242647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EC524D9-BCC9-4C8E-A662-963DE279E5B2}"/>
              </a:ext>
            </a:extLst>
          </p:cNvPr>
          <p:cNvSpPr txBox="1"/>
          <p:nvPr/>
        </p:nvSpPr>
        <p:spPr>
          <a:xfrm>
            <a:off x="3486636" y="2407726"/>
            <a:ext cx="17252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Press release #1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4A8BBEC-03E8-4DFE-8A32-5AFFC56D2BF3}"/>
              </a:ext>
            </a:extLst>
          </p:cNvPr>
          <p:cNvCxnSpPr>
            <a:cxnSpLocks/>
          </p:cNvCxnSpPr>
          <p:nvPr/>
        </p:nvCxnSpPr>
        <p:spPr>
          <a:xfrm>
            <a:off x="6283003" y="2754408"/>
            <a:ext cx="0" cy="1242647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D7890EF-65DB-4850-84E3-5D4E83096405}"/>
              </a:ext>
            </a:extLst>
          </p:cNvPr>
          <p:cNvSpPr txBox="1"/>
          <p:nvPr/>
        </p:nvSpPr>
        <p:spPr>
          <a:xfrm>
            <a:off x="5420383" y="2407210"/>
            <a:ext cx="17252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Press release #2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FC0899E-C7D6-4A9B-92F0-9ACEC90C8FAE}"/>
              </a:ext>
            </a:extLst>
          </p:cNvPr>
          <p:cNvCxnSpPr>
            <a:cxnSpLocks/>
          </p:cNvCxnSpPr>
          <p:nvPr/>
        </p:nvCxnSpPr>
        <p:spPr>
          <a:xfrm>
            <a:off x="5299403" y="2091859"/>
            <a:ext cx="0" cy="1894272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9FA41A1-085C-4A0B-9EB1-34770D7C83CF}"/>
              </a:ext>
            </a:extLst>
          </p:cNvPr>
          <p:cNvSpPr txBox="1"/>
          <p:nvPr/>
        </p:nvSpPr>
        <p:spPr>
          <a:xfrm>
            <a:off x="4542290" y="1667570"/>
            <a:ext cx="152399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Nurture series #1 launch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8BE7195-84D0-4550-BE25-1E6BDBED23DD}"/>
              </a:ext>
            </a:extLst>
          </p:cNvPr>
          <p:cNvCxnSpPr>
            <a:cxnSpLocks/>
          </p:cNvCxnSpPr>
          <p:nvPr/>
        </p:nvCxnSpPr>
        <p:spPr>
          <a:xfrm>
            <a:off x="9805728" y="3419091"/>
            <a:ext cx="0" cy="568570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AFF0936-AEA0-4CB8-BB3C-EED18E8F26AE}"/>
              </a:ext>
            </a:extLst>
          </p:cNvPr>
          <p:cNvSpPr txBox="1"/>
          <p:nvPr/>
        </p:nvSpPr>
        <p:spPr>
          <a:xfrm>
            <a:off x="8813076" y="3072084"/>
            <a:ext cx="198530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Q1 metrics available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C5ACBF1-2204-4A19-B6F3-C9456C5FA654}"/>
              </a:ext>
            </a:extLst>
          </p:cNvPr>
          <p:cNvSpPr/>
          <p:nvPr/>
        </p:nvSpPr>
        <p:spPr>
          <a:xfrm>
            <a:off x="6869352" y="5191366"/>
            <a:ext cx="1210176" cy="8694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</a:rPr>
              <a:t>Event: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</a:rPr>
              <a:t>Enterprise Connect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6245E5-407C-45AD-A085-95811B78528D}"/>
              </a:ext>
            </a:extLst>
          </p:cNvPr>
          <p:cNvCxnSpPr>
            <a:cxnSpLocks/>
          </p:cNvCxnSpPr>
          <p:nvPr/>
        </p:nvCxnSpPr>
        <p:spPr>
          <a:xfrm>
            <a:off x="8036120" y="2093389"/>
            <a:ext cx="0" cy="1894272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C0704C-6F91-48A7-A036-C1DD9993C1B3}"/>
              </a:ext>
            </a:extLst>
          </p:cNvPr>
          <p:cNvSpPr txBox="1"/>
          <p:nvPr/>
        </p:nvSpPr>
        <p:spPr>
          <a:xfrm>
            <a:off x="7279007" y="1669100"/>
            <a:ext cx="152399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Nurture series #2 launch</a:t>
            </a:r>
          </a:p>
        </p:txBody>
      </p:sp>
    </p:spTree>
    <p:extLst>
      <p:ext uri="{BB962C8B-B14F-4D97-AF65-F5344CB8AC3E}">
        <p14:creationId xmlns:p14="http://schemas.microsoft.com/office/powerpoint/2010/main" val="25021799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78ED-0EF7-48FA-BA41-AA4238BF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Example – Calendar</a:t>
            </a:r>
          </a:p>
        </p:txBody>
      </p:sp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AC6A077E-2B3E-4C23-93D5-144ECE018C80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026266"/>
          <a:ext cx="10515600" cy="514945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55784723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106551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8618691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5973538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95099271"/>
                    </a:ext>
                  </a:extLst>
                </a:gridCol>
              </a:tblGrid>
              <a:tr h="643372">
                <a:tc>
                  <a:txBody>
                    <a:bodyPr/>
                    <a:lstStyle/>
                    <a:p>
                      <a:r>
                        <a:rPr lang="en-US" dirty="0"/>
                        <a:t>Swimlane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2019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 2019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 2019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 2019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498885"/>
                  </a:ext>
                </a:extLst>
              </a:tr>
              <a:tr h="9012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Content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5846463"/>
                  </a:ext>
                </a:extLst>
              </a:tr>
              <a:tr h="9012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Email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945983"/>
                  </a:ext>
                </a:extLst>
              </a:tr>
              <a:tr h="9012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Media / OOH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734545"/>
                  </a:ext>
                </a:extLst>
              </a:tr>
              <a:tr h="9012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 / Social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367545"/>
                  </a:ext>
                </a:extLst>
              </a:tr>
              <a:tr h="90121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Sales / Care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209492"/>
                  </a:ext>
                </a:extLst>
              </a:tr>
            </a:tbl>
          </a:graphicData>
        </a:graphic>
      </p:graphicFrame>
      <p:sp>
        <p:nvSpPr>
          <p:cNvPr id="31" name="Right Arrow 62">
            <a:extLst>
              <a:ext uri="{FF2B5EF4-FFF2-40B4-BE49-F238E27FC236}">
                <a16:creationId xmlns:a16="http://schemas.microsoft.com/office/drawing/2014/main" id="{73E4070D-EC6A-4730-B65E-A53E6E9C474B}"/>
              </a:ext>
            </a:extLst>
          </p:cNvPr>
          <p:cNvSpPr/>
          <p:nvPr/>
        </p:nvSpPr>
        <p:spPr>
          <a:xfrm>
            <a:off x="3523266" y="2661992"/>
            <a:ext cx="1614661" cy="371507"/>
          </a:xfrm>
          <a:prstGeom prst="rightArrow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r>
              <a:rPr lang="en-US" sz="1100" b="1" kern="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Announcement Email</a:t>
            </a:r>
          </a:p>
        </p:txBody>
      </p:sp>
      <p:sp>
        <p:nvSpPr>
          <p:cNvPr id="32" name="Right Arrow 70">
            <a:extLst>
              <a:ext uri="{FF2B5EF4-FFF2-40B4-BE49-F238E27FC236}">
                <a16:creationId xmlns:a16="http://schemas.microsoft.com/office/drawing/2014/main" id="{7C346FAC-624B-4049-AFA4-B19A48330C51}"/>
              </a:ext>
            </a:extLst>
          </p:cNvPr>
          <p:cNvSpPr/>
          <p:nvPr/>
        </p:nvSpPr>
        <p:spPr>
          <a:xfrm>
            <a:off x="7100457" y="3739750"/>
            <a:ext cx="4089772" cy="371507"/>
          </a:xfrm>
          <a:prstGeom prst="rightArrow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100" b="1" kern="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Digital OOH: Top 3 Markets</a:t>
            </a:r>
          </a:p>
        </p:txBody>
      </p:sp>
      <p:sp>
        <p:nvSpPr>
          <p:cNvPr id="34" name="Right Arrow 62">
            <a:extLst>
              <a:ext uri="{FF2B5EF4-FFF2-40B4-BE49-F238E27FC236}">
                <a16:creationId xmlns:a16="http://schemas.microsoft.com/office/drawing/2014/main" id="{F1B1882C-3791-4129-9342-483ED855D7A3}"/>
              </a:ext>
            </a:extLst>
          </p:cNvPr>
          <p:cNvSpPr/>
          <p:nvPr/>
        </p:nvSpPr>
        <p:spPr>
          <a:xfrm>
            <a:off x="3523266" y="1748566"/>
            <a:ext cx="3707432" cy="371507"/>
          </a:xfrm>
          <a:prstGeom prst="rightArrow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r>
              <a:rPr lang="en-US" sz="1100" b="1" kern="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Awareness / Blog Content</a:t>
            </a:r>
          </a:p>
        </p:txBody>
      </p:sp>
      <p:sp>
        <p:nvSpPr>
          <p:cNvPr id="35" name="Right Arrow 62">
            <a:extLst>
              <a:ext uri="{FF2B5EF4-FFF2-40B4-BE49-F238E27FC236}">
                <a16:creationId xmlns:a16="http://schemas.microsoft.com/office/drawing/2014/main" id="{EAC8BF69-C1B3-45FA-A86E-56A4E1C20D68}"/>
              </a:ext>
            </a:extLst>
          </p:cNvPr>
          <p:cNvSpPr/>
          <p:nvPr/>
        </p:nvSpPr>
        <p:spPr>
          <a:xfrm>
            <a:off x="3523266" y="4465345"/>
            <a:ext cx="7666963" cy="371507"/>
          </a:xfrm>
          <a:prstGeom prst="rightArrow">
            <a:avLst/>
          </a:prstGeom>
          <a:solidFill>
            <a:schemeClr val="accent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100" b="1" kern="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PR Outreach &amp; AR Outreach</a:t>
            </a:r>
          </a:p>
        </p:txBody>
      </p:sp>
      <p:sp>
        <p:nvSpPr>
          <p:cNvPr id="36" name="Right Arrow 70">
            <a:extLst>
              <a:ext uri="{FF2B5EF4-FFF2-40B4-BE49-F238E27FC236}">
                <a16:creationId xmlns:a16="http://schemas.microsoft.com/office/drawing/2014/main" id="{9DC678B4-4D8B-46CC-8945-5513A3F1ECC3}"/>
              </a:ext>
            </a:extLst>
          </p:cNvPr>
          <p:cNvSpPr/>
          <p:nvPr/>
        </p:nvSpPr>
        <p:spPr>
          <a:xfrm>
            <a:off x="5137928" y="5499824"/>
            <a:ext cx="6052301" cy="371507"/>
          </a:xfrm>
          <a:prstGeom prst="rightArrow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 err="1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Winback</a:t>
            </a:r>
            <a:r>
              <a:rPr lang="en-US" sz="1100" b="1" kern="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 Campaign (Sales)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  <p:sp>
        <p:nvSpPr>
          <p:cNvPr id="38" name="Right Arrow 62">
            <a:extLst>
              <a:ext uri="{FF2B5EF4-FFF2-40B4-BE49-F238E27FC236}">
                <a16:creationId xmlns:a16="http://schemas.microsoft.com/office/drawing/2014/main" id="{4F40D8DE-5D3B-4A1D-9F2D-FB2E4AF8BFFB}"/>
              </a:ext>
            </a:extLst>
          </p:cNvPr>
          <p:cNvSpPr/>
          <p:nvPr/>
        </p:nvSpPr>
        <p:spPr>
          <a:xfrm>
            <a:off x="5137927" y="2107365"/>
            <a:ext cx="4089772" cy="371507"/>
          </a:xfrm>
          <a:prstGeom prst="rightArrow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r>
              <a:rPr lang="en-US" sz="1100" b="1" kern="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IT Buyer / Lead Gen Content</a:t>
            </a:r>
          </a:p>
        </p:txBody>
      </p:sp>
      <p:sp>
        <p:nvSpPr>
          <p:cNvPr id="40" name="Right Arrow 62">
            <a:extLst>
              <a:ext uri="{FF2B5EF4-FFF2-40B4-BE49-F238E27FC236}">
                <a16:creationId xmlns:a16="http://schemas.microsoft.com/office/drawing/2014/main" id="{A7AA5D99-1652-40BB-913C-F3506C41EF67}"/>
              </a:ext>
            </a:extLst>
          </p:cNvPr>
          <p:cNvSpPr/>
          <p:nvPr/>
        </p:nvSpPr>
        <p:spPr>
          <a:xfrm>
            <a:off x="5137927" y="3000163"/>
            <a:ext cx="4089772" cy="371507"/>
          </a:xfrm>
          <a:prstGeom prst="rightArrow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r>
              <a:rPr lang="en-US" sz="1100" b="1" kern="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Customer Newsletter</a:t>
            </a:r>
          </a:p>
        </p:txBody>
      </p:sp>
      <p:sp>
        <p:nvSpPr>
          <p:cNvPr id="43" name="Right Arrow 62">
            <a:extLst>
              <a:ext uri="{FF2B5EF4-FFF2-40B4-BE49-F238E27FC236}">
                <a16:creationId xmlns:a16="http://schemas.microsoft.com/office/drawing/2014/main" id="{5083F647-3C8A-405B-9CB1-65E632CD0E01}"/>
              </a:ext>
            </a:extLst>
          </p:cNvPr>
          <p:cNvSpPr/>
          <p:nvPr/>
        </p:nvSpPr>
        <p:spPr>
          <a:xfrm>
            <a:off x="5137928" y="4855626"/>
            <a:ext cx="4089772" cy="371507"/>
          </a:xfrm>
          <a:prstGeom prst="rightArrow">
            <a:avLst/>
          </a:prstGeom>
          <a:solidFill>
            <a:schemeClr val="accent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defRPr/>
            </a:pPr>
            <a:r>
              <a:rPr lang="en-US" sz="1100" b="1" kern="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Promoted Social Campaign</a:t>
            </a:r>
          </a:p>
        </p:txBody>
      </p:sp>
    </p:spTree>
    <p:extLst>
      <p:ext uri="{BB962C8B-B14F-4D97-AF65-F5344CB8AC3E}">
        <p14:creationId xmlns:p14="http://schemas.microsoft.com/office/powerpoint/2010/main" val="10820864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78ED-0EF7-48FA-BA41-AA4238BF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Example – Milestone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C5066A-31E0-4608-AC9B-CBD55790CACC}"/>
              </a:ext>
            </a:extLst>
          </p:cNvPr>
          <p:cNvSpPr/>
          <p:nvPr/>
        </p:nvSpPr>
        <p:spPr>
          <a:xfrm>
            <a:off x="674557" y="1589465"/>
            <a:ext cx="1663909" cy="16639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Define Process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5D1D632-FAC9-4792-AA63-F9FE613CA976}"/>
              </a:ext>
            </a:extLst>
          </p:cNvPr>
          <p:cNvSpPr/>
          <p:nvPr/>
        </p:nvSpPr>
        <p:spPr>
          <a:xfrm>
            <a:off x="2963055" y="1589466"/>
            <a:ext cx="1663909" cy="16639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FFFFFF"/>
                </a:solidFill>
                <a:latin typeface="Lato"/>
              </a:rPr>
              <a:t>Content Gathering &amp; Intake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C46CD2-8D83-4DAC-A837-8A1BCAEB783B}"/>
              </a:ext>
            </a:extLst>
          </p:cNvPr>
          <p:cNvSpPr/>
          <p:nvPr/>
        </p:nvSpPr>
        <p:spPr>
          <a:xfrm>
            <a:off x="5251553" y="1589464"/>
            <a:ext cx="1663909" cy="16639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FFFFFF"/>
                </a:solidFill>
                <a:latin typeface="Lato"/>
              </a:rPr>
              <a:t>Review &amp;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Analysis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9CA5A62-1B4B-4CD7-AE81-882EBE53140F}"/>
              </a:ext>
            </a:extLst>
          </p:cNvPr>
          <p:cNvSpPr/>
          <p:nvPr/>
        </p:nvSpPr>
        <p:spPr>
          <a:xfrm>
            <a:off x="7540051" y="1589464"/>
            <a:ext cx="1663909" cy="16639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Synthesis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&amp; Strategy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8E4D07-A03C-46F7-A8DF-F23F64397C5F}"/>
              </a:ext>
            </a:extLst>
          </p:cNvPr>
          <p:cNvSpPr/>
          <p:nvPr/>
        </p:nvSpPr>
        <p:spPr>
          <a:xfrm>
            <a:off x="9828549" y="1589464"/>
            <a:ext cx="1663909" cy="16639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Present Findings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E8C714-0593-4941-8C38-3DF8D4392FFC}"/>
              </a:ext>
            </a:extLst>
          </p:cNvPr>
          <p:cNvSpPr txBox="1"/>
          <p:nvPr/>
        </p:nvSpPr>
        <p:spPr>
          <a:xfrm>
            <a:off x="810042" y="3604627"/>
            <a:ext cx="139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July </a:t>
            </a:r>
            <a:r>
              <a:rPr lang="en-US" sz="1400" b="1" dirty="0">
                <a:solidFill>
                  <a:srgbClr val="484E55"/>
                </a:solidFill>
                <a:latin typeface="Lato Light"/>
              </a:rPr>
              <a:t>9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 – 13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65C49-0ADD-4827-BE95-EDEB0CC2239E}"/>
              </a:ext>
            </a:extLst>
          </p:cNvPr>
          <p:cNvSpPr txBox="1"/>
          <p:nvPr/>
        </p:nvSpPr>
        <p:spPr>
          <a:xfrm>
            <a:off x="3026994" y="3604627"/>
            <a:ext cx="139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July 16 – 27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BBDFDD-4A9B-4B8D-8EA2-71CFF2400690}"/>
              </a:ext>
            </a:extLst>
          </p:cNvPr>
          <p:cNvSpPr txBox="1"/>
          <p:nvPr/>
        </p:nvSpPr>
        <p:spPr>
          <a:xfrm>
            <a:off x="5046860" y="3604627"/>
            <a:ext cx="209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July 30 – Aug 10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AEEB17-D53D-4268-B160-79CC64FA6126}"/>
              </a:ext>
            </a:extLst>
          </p:cNvPr>
          <p:cNvSpPr txBox="1"/>
          <p:nvPr/>
        </p:nvSpPr>
        <p:spPr>
          <a:xfrm>
            <a:off x="7506540" y="3604626"/>
            <a:ext cx="173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August 13 – 24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AFC7A5-BB94-4F57-942E-E074B1F9BF64}"/>
              </a:ext>
            </a:extLst>
          </p:cNvPr>
          <p:cNvSpPr txBox="1"/>
          <p:nvPr/>
        </p:nvSpPr>
        <p:spPr>
          <a:xfrm>
            <a:off x="9723492" y="3604627"/>
            <a:ext cx="1730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By August 27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5C1508-C173-4C65-BE44-B3B43F681DFC}"/>
              </a:ext>
            </a:extLst>
          </p:cNvPr>
          <p:cNvSpPr txBox="1"/>
          <p:nvPr/>
        </p:nvSpPr>
        <p:spPr>
          <a:xfrm>
            <a:off x="630905" y="4007138"/>
            <a:ext cx="17486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484E55"/>
                </a:solidFill>
                <a:latin typeface="Lato Light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484E55"/>
                </a:solidFill>
                <a:latin typeface="Lato Light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AD7F2B-A03E-44EA-81CE-79EA07DCDEDE}"/>
              </a:ext>
            </a:extLst>
          </p:cNvPr>
          <p:cNvSpPr txBox="1"/>
          <p:nvPr/>
        </p:nvSpPr>
        <p:spPr>
          <a:xfrm>
            <a:off x="2920699" y="4007137"/>
            <a:ext cx="17486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484E55"/>
                </a:solidFill>
                <a:latin typeface="Lato Light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484E55"/>
                </a:solidFill>
                <a:latin typeface="Lato Light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1B3FA5-37AF-4FD2-B993-9AC3FE997F1E}"/>
              </a:ext>
            </a:extLst>
          </p:cNvPr>
          <p:cNvSpPr txBox="1"/>
          <p:nvPr/>
        </p:nvSpPr>
        <p:spPr>
          <a:xfrm>
            <a:off x="5221688" y="4007136"/>
            <a:ext cx="17486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484E55"/>
                </a:solidFill>
                <a:latin typeface="Lato Light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484E55"/>
                </a:solidFill>
                <a:latin typeface="Lato Light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8D225B-6497-40E4-8F17-8CE28391FB01}"/>
              </a:ext>
            </a:extLst>
          </p:cNvPr>
          <p:cNvSpPr txBox="1"/>
          <p:nvPr/>
        </p:nvSpPr>
        <p:spPr>
          <a:xfrm>
            <a:off x="7540051" y="4007138"/>
            <a:ext cx="17486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484E55"/>
                </a:solidFill>
                <a:latin typeface="Lato Light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484E55"/>
                </a:solidFill>
                <a:latin typeface="Lato Light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E4755F-E391-4D73-83CB-A860101B6891}"/>
              </a:ext>
            </a:extLst>
          </p:cNvPr>
          <p:cNvSpPr txBox="1"/>
          <p:nvPr/>
        </p:nvSpPr>
        <p:spPr>
          <a:xfrm>
            <a:off x="9786193" y="4007135"/>
            <a:ext cx="17486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484E55"/>
                </a:solidFill>
                <a:latin typeface="Lato Light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484E55"/>
                </a:solidFill>
                <a:latin typeface="Lato Light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</p:txBody>
      </p:sp>
    </p:spTree>
    <p:extLst>
      <p:ext uri="{BB962C8B-B14F-4D97-AF65-F5344CB8AC3E}">
        <p14:creationId xmlns:p14="http://schemas.microsoft.com/office/powerpoint/2010/main" val="5955546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78ED-0EF7-48FA-BA41-AA4238BF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Example – Milestone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711A17-6955-45DB-BC42-98875BA9DBEB}"/>
              </a:ext>
            </a:extLst>
          </p:cNvPr>
          <p:cNvGraphicFramePr/>
          <p:nvPr/>
        </p:nvGraphicFramePr>
        <p:xfrm>
          <a:off x="838200" y="719666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73550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78ED-0EF7-48FA-BA41-AA4238BF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Examples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E172D2B-F295-4743-A0E1-C6F8DC38B3D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026267"/>
          <a:ext cx="1051560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55784723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106551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8618691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5973538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9509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Q1 2019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Q2 2019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Q3 2019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Q4 2019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98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Marketing Spend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704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 Transactions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20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Spend $ / Trans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312719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D22FC154-10D8-49AE-B729-EDAD4C83A6AA}"/>
              </a:ext>
            </a:extLst>
          </p:cNvPr>
          <p:cNvGraphicFramePr>
            <a:graphicFrameLocks/>
          </p:cNvGraphicFramePr>
          <p:nvPr/>
        </p:nvGraphicFramePr>
        <p:xfrm>
          <a:off x="838200" y="2881012"/>
          <a:ext cx="10515600" cy="1483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55784723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106551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8618691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5973538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9509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Q1 2019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Q2 2019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Q3 2019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Q4 2019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98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Marketing Spend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704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 Transactions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20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Spend $ / Trans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312719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58086494-88B3-40D3-B3B9-F25596F39FF6}"/>
              </a:ext>
            </a:extLst>
          </p:cNvPr>
          <p:cNvGraphicFramePr>
            <a:graphicFrameLocks/>
          </p:cNvGraphicFramePr>
          <p:nvPr/>
        </p:nvGraphicFramePr>
        <p:xfrm>
          <a:off x="838200" y="4763312"/>
          <a:ext cx="105156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55784723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106551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8618691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5973538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9509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Q1 2019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Q2 2019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Q3 2019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Q4 2019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98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Marketing Spend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704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 Transactions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20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Spend $ / Trans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312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5182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78ED-0EF7-48FA-BA41-AA4238BF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E172D2B-F295-4743-A0E1-C6F8DC38B3D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238916"/>
          <a:ext cx="10515599" cy="447173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26961">
                  <a:extLst>
                    <a:ext uri="{9D8B030D-6E8A-4147-A177-3AD203B41FA5}">
                      <a16:colId xmlns:a16="http://schemas.microsoft.com/office/drawing/2014/main" val="557847236"/>
                    </a:ext>
                  </a:extLst>
                </a:gridCol>
                <a:gridCol w="3029546">
                  <a:extLst>
                    <a:ext uri="{9D8B030D-6E8A-4147-A177-3AD203B41FA5}">
                      <a16:colId xmlns:a16="http://schemas.microsoft.com/office/drawing/2014/main" val="2786186917"/>
                    </a:ext>
                  </a:extLst>
                </a:gridCol>
                <a:gridCol w="3721702">
                  <a:extLst>
                    <a:ext uri="{9D8B030D-6E8A-4147-A177-3AD203B41FA5}">
                      <a16:colId xmlns:a16="http://schemas.microsoft.com/office/drawing/2014/main" val="1559735388"/>
                    </a:ext>
                  </a:extLst>
                </a:gridCol>
                <a:gridCol w="2337390">
                  <a:extLst>
                    <a:ext uri="{9D8B030D-6E8A-4147-A177-3AD203B41FA5}">
                      <a16:colId xmlns:a16="http://schemas.microsoft.com/office/drawing/2014/main" val="695099271"/>
                    </a:ext>
                  </a:extLst>
                </a:gridCol>
              </a:tblGrid>
              <a:tr h="5367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Tiers</a:t>
                      </a:r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Characteristics</a:t>
                      </a:r>
                      <a:endParaRPr lang="en-US" b="1" dirty="0"/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  <a:endParaRPr lang="en-US" b="1" dirty="0"/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  <a:endParaRPr lang="en-US" b="1" dirty="0"/>
                    </a:p>
                  </a:txBody>
                  <a:tcPr anchor="ctr"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498885"/>
                  </a:ext>
                </a:extLst>
              </a:tr>
              <a:tr h="9837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b="1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Content goes here</a:t>
                      </a:r>
                    </a:p>
                    <a:p>
                      <a:r>
                        <a:rPr lang="en-US" sz="1400" dirty="0"/>
                        <a:t>Content goes here</a:t>
                      </a:r>
                    </a:p>
                    <a:p>
                      <a:r>
                        <a:rPr lang="en-US" sz="1400" dirty="0"/>
                        <a:t>Content goes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Content goes here</a:t>
                      </a:r>
                    </a:p>
                    <a:p>
                      <a:r>
                        <a:rPr lang="en-US" sz="1400" dirty="0"/>
                        <a:t>Content goes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Content goes here</a:t>
                      </a:r>
                    </a:p>
                    <a:p>
                      <a:r>
                        <a:rPr lang="en-US" sz="1400" dirty="0"/>
                        <a:t>Content goes here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3704834"/>
                  </a:ext>
                </a:extLst>
              </a:tr>
              <a:tr h="9837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b="1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Content goes here</a:t>
                      </a:r>
                    </a:p>
                    <a:p>
                      <a:r>
                        <a:rPr lang="en-US" sz="1400" dirty="0"/>
                        <a:t>Content goes here</a:t>
                      </a:r>
                    </a:p>
                    <a:p>
                      <a:r>
                        <a:rPr lang="en-US" sz="1400" dirty="0"/>
                        <a:t>Content goes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Content goes here</a:t>
                      </a:r>
                    </a:p>
                    <a:p>
                      <a:r>
                        <a:rPr lang="en-US" sz="1400" dirty="0"/>
                        <a:t>Content goes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Content goes here</a:t>
                      </a:r>
                    </a:p>
                    <a:p>
                      <a:r>
                        <a:rPr lang="en-US" sz="1400" dirty="0"/>
                        <a:t>Content goes here</a:t>
                      </a:r>
                    </a:p>
                    <a:p>
                      <a:r>
                        <a:rPr lang="en-US" sz="1400" dirty="0"/>
                        <a:t>Content goes here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6209492"/>
                  </a:ext>
                </a:extLst>
              </a:tr>
              <a:tr h="9837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b="1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Content goes here</a:t>
                      </a:r>
                    </a:p>
                    <a:p>
                      <a:r>
                        <a:rPr lang="en-US" sz="1400" dirty="0"/>
                        <a:t>Content goes here</a:t>
                      </a:r>
                    </a:p>
                    <a:p>
                      <a:r>
                        <a:rPr lang="en-US" sz="1400" dirty="0"/>
                        <a:t>Content goes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Content goes here</a:t>
                      </a:r>
                    </a:p>
                    <a:p>
                      <a:r>
                        <a:rPr lang="en-US" sz="1400" dirty="0"/>
                        <a:t>Content goes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Content goes here</a:t>
                      </a:r>
                    </a:p>
                    <a:p>
                      <a:r>
                        <a:rPr lang="en-US" sz="1400" dirty="0"/>
                        <a:t>Content goes here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4312719"/>
                  </a:ext>
                </a:extLst>
              </a:tr>
              <a:tr h="9837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b="1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Content goes here</a:t>
                      </a:r>
                    </a:p>
                    <a:p>
                      <a:r>
                        <a:rPr lang="en-US" sz="1400" dirty="0"/>
                        <a:t>Content goes here</a:t>
                      </a:r>
                    </a:p>
                    <a:p>
                      <a:r>
                        <a:rPr lang="en-US" sz="1400" dirty="0"/>
                        <a:t>Content goes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Content goes here</a:t>
                      </a:r>
                    </a:p>
                    <a:p>
                      <a:r>
                        <a:rPr lang="en-US" sz="1400" dirty="0"/>
                        <a:t>Content goes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Content goes here</a:t>
                      </a:r>
                    </a:p>
                    <a:p>
                      <a:r>
                        <a:rPr lang="en-US" sz="1400" dirty="0"/>
                        <a:t>Content goes here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8959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969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Somebody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5231D920-DB2A-4D18-995B-BF031B9A852E}"/>
              </a:ext>
            </a:extLst>
          </p:cNvPr>
          <p:cNvSpPr>
            <a:spLocks noEditPoints="1"/>
          </p:cNvSpPr>
          <p:nvPr/>
        </p:nvSpPr>
        <p:spPr bwMode="auto">
          <a:xfrm>
            <a:off x="9207078" y="2407550"/>
            <a:ext cx="1080870" cy="1387621"/>
          </a:xfrm>
          <a:custGeom>
            <a:avLst/>
            <a:gdLst>
              <a:gd name="T0" fmla="*/ 112 w 112"/>
              <a:gd name="T1" fmla="*/ 40 h 150"/>
              <a:gd name="T2" fmla="*/ 112 w 112"/>
              <a:gd name="T3" fmla="*/ 39 h 150"/>
              <a:gd name="T4" fmla="*/ 111 w 112"/>
              <a:gd name="T5" fmla="*/ 39 h 150"/>
              <a:gd name="T6" fmla="*/ 73 w 112"/>
              <a:gd name="T7" fmla="*/ 1 h 150"/>
              <a:gd name="T8" fmla="*/ 73 w 112"/>
              <a:gd name="T9" fmla="*/ 0 h 150"/>
              <a:gd name="T10" fmla="*/ 72 w 112"/>
              <a:gd name="T11" fmla="*/ 0 h 150"/>
              <a:gd name="T12" fmla="*/ 2 w 112"/>
              <a:gd name="T13" fmla="*/ 0 h 150"/>
              <a:gd name="T14" fmla="*/ 0 w 112"/>
              <a:gd name="T15" fmla="*/ 148 h 150"/>
              <a:gd name="T16" fmla="*/ 110 w 112"/>
              <a:gd name="T17" fmla="*/ 150 h 150"/>
              <a:gd name="T18" fmla="*/ 112 w 112"/>
              <a:gd name="T19" fmla="*/ 40 h 150"/>
              <a:gd name="T20" fmla="*/ 74 w 112"/>
              <a:gd name="T21" fmla="*/ 7 h 150"/>
              <a:gd name="T22" fmla="*/ 74 w 112"/>
              <a:gd name="T23" fmla="*/ 38 h 150"/>
              <a:gd name="T24" fmla="*/ 4 w 112"/>
              <a:gd name="T25" fmla="*/ 146 h 150"/>
              <a:gd name="T26" fmla="*/ 70 w 112"/>
              <a:gd name="T27" fmla="*/ 4 h 150"/>
              <a:gd name="T28" fmla="*/ 72 w 112"/>
              <a:gd name="T29" fmla="*/ 42 h 150"/>
              <a:gd name="T30" fmla="*/ 108 w 112"/>
              <a:gd name="T31" fmla="*/ 146 h 150"/>
              <a:gd name="T32" fmla="*/ 25 w 112"/>
              <a:gd name="T33" fmla="*/ 47 h 150"/>
              <a:gd name="T34" fmla="*/ 56 w 112"/>
              <a:gd name="T35" fmla="*/ 45 h 150"/>
              <a:gd name="T36" fmla="*/ 56 w 112"/>
              <a:gd name="T37" fmla="*/ 49 h 150"/>
              <a:gd name="T38" fmla="*/ 25 w 112"/>
              <a:gd name="T39" fmla="*/ 47 h 150"/>
              <a:gd name="T40" fmla="*/ 84 w 112"/>
              <a:gd name="T41" fmla="*/ 68 h 150"/>
              <a:gd name="T42" fmla="*/ 25 w 112"/>
              <a:gd name="T43" fmla="*/ 66 h 150"/>
              <a:gd name="T44" fmla="*/ 84 w 112"/>
              <a:gd name="T45" fmla="*/ 64 h 150"/>
              <a:gd name="T46" fmla="*/ 86 w 112"/>
              <a:gd name="T47" fmla="*/ 85 h 150"/>
              <a:gd name="T48" fmla="*/ 27 w 112"/>
              <a:gd name="T49" fmla="*/ 87 h 150"/>
              <a:gd name="T50" fmla="*/ 27 w 112"/>
              <a:gd name="T51" fmla="*/ 83 h 150"/>
              <a:gd name="T52" fmla="*/ 86 w 112"/>
              <a:gd name="T53" fmla="*/ 85 h 150"/>
              <a:gd name="T54" fmla="*/ 84 w 112"/>
              <a:gd name="T55" fmla="*/ 106 h 150"/>
              <a:gd name="T56" fmla="*/ 25 w 112"/>
              <a:gd name="T57" fmla="*/ 104 h 150"/>
              <a:gd name="T58" fmla="*/ 84 w 112"/>
              <a:gd name="T59" fmla="*/ 102 h 150"/>
              <a:gd name="T60" fmla="*/ 86 w 112"/>
              <a:gd name="T61" fmla="*/ 123 h 150"/>
              <a:gd name="T62" fmla="*/ 27 w 112"/>
              <a:gd name="T63" fmla="*/ 125 h 150"/>
              <a:gd name="T64" fmla="*/ 27 w 112"/>
              <a:gd name="T65" fmla="*/ 121 h 150"/>
              <a:gd name="T66" fmla="*/ 86 w 112"/>
              <a:gd name="T67" fmla="*/ 123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150">
                <a:moveTo>
                  <a:pt x="112" y="40"/>
                </a:moveTo>
                <a:cubicBezTo>
                  <a:pt x="112" y="40"/>
                  <a:pt x="112" y="40"/>
                  <a:pt x="112" y="40"/>
                </a:cubicBezTo>
                <a:cubicBezTo>
                  <a:pt x="112" y="40"/>
                  <a:pt x="112" y="39"/>
                  <a:pt x="112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2" y="39"/>
                  <a:pt x="112" y="39"/>
                  <a:pt x="111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73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3" y="1"/>
                  <a:pt x="73" y="0"/>
                  <a:pt x="73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9"/>
                  <a:pt x="1" y="150"/>
                  <a:pt x="2" y="150"/>
                </a:cubicBezTo>
                <a:cubicBezTo>
                  <a:pt x="110" y="150"/>
                  <a:pt x="110" y="150"/>
                  <a:pt x="110" y="150"/>
                </a:cubicBezTo>
                <a:cubicBezTo>
                  <a:pt x="111" y="150"/>
                  <a:pt x="112" y="149"/>
                  <a:pt x="112" y="148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12" y="40"/>
                  <a:pt x="112" y="40"/>
                  <a:pt x="112" y="40"/>
                </a:cubicBezTo>
                <a:close/>
                <a:moveTo>
                  <a:pt x="74" y="7"/>
                </a:moveTo>
                <a:cubicBezTo>
                  <a:pt x="105" y="38"/>
                  <a:pt x="105" y="38"/>
                  <a:pt x="105" y="38"/>
                </a:cubicBezTo>
                <a:cubicBezTo>
                  <a:pt x="74" y="38"/>
                  <a:pt x="74" y="38"/>
                  <a:pt x="74" y="38"/>
                </a:cubicBezTo>
                <a:lnTo>
                  <a:pt x="74" y="7"/>
                </a:lnTo>
                <a:close/>
                <a:moveTo>
                  <a:pt x="4" y="146"/>
                </a:moveTo>
                <a:cubicBezTo>
                  <a:pt x="4" y="4"/>
                  <a:pt x="4" y="4"/>
                  <a:pt x="4" y="4"/>
                </a:cubicBezTo>
                <a:cubicBezTo>
                  <a:pt x="70" y="4"/>
                  <a:pt x="70" y="4"/>
                  <a:pt x="70" y="4"/>
                </a:cubicBezTo>
                <a:cubicBezTo>
                  <a:pt x="70" y="40"/>
                  <a:pt x="70" y="40"/>
                  <a:pt x="70" y="40"/>
                </a:cubicBezTo>
                <a:cubicBezTo>
                  <a:pt x="70" y="41"/>
                  <a:pt x="71" y="42"/>
                  <a:pt x="72" y="42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108" y="146"/>
                  <a:pt x="108" y="146"/>
                  <a:pt x="108" y="146"/>
                </a:cubicBezTo>
                <a:lnTo>
                  <a:pt x="4" y="146"/>
                </a:lnTo>
                <a:close/>
                <a:moveTo>
                  <a:pt x="25" y="47"/>
                </a:moveTo>
                <a:cubicBezTo>
                  <a:pt x="25" y="45"/>
                  <a:pt x="26" y="45"/>
                  <a:pt x="27" y="45"/>
                </a:cubicBezTo>
                <a:cubicBezTo>
                  <a:pt x="56" y="45"/>
                  <a:pt x="56" y="45"/>
                  <a:pt x="56" y="45"/>
                </a:cubicBezTo>
                <a:cubicBezTo>
                  <a:pt x="57" y="45"/>
                  <a:pt x="58" y="45"/>
                  <a:pt x="58" y="47"/>
                </a:cubicBezTo>
                <a:cubicBezTo>
                  <a:pt x="58" y="48"/>
                  <a:pt x="57" y="49"/>
                  <a:pt x="56" y="49"/>
                </a:cubicBezTo>
                <a:cubicBezTo>
                  <a:pt x="27" y="49"/>
                  <a:pt x="27" y="49"/>
                  <a:pt x="27" y="49"/>
                </a:cubicBezTo>
                <a:cubicBezTo>
                  <a:pt x="26" y="49"/>
                  <a:pt x="25" y="48"/>
                  <a:pt x="25" y="47"/>
                </a:cubicBezTo>
                <a:close/>
                <a:moveTo>
                  <a:pt x="86" y="66"/>
                </a:moveTo>
                <a:cubicBezTo>
                  <a:pt x="86" y="67"/>
                  <a:pt x="86" y="68"/>
                  <a:pt x="84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6" y="68"/>
                  <a:pt x="25" y="67"/>
                  <a:pt x="25" y="66"/>
                </a:cubicBezTo>
                <a:cubicBezTo>
                  <a:pt x="25" y="64"/>
                  <a:pt x="26" y="64"/>
                  <a:pt x="27" y="64"/>
                </a:cubicBezTo>
                <a:cubicBezTo>
                  <a:pt x="84" y="64"/>
                  <a:pt x="84" y="64"/>
                  <a:pt x="84" y="64"/>
                </a:cubicBezTo>
                <a:cubicBezTo>
                  <a:pt x="86" y="64"/>
                  <a:pt x="86" y="64"/>
                  <a:pt x="86" y="66"/>
                </a:cubicBezTo>
                <a:close/>
                <a:moveTo>
                  <a:pt x="86" y="85"/>
                </a:moveTo>
                <a:cubicBezTo>
                  <a:pt x="86" y="86"/>
                  <a:pt x="86" y="87"/>
                  <a:pt x="84" y="87"/>
                </a:cubicBezTo>
                <a:cubicBezTo>
                  <a:pt x="27" y="87"/>
                  <a:pt x="27" y="87"/>
                  <a:pt x="27" y="87"/>
                </a:cubicBezTo>
                <a:cubicBezTo>
                  <a:pt x="26" y="87"/>
                  <a:pt x="25" y="86"/>
                  <a:pt x="25" y="85"/>
                </a:cubicBezTo>
                <a:cubicBezTo>
                  <a:pt x="25" y="83"/>
                  <a:pt x="26" y="83"/>
                  <a:pt x="27" y="83"/>
                </a:cubicBezTo>
                <a:cubicBezTo>
                  <a:pt x="84" y="83"/>
                  <a:pt x="84" y="83"/>
                  <a:pt x="84" y="83"/>
                </a:cubicBezTo>
                <a:cubicBezTo>
                  <a:pt x="86" y="83"/>
                  <a:pt x="86" y="83"/>
                  <a:pt x="86" y="85"/>
                </a:cubicBezTo>
                <a:close/>
                <a:moveTo>
                  <a:pt x="86" y="104"/>
                </a:moveTo>
                <a:cubicBezTo>
                  <a:pt x="86" y="105"/>
                  <a:pt x="86" y="106"/>
                  <a:pt x="84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6" y="106"/>
                  <a:pt x="25" y="105"/>
                  <a:pt x="25" y="104"/>
                </a:cubicBezTo>
                <a:cubicBezTo>
                  <a:pt x="25" y="102"/>
                  <a:pt x="26" y="102"/>
                  <a:pt x="27" y="102"/>
                </a:cubicBezTo>
                <a:cubicBezTo>
                  <a:pt x="84" y="102"/>
                  <a:pt x="84" y="102"/>
                  <a:pt x="84" y="102"/>
                </a:cubicBezTo>
                <a:cubicBezTo>
                  <a:pt x="86" y="102"/>
                  <a:pt x="86" y="102"/>
                  <a:pt x="86" y="104"/>
                </a:cubicBezTo>
                <a:close/>
                <a:moveTo>
                  <a:pt x="86" y="123"/>
                </a:moveTo>
                <a:cubicBezTo>
                  <a:pt x="86" y="124"/>
                  <a:pt x="86" y="125"/>
                  <a:pt x="84" y="125"/>
                </a:cubicBezTo>
                <a:cubicBezTo>
                  <a:pt x="27" y="125"/>
                  <a:pt x="27" y="125"/>
                  <a:pt x="27" y="125"/>
                </a:cubicBezTo>
                <a:cubicBezTo>
                  <a:pt x="26" y="125"/>
                  <a:pt x="25" y="124"/>
                  <a:pt x="25" y="123"/>
                </a:cubicBezTo>
                <a:cubicBezTo>
                  <a:pt x="25" y="121"/>
                  <a:pt x="26" y="121"/>
                  <a:pt x="27" y="121"/>
                </a:cubicBezTo>
                <a:cubicBezTo>
                  <a:pt x="84" y="121"/>
                  <a:pt x="84" y="121"/>
                  <a:pt x="84" y="121"/>
                </a:cubicBezTo>
                <a:cubicBezTo>
                  <a:pt x="86" y="121"/>
                  <a:pt x="86" y="121"/>
                  <a:pt x="86" y="123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E7754A-32A5-42B7-B5F2-B25C068020DB}"/>
              </a:ext>
            </a:extLst>
          </p:cNvPr>
          <p:cNvCxnSpPr/>
          <p:nvPr/>
        </p:nvCxnSpPr>
        <p:spPr>
          <a:xfrm>
            <a:off x="6611831" y="3164429"/>
            <a:ext cx="1283110" cy="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06BD5A-0AD9-4B28-BECD-7A05BD317FD7}"/>
              </a:ext>
            </a:extLst>
          </p:cNvPr>
          <p:cNvCxnSpPr>
            <a:cxnSpLocks/>
          </p:cNvCxnSpPr>
          <p:nvPr/>
        </p:nvCxnSpPr>
        <p:spPr>
          <a:xfrm>
            <a:off x="7329949" y="3164429"/>
            <a:ext cx="166656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284A4F-2A58-4EB4-BD4A-DE458F9F5F8F}"/>
              </a:ext>
            </a:extLst>
          </p:cNvPr>
          <p:cNvSpPr txBox="1"/>
          <p:nvPr/>
        </p:nvSpPr>
        <p:spPr>
          <a:xfrm>
            <a:off x="7804348" y="2702764"/>
            <a:ext cx="76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160</a:t>
            </a:r>
          </a:p>
        </p:txBody>
      </p:sp>
      <p:pic>
        <p:nvPicPr>
          <p:cNvPr id="16" name="Picture Placeholder 1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7C991FE9-4432-4C56-9A5A-F5E369F1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53" b="1853"/>
          <a:stretch>
            <a:fillRect/>
          </a:stretch>
        </p:blipFill>
        <p:spPr>
          <a:xfrm rot="1500226">
            <a:off x="5245152" y="2117074"/>
            <a:ext cx="2044289" cy="1968574"/>
          </a:xfrm>
          <a:prstGeom prst="ellipse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A7FB5C9-7DB7-424D-AE89-0F2BBF17BD03}"/>
              </a:ext>
            </a:extLst>
          </p:cNvPr>
          <p:cNvSpPr txBox="1">
            <a:spLocks/>
          </p:cNvSpPr>
          <p:nvPr/>
        </p:nvSpPr>
        <p:spPr>
          <a:xfrm>
            <a:off x="4924911" y="4246775"/>
            <a:ext cx="2911972" cy="609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Proxima Nova Lt" panose="02000506030000020004" pitchFamily="50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Scoping Expert</a:t>
            </a:r>
          </a:p>
        </p:txBody>
      </p:sp>
      <p:pic>
        <p:nvPicPr>
          <p:cNvPr id="18" name="Picture Placeholder 1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9F0F183-4587-47F5-BBF4-405A4A7F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53" b="1853"/>
          <a:stretch>
            <a:fillRect/>
          </a:stretch>
        </p:blipFill>
        <p:spPr>
          <a:xfrm rot="181953">
            <a:off x="1322876" y="1970870"/>
            <a:ext cx="1991710" cy="1917942"/>
          </a:xfrm>
          <a:prstGeom prst="ellipse">
            <a:avLst/>
          </a:prstGeom>
        </p:spPr>
      </p:pic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5343DDCA-5CA6-487C-8D03-36891CAEBF0E}"/>
              </a:ext>
            </a:extLst>
          </p:cNvPr>
          <p:cNvSpPr txBox="1">
            <a:spLocks/>
          </p:cNvSpPr>
          <p:nvPr/>
        </p:nvSpPr>
        <p:spPr>
          <a:xfrm>
            <a:off x="1414851" y="4205605"/>
            <a:ext cx="2504651" cy="609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Proxima Nova Lt" panose="02000506030000020004" pitchFamily="50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B5D1C0C-EF21-4429-8627-766DD9C68243}"/>
              </a:ext>
            </a:extLst>
          </p:cNvPr>
          <p:cNvCxnSpPr/>
          <p:nvPr/>
        </p:nvCxnSpPr>
        <p:spPr>
          <a:xfrm>
            <a:off x="2748954" y="3016282"/>
            <a:ext cx="1283110" cy="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F45B49-0A97-4B39-A6DE-FCB927B730B1}"/>
              </a:ext>
            </a:extLst>
          </p:cNvPr>
          <p:cNvCxnSpPr>
            <a:cxnSpLocks/>
          </p:cNvCxnSpPr>
          <p:nvPr/>
        </p:nvCxnSpPr>
        <p:spPr>
          <a:xfrm>
            <a:off x="3234823" y="3169346"/>
            <a:ext cx="166656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35E074-8A09-4F00-8EE1-F2197EE05B91}"/>
              </a:ext>
            </a:extLst>
          </p:cNvPr>
          <p:cNvSpPr txBox="1"/>
          <p:nvPr/>
        </p:nvSpPr>
        <p:spPr>
          <a:xfrm>
            <a:off x="3709222" y="2707681"/>
            <a:ext cx="76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150</a:t>
            </a:r>
          </a:p>
        </p:txBody>
      </p:sp>
    </p:spTree>
    <p:extLst>
      <p:ext uri="{BB962C8B-B14F-4D97-AF65-F5344CB8AC3E}">
        <p14:creationId xmlns:p14="http://schemas.microsoft.com/office/powerpoint/2010/main" val="259675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9" grpId="0"/>
      <p:bldP spid="2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EE979-E190-42E6-BEBD-4622BF510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 Example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47AC0CB-B97A-4260-B516-9BAE7C187BE4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600200"/>
          <a:ext cx="10515600" cy="4576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717166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16119-25A3-4605-94CF-6589A6C4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A65453-F36A-4600-8F1C-56BA0E478C2D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600200"/>
          <a:ext cx="10515600" cy="4576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674974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123B5-BBCC-40D3-99ED-C366CA6A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9E51BB0-8243-4260-88A2-33A4792D93E3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600200"/>
          <a:ext cx="10515600" cy="4576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63041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123B5-BBCC-40D3-99ED-C366CA6A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36B874-6501-45C3-8F42-0231B442D33B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600200"/>
          <a:ext cx="10515600" cy="4576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93109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123B5-BBCC-40D3-99ED-C366CA6A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Example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30ACC32-65BC-41A6-AC50-626E0DDE532D}"/>
              </a:ext>
            </a:extLst>
          </p:cNvPr>
          <p:cNvGraphicFramePr/>
          <p:nvPr/>
        </p:nvGraphicFramePr>
        <p:xfrm>
          <a:off x="2205074" y="1134853"/>
          <a:ext cx="7781851" cy="5187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12220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123B5-BBCC-40D3-99ED-C366CA6A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 Chart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489334-7CA6-4728-A854-1520E9D7703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77189969"/>
              </p:ext>
            </p:extLst>
          </p:nvPr>
        </p:nvGraphicFramePr>
        <p:xfrm>
          <a:off x="838200" y="1275908"/>
          <a:ext cx="10515600" cy="4901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2006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F8D42-6F8D-4F69-900E-A7CE64738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8613"/>
          </a:xfrm>
        </p:spPr>
        <p:txBody>
          <a:bodyPr/>
          <a:lstStyle/>
          <a:p>
            <a:r>
              <a:rPr lang="en-US" dirty="0"/>
              <a:t>Summary Slide Example With Icons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74C443-79E7-4462-B124-40863D6FC1B6}"/>
              </a:ext>
            </a:extLst>
          </p:cNvPr>
          <p:cNvSpPr txBox="1">
            <a:spLocks noChangeAspect="1"/>
          </p:cNvSpPr>
          <p:nvPr/>
        </p:nvSpPr>
        <p:spPr>
          <a:xfrm>
            <a:off x="753704" y="1922673"/>
            <a:ext cx="3045247" cy="3045247"/>
          </a:xfrm>
          <a:prstGeom prst="ellipse">
            <a:avLst/>
          </a:prstGeom>
          <a:solidFill>
            <a:schemeClr val="tx2"/>
          </a:solidFill>
        </p:spPr>
        <p:txBody>
          <a:bodyPr wrap="square" lIns="0" rIns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0" dirty="0">
              <a:solidFill>
                <a:schemeClr val="bg1"/>
              </a:solidFill>
            </a:endParaRPr>
          </a:p>
          <a:p>
            <a:endParaRPr lang="en-US" sz="2000" b="0" dirty="0">
              <a:solidFill>
                <a:schemeClr val="bg1"/>
              </a:solidFill>
            </a:endParaRPr>
          </a:p>
          <a:p>
            <a:endParaRPr lang="en-US" sz="2000" b="0" dirty="0">
              <a:solidFill>
                <a:schemeClr val="bg1"/>
              </a:solidFill>
            </a:endParaRPr>
          </a:p>
          <a:p>
            <a:r>
              <a:rPr lang="en-US" sz="2000" b="0" dirty="0">
                <a:solidFill>
                  <a:schemeClr val="bg1"/>
                </a:solidFill>
              </a:rPr>
              <a:t>Large and Growing SaaS Company With Unique Financial Profile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8AE0E0F-9638-4DCC-84AB-299AE1EB45F1}"/>
              </a:ext>
            </a:extLst>
          </p:cNvPr>
          <p:cNvSpPr txBox="1">
            <a:spLocks noChangeAspect="1"/>
          </p:cNvSpPr>
          <p:nvPr/>
        </p:nvSpPr>
        <p:spPr>
          <a:xfrm>
            <a:off x="4649576" y="1906376"/>
            <a:ext cx="3045247" cy="3045247"/>
          </a:xfrm>
          <a:prstGeom prst="ellipse">
            <a:avLst/>
          </a:prstGeom>
          <a:solidFill>
            <a:schemeClr val="tx2"/>
          </a:solidFill>
        </p:spPr>
        <p:txBody>
          <a:bodyPr vert="horz" wrap="square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r>
              <a:rPr lang="en-US" sz="2000" b="0" dirty="0"/>
              <a:t>Leadership in Existing Markets with Strategy for TAM Expansion 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178914-FBEA-4A18-A1E0-C9CD20F36197}"/>
              </a:ext>
            </a:extLst>
          </p:cNvPr>
          <p:cNvSpPr txBox="1">
            <a:spLocks noChangeAspect="1"/>
          </p:cNvSpPr>
          <p:nvPr/>
        </p:nvSpPr>
        <p:spPr>
          <a:xfrm>
            <a:off x="8545449" y="1922673"/>
            <a:ext cx="3045247" cy="3045247"/>
          </a:xfrm>
          <a:prstGeom prst="ellipse">
            <a:avLst/>
          </a:prstGeom>
          <a:solidFill>
            <a:schemeClr val="tx2"/>
          </a:solidFill>
        </p:spPr>
        <p:txBody>
          <a:bodyPr vert="horz" wrap="square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r>
              <a:rPr lang="en-US" sz="2000" b="0" dirty="0"/>
              <a:t>Disciplined Capital Return Plan Targeting 75% of Free Cash Flow to Shareholders</a:t>
            </a:r>
          </a:p>
          <a:p>
            <a:endParaRPr lang="en-US" sz="2000" b="0" dirty="0"/>
          </a:p>
        </p:txBody>
      </p:sp>
      <p:sp>
        <p:nvSpPr>
          <p:cNvPr id="10" name="Freeform 20">
            <a:extLst>
              <a:ext uri="{FF2B5EF4-FFF2-40B4-BE49-F238E27FC236}">
                <a16:creationId xmlns:a16="http://schemas.microsoft.com/office/drawing/2014/main" id="{7E7FC804-AAEC-C546-BCDC-27287ECFBBC2}"/>
              </a:ext>
            </a:extLst>
          </p:cNvPr>
          <p:cNvSpPr>
            <a:spLocks noEditPoints="1"/>
          </p:cNvSpPr>
          <p:nvPr/>
        </p:nvSpPr>
        <p:spPr bwMode="auto">
          <a:xfrm>
            <a:off x="9658409" y="2363772"/>
            <a:ext cx="805894" cy="702304"/>
          </a:xfrm>
          <a:custGeom>
            <a:avLst/>
            <a:gdLst>
              <a:gd name="T0" fmla="*/ 103 w 150"/>
              <a:gd name="T1" fmla="*/ 39 h 131"/>
              <a:gd name="T2" fmla="*/ 72 w 150"/>
              <a:gd name="T3" fmla="*/ 29 h 131"/>
              <a:gd name="T4" fmla="*/ 71 w 150"/>
              <a:gd name="T5" fmla="*/ 25 h 131"/>
              <a:gd name="T6" fmla="*/ 105 w 150"/>
              <a:gd name="T7" fmla="*/ 38 h 131"/>
              <a:gd name="T8" fmla="*/ 105 w 150"/>
              <a:gd name="T9" fmla="*/ 108 h 131"/>
              <a:gd name="T10" fmla="*/ 103 w 150"/>
              <a:gd name="T11" fmla="*/ 131 h 131"/>
              <a:gd name="T12" fmla="*/ 101 w 150"/>
              <a:gd name="T13" fmla="*/ 110 h 131"/>
              <a:gd name="T14" fmla="*/ 48 w 150"/>
              <a:gd name="T15" fmla="*/ 110 h 131"/>
              <a:gd name="T16" fmla="*/ 46 w 150"/>
              <a:gd name="T17" fmla="*/ 131 h 131"/>
              <a:gd name="T18" fmla="*/ 44 w 150"/>
              <a:gd name="T19" fmla="*/ 108 h 131"/>
              <a:gd name="T20" fmla="*/ 18 w 150"/>
              <a:gd name="T21" fmla="*/ 83 h 131"/>
              <a:gd name="T22" fmla="*/ 0 w 150"/>
              <a:gd name="T23" fmla="*/ 81 h 131"/>
              <a:gd name="T24" fmla="*/ 2 w 150"/>
              <a:gd name="T25" fmla="*/ 54 h 131"/>
              <a:gd name="T26" fmla="*/ 38 w 150"/>
              <a:gd name="T27" fmla="*/ 20 h 131"/>
              <a:gd name="T28" fmla="*/ 27 w 150"/>
              <a:gd name="T29" fmla="*/ 5 h 131"/>
              <a:gd name="T30" fmla="*/ 40 w 150"/>
              <a:gd name="T31" fmla="*/ 0 h 131"/>
              <a:gd name="T32" fmla="*/ 75 w 150"/>
              <a:gd name="T33" fmla="*/ 9 h 131"/>
              <a:gd name="T34" fmla="*/ 146 w 150"/>
              <a:gd name="T35" fmla="*/ 49 h 131"/>
              <a:gd name="T36" fmla="*/ 150 w 150"/>
              <a:gd name="T37" fmla="*/ 49 h 131"/>
              <a:gd name="T38" fmla="*/ 133 w 150"/>
              <a:gd name="T39" fmla="*/ 62 h 131"/>
              <a:gd name="T40" fmla="*/ 60 w 150"/>
              <a:gd name="T41" fmla="*/ 15 h 131"/>
              <a:gd name="T42" fmla="*/ 40 w 150"/>
              <a:gd name="T43" fmla="*/ 4 h 131"/>
              <a:gd name="T44" fmla="*/ 42 w 150"/>
              <a:gd name="T45" fmla="*/ 21 h 131"/>
              <a:gd name="T46" fmla="*/ 17 w 150"/>
              <a:gd name="T47" fmla="*/ 56 h 131"/>
              <a:gd name="T48" fmla="*/ 4 w 150"/>
              <a:gd name="T49" fmla="*/ 58 h 131"/>
              <a:gd name="T50" fmla="*/ 19 w 150"/>
              <a:gd name="T51" fmla="*/ 79 h 131"/>
              <a:gd name="T52" fmla="*/ 75 w 150"/>
              <a:gd name="T53" fmla="*/ 111 h 131"/>
              <a:gd name="T54" fmla="*/ 42 w 150"/>
              <a:gd name="T55" fmla="*/ 53 h 131"/>
              <a:gd name="T56" fmla="*/ 32 w 150"/>
              <a:gd name="T57" fmla="*/ 53 h 131"/>
              <a:gd name="T58" fmla="*/ 42 w 150"/>
              <a:gd name="T59" fmla="*/ 53 h 131"/>
              <a:gd name="T60" fmla="*/ 37 w 150"/>
              <a:gd name="T61" fmla="*/ 51 h 131"/>
              <a:gd name="T62" fmla="*/ 37 w 150"/>
              <a:gd name="T63" fmla="*/ 5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0" h="131">
                <a:moveTo>
                  <a:pt x="105" y="38"/>
                </a:moveTo>
                <a:cubicBezTo>
                  <a:pt x="104" y="38"/>
                  <a:pt x="104" y="39"/>
                  <a:pt x="103" y="39"/>
                </a:cubicBezTo>
                <a:cubicBezTo>
                  <a:pt x="103" y="39"/>
                  <a:pt x="102" y="39"/>
                  <a:pt x="102" y="38"/>
                </a:cubicBezTo>
                <a:cubicBezTo>
                  <a:pt x="93" y="32"/>
                  <a:pt x="83" y="29"/>
                  <a:pt x="72" y="29"/>
                </a:cubicBezTo>
                <a:cubicBezTo>
                  <a:pt x="71" y="29"/>
                  <a:pt x="70" y="29"/>
                  <a:pt x="70" y="28"/>
                </a:cubicBezTo>
                <a:cubicBezTo>
                  <a:pt x="70" y="26"/>
                  <a:pt x="70" y="25"/>
                  <a:pt x="71" y="25"/>
                </a:cubicBezTo>
                <a:cubicBezTo>
                  <a:pt x="83" y="25"/>
                  <a:pt x="95" y="28"/>
                  <a:pt x="104" y="35"/>
                </a:cubicBezTo>
                <a:cubicBezTo>
                  <a:pt x="105" y="36"/>
                  <a:pt x="106" y="37"/>
                  <a:pt x="105" y="38"/>
                </a:cubicBezTo>
                <a:close/>
                <a:moveTo>
                  <a:pt x="137" y="64"/>
                </a:moveTo>
                <a:cubicBezTo>
                  <a:pt x="136" y="83"/>
                  <a:pt x="124" y="99"/>
                  <a:pt x="105" y="108"/>
                </a:cubicBezTo>
                <a:cubicBezTo>
                  <a:pt x="105" y="129"/>
                  <a:pt x="105" y="129"/>
                  <a:pt x="105" y="129"/>
                </a:cubicBezTo>
                <a:cubicBezTo>
                  <a:pt x="105" y="130"/>
                  <a:pt x="104" y="131"/>
                  <a:pt x="103" y="131"/>
                </a:cubicBezTo>
                <a:cubicBezTo>
                  <a:pt x="102" y="131"/>
                  <a:pt x="101" y="130"/>
                  <a:pt x="101" y="129"/>
                </a:cubicBezTo>
                <a:cubicBezTo>
                  <a:pt x="101" y="110"/>
                  <a:pt x="101" y="110"/>
                  <a:pt x="101" y="110"/>
                </a:cubicBezTo>
                <a:cubicBezTo>
                  <a:pt x="93" y="113"/>
                  <a:pt x="84" y="115"/>
                  <a:pt x="75" y="115"/>
                </a:cubicBezTo>
                <a:cubicBezTo>
                  <a:pt x="65" y="115"/>
                  <a:pt x="56" y="113"/>
                  <a:pt x="48" y="110"/>
                </a:cubicBezTo>
                <a:cubicBezTo>
                  <a:pt x="48" y="129"/>
                  <a:pt x="48" y="129"/>
                  <a:pt x="48" y="129"/>
                </a:cubicBezTo>
                <a:cubicBezTo>
                  <a:pt x="48" y="130"/>
                  <a:pt x="47" y="131"/>
                  <a:pt x="46" y="131"/>
                </a:cubicBezTo>
                <a:cubicBezTo>
                  <a:pt x="45" y="131"/>
                  <a:pt x="44" y="130"/>
                  <a:pt x="44" y="129"/>
                </a:cubicBezTo>
                <a:cubicBezTo>
                  <a:pt x="44" y="108"/>
                  <a:pt x="44" y="108"/>
                  <a:pt x="44" y="108"/>
                </a:cubicBezTo>
                <a:cubicBezTo>
                  <a:pt x="44" y="108"/>
                  <a:pt x="44" y="108"/>
                  <a:pt x="44" y="108"/>
                </a:cubicBezTo>
                <a:cubicBezTo>
                  <a:pt x="33" y="103"/>
                  <a:pt x="23" y="94"/>
                  <a:pt x="18" y="83"/>
                </a:cubicBezTo>
                <a:cubicBezTo>
                  <a:pt x="2" y="83"/>
                  <a:pt x="2" y="83"/>
                  <a:pt x="2" y="83"/>
                </a:cubicBezTo>
                <a:cubicBezTo>
                  <a:pt x="1" y="83"/>
                  <a:pt x="0" y="82"/>
                  <a:pt x="0" y="81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5"/>
                  <a:pt x="1" y="54"/>
                  <a:pt x="2" y="54"/>
                </a:cubicBezTo>
                <a:cubicBezTo>
                  <a:pt x="13" y="54"/>
                  <a:pt x="13" y="54"/>
                  <a:pt x="13" y="54"/>
                </a:cubicBezTo>
                <a:cubicBezTo>
                  <a:pt x="16" y="40"/>
                  <a:pt x="25" y="28"/>
                  <a:pt x="38" y="20"/>
                </a:cubicBezTo>
                <a:cubicBezTo>
                  <a:pt x="36" y="14"/>
                  <a:pt x="33" y="10"/>
                  <a:pt x="28" y="7"/>
                </a:cubicBezTo>
                <a:cubicBezTo>
                  <a:pt x="27" y="6"/>
                  <a:pt x="27" y="6"/>
                  <a:pt x="27" y="5"/>
                </a:cubicBezTo>
                <a:cubicBezTo>
                  <a:pt x="27" y="4"/>
                  <a:pt x="27" y="4"/>
                  <a:pt x="28" y="3"/>
                </a:cubicBezTo>
                <a:cubicBezTo>
                  <a:pt x="32" y="1"/>
                  <a:pt x="36" y="0"/>
                  <a:pt x="40" y="0"/>
                </a:cubicBezTo>
                <a:cubicBezTo>
                  <a:pt x="48" y="0"/>
                  <a:pt x="56" y="4"/>
                  <a:pt x="60" y="11"/>
                </a:cubicBezTo>
                <a:cubicBezTo>
                  <a:pt x="65" y="10"/>
                  <a:pt x="70" y="9"/>
                  <a:pt x="75" y="9"/>
                </a:cubicBezTo>
                <a:cubicBezTo>
                  <a:pt x="108" y="9"/>
                  <a:pt x="136" y="32"/>
                  <a:pt x="137" y="60"/>
                </a:cubicBezTo>
                <a:cubicBezTo>
                  <a:pt x="142" y="59"/>
                  <a:pt x="146" y="55"/>
                  <a:pt x="146" y="49"/>
                </a:cubicBezTo>
                <a:cubicBezTo>
                  <a:pt x="146" y="48"/>
                  <a:pt x="147" y="47"/>
                  <a:pt x="148" y="47"/>
                </a:cubicBezTo>
                <a:cubicBezTo>
                  <a:pt x="149" y="47"/>
                  <a:pt x="150" y="48"/>
                  <a:pt x="150" y="49"/>
                </a:cubicBezTo>
                <a:cubicBezTo>
                  <a:pt x="150" y="57"/>
                  <a:pt x="144" y="63"/>
                  <a:pt x="137" y="64"/>
                </a:cubicBezTo>
                <a:close/>
                <a:moveTo>
                  <a:pt x="133" y="62"/>
                </a:moveTo>
                <a:cubicBezTo>
                  <a:pt x="133" y="35"/>
                  <a:pt x="107" y="13"/>
                  <a:pt x="75" y="13"/>
                </a:cubicBezTo>
                <a:cubicBezTo>
                  <a:pt x="70" y="13"/>
                  <a:pt x="65" y="14"/>
                  <a:pt x="60" y="15"/>
                </a:cubicBezTo>
                <a:cubicBezTo>
                  <a:pt x="59" y="15"/>
                  <a:pt x="58" y="15"/>
                  <a:pt x="57" y="14"/>
                </a:cubicBezTo>
                <a:cubicBezTo>
                  <a:pt x="54" y="8"/>
                  <a:pt x="47" y="4"/>
                  <a:pt x="40" y="4"/>
                </a:cubicBezTo>
                <a:cubicBezTo>
                  <a:pt x="38" y="4"/>
                  <a:pt x="35" y="4"/>
                  <a:pt x="33" y="5"/>
                </a:cubicBezTo>
                <a:cubicBezTo>
                  <a:pt x="38" y="9"/>
                  <a:pt x="41" y="15"/>
                  <a:pt x="42" y="21"/>
                </a:cubicBezTo>
                <a:cubicBezTo>
                  <a:pt x="42" y="22"/>
                  <a:pt x="41" y="22"/>
                  <a:pt x="41" y="23"/>
                </a:cubicBezTo>
                <a:cubicBezTo>
                  <a:pt x="28" y="31"/>
                  <a:pt x="19" y="43"/>
                  <a:pt x="17" y="56"/>
                </a:cubicBezTo>
                <a:cubicBezTo>
                  <a:pt x="17" y="57"/>
                  <a:pt x="16" y="58"/>
                  <a:pt x="15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79"/>
                  <a:pt x="4" y="79"/>
                  <a:pt x="4" y="79"/>
                </a:cubicBezTo>
                <a:cubicBezTo>
                  <a:pt x="19" y="79"/>
                  <a:pt x="19" y="79"/>
                  <a:pt x="19" y="79"/>
                </a:cubicBezTo>
                <a:cubicBezTo>
                  <a:pt x="20" y="79"/>
                  <a:pt x="20" y="80"/>
                  <a:pt x="21" y="80"/>
                </a:cubicBezTo>
                <a:cubicBezTo>
                  <a:pt x="30" y="99"/>
                  <a:pt x="51" y="111"/>
                  <a:pt x="75" y="111"/>
                </a:cubicBezTo>
                <a:cubicBezTo>
                  <a:pt x="107" y="111"/>
                  <a:pt x="133" y="89"/>
                  <a:pt x="133" y="62"/>
                </a:cubicBezTo>
                <a:close/>
                <a:moveTo>
                  <a:pt x="42" y="53"/>
                </a:moveTo>
                <a:cubicBezTo>
                  <a:pt x="42" y="55"/>
                  <a:pt x="40" y="58"/>
                  <a:pt x="37" y="58"/>
                </a:cubicBezTo>
                <a:cubicBezTo>
                  <a:pt x="34" y="58"/>
                  <a:pt x="32" y="55"/>
                  <a:pt x="32" y="53"/>
                </a:cubicBezTo>
                <a:cubicBezTo>
                  <a:pt x="32" y="50"/>
                  <a:pt x="34" y="47"/>
                  <a:pt x="37" y="47"/>
                </a:cubicBezTo>
                <a:cubicBezTo>
                  <a:pt x="40" y="47"/>
                  <a:pt x="42" y="50"/>
                  <a:pt x="42" y="53"/>
                </a:cubicBezTo>
                <a:close/>
                <a:moveTo>
                  <a:pt x="38" y="53"/>
                </a:moveTo>
                <a:cubicBezTo>
                  <a:pt x="38" y="52"/>
                  <a:pt x="37" y="51"/>
                  <a:pt x="37" y="51"/>
                </a:cubicBezTo>
                <a:cubicBezTo>
                  <a:pt x="36" y="51"/>
                  <a:pt x="36" y="52"/>
                  <a:pt x="36" y="53"/>
                </a:cubicBezTo>
                <a:cubicBezTo>
                  <a:pt x="36" y="53"/>
                  <a:pt x="36" y="54"/>
                  <a:pt x="37" y="54"/>
                </a:cubicBezTo>
                <a:cubicBezTo>
                  <a:pt x="37" y="54"/>
                  <a:pt x="38" y="53"/>
                  <a:pt x="38" y="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6076">
            <a:extLst>
              <a:ext uri="{FF2B5EF4-FFF2-40B4-BE49-F238E27FC236}">
                <a16:creationId xmlns:a16="http://schemas.microsoft.com/office/drawing/2014/main" id="{A257CC20-6B88-0940-BA37-2A82973F0D43}"/>
              </a:ext>
            </a:extLst>
          </p:cNvPr>
          <p:cNvSpPr>
            <a:spLocks noEditPoints="1"/>
          </p:cNvSpPr>
          <p:nvPr/>
        </p:nvSpPr>
        <p:spPr bwMode="auto">
          <a:xfrm>
            <a:off x="1920249" y="2356644"/>
            <a:ext cx="686986" cy="681038"/>
          </a:xfrm>
          <a:custGeom>
            <a:avLst/>
            <a:gdLst>
              <a:gd name="T0" fmla="*/ 150 w 150"/>
              <a:gd name="T1" fmla="*/ 77 h 149"/>
              <a:gd name="T2" fmla="*/ 127 w 150"/>
              <a:gd name="T3" fmla="*/ 77 h 149"/>
              <a:gd name="T4" fmla="*/ 104 w 150"/>
              <a:gd name="T5" fmla="*/ 95 h 149"/>
              <a:gd name="T6" fmla="*/ 84 w 150"/>
              <a:gd name="T7" fmla="*/ 101 h 149"/>
              <a:gd name="T8" fmla="*/ 48 w 150"/>
              <a:gd name="T9" fmla="*/ 91 h 149"/>
              <a:gd name="T10" fmla="*/ 37 w 150"/>
              <a:gd name="T11" fmla="*/ 107 h 149"/>
              <a:gd name="T12" fmla="*/ 4 w 150"/>
              <a:gd name="T13" fmla="*/ 75 h 149"/>
              <a:gd name="T14" fmla="*/ 53 w 150"/>
              <a:gd name="T15" fmla="*/ 55 h 149"/>
              <a:gd name="T16" fmla="*/ 90 w 150"/>
              <a:gd name="T17" fmla="*/ 57 h 149"/>
              <a:gd name="T18" fmla="*/ 101 w 150"/>
              <a:gd name="T19" fmla="*/ 70 h 149"/>
              <a:gd name="T20" fmla="*/ 110 w 150"/>
              <a:gd name="T21" fmla="*/ 51 h 149"/>
              <a:gd name="T22" fmla="*/ 139 w 150"/>
              <a:gd name="T23" fmla="*/ 23 h 149"/>
              <a:gd name="T24" fmla="*/ 139 w 150"/>
              <a:gd name="T25" fmla="*/ 0 h 149"/>
              <a:gd name="T26" fmla="*/ 129 w 150"/>
              <a:gd name="T27" fmla="*/ 19 h 149"/>
              <a:gd name="T28" fmla="*/ 101 w 150"/>
              <a:gd name="T29" fmla="*/ 47 h 149"/>
              <a:gd name="T30" fmla="*/ 64 w 150"/>
              <a:gd name="T31" fmla="*/ 45 h 149"/>
              <a:gd name="T32" fmla="*/ 53 w 150"/>
              <a:gd name="T33" fmla="*/ 32 h 149"/>
              <a:gd name="T34" fmla="*/ 42 w 150"/>
              <a:gd name="T35" fmla="*/ 47 h 149"/>
              <a:gd name="T36" fmla="*/ 4 w 150"/>
              <a:gd name="T37" fmla="*/ 4 h 149"/>
              <a:gd name="T38" fmla="*/ 0 w 150"/>
              <a:gd name="T39" fmla="*/ 4 h 149"/>
              <a:gd name="T40" fmla="*/ 2 w 150"/>
              <a:gd name="T41" fmla="*/ 149 h 149"/>
              <a:gd name="T42" fmla="*/ 147 w 150"/>
              <a:gd name="T43" fmla="*/ 147 h 149"/>
              <a:gd name="T44" fmla="*/ 4 w 150"/>
              <a:gd name="T45" fmla="*/ 145 h 149"/>
              <a:gd name="T46" fmla="*/ 5 w 150"/>
              <a:gd name="T47" fmla="*/ 133 h 149"/>
              <a:gd name="T48" fmla="*/ 48 w 150"/>
              <a:gd name="T49" fmla="*/ 114 h 149"/>
              <a:gd name="T50" fmla="*/ 84 w 150"/>
              <a:gd name="T51" fmla="*/ 105 h 149"/>
              <a:gd name="T52" fmla="*/ 106 w 150"/>
              <a:gd name="T53" fmla="*/ 103 h 149"/>
              <a:gd name="T54" fmla="*/ 130 w 150"/>
              <a:gd name="T55" fmla="*/ 85 h 149"/>
              <a:gd name="T56" fmla="*/ 139 w 150"/>
              <a:gd name="T57" fmla="*/ 4 h 149"/>
              <a:gd name="T58" fmla="*/ 139 w 150"/>
              <a:gd name="T59" fmla="*/ 19 h 149"/>
              <a:gd name="T60" fmla="*/ 139 w 150"/>
              <a:gd name="T61" fmla="*/ 4 h 149"/>
              <a:gd name="T62" fmla="*/ 106 w 150"/>
              <a:gd name="T63" fmla="*/ 52 h 149"/>
              <a:gd name="T64" fmla="*/ 106 w 150"/>
              <a:gd name="T65" fmla="*/ 52 h 149"/>
              <a:gd name="T66" fmla="*/ 101 w 150"/>
              <a:gd name="T67" fmla="*/ 66 h 149"/>
              <a:gd name="T68" fmla="*/ 101 w 150"/>
              <a:gd name="T69" fmla="*/ 51 h 149"/>
              <a:gd name="T70" fmla="*/ 60 w 150"/>
              <a:gd name="T71" fmla="*/ 43 h 149"/>
              <a:gd name="T72" fmla="*/ 47 w 150"/>
              <a:gd name="T73" fmla="*/ 47 h 149"/>
              <a:gd name="T74" fmla="*/ 47 w 150"/>
              <a:gd name="T75" fmla="*/ 47 h 149"/>
              <a:gd name="T76" fmla="*/ 53 w 150"/>
              <a:gd name="T77" fmla="*/ 36 h 149"/>
              <a:gd name="T78" fmla="*/ 41 w 150"/>
              <a:gd name="T79" fmla="*/ 103 h 149"/>
              <a:gd name="T80" fmla="*/ 56 w 150"/>
              <a:gd name="T81" fmla="*/ 103 h 149"/>
              <a:gd name="T82" fmla="*/ 95 w 150"/>
              <a:gd name="T83" fmla="*/ 110 h 149"/>
              <a:gd name="T84" fmla="*/ 95 w 150"/>
              <a:gd name="T85" fmla="*/ 95 h 149"/>
              <a:gd name="T86" fmla="*/ 101 w 150"/>
              <a:gd name="T87" fmla="*/ 99 h 149"/>
              <a:gd name="T88" fmla="*/ 102 w 150"/>
              <a:gd name="T89" fmla="*/ 103 h 149"/>
              <a:gd name="T90" fmla="*/ 139 w 150"/>
              <a:gd name="T91" fmla="*/ 70 h 149"/>
              <a:gd name="T92" fmla="*/ 139 w 150"/>
              <a:gd name="T93" fmla="*/ 85 h 149"/>
              <a:gd name="T94" fmla="*/ 139 w 150"/>
              <a:gd name="T95" fmla="*/ 7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50" h="149">
                <a:moveTo>
                  <a:pt x="139" y="89"/>
                </a:moveTo>
                <a:cubicBezTo>
                  <a:pt x="145" y="89"/>
                  <a:pt x="150" y="84"/>
                  <a:pt x="150" y="77"/>
                </a:cubicBezTo>
                <a:cubicBezTo>
                  <a:pt x="150" y="71"/>
                  <a:pt x="145" y="66"/>
                  <a:pt x="139" y="66"/>
                </a:cubicBezTo>
                <a:cubicBezTo>
                  <a:pt x="132" y="66"/>
                  <a:pt x="127" y="71"/>
                  <a:pt x="127" y="77"/>
                </a:cubicBezTo>
                <a:cubicBezTo>
                  <a:pt x="127" y="79"/>
                  <a:pt x="127" y="80"/>
                  <a:pt x="128" y="81"/>
                </a:cubicBezTo>
                <a:cubicBezTo>
                  <a:pt x="104" y="95"/>
                  <a:pt x="104" y="95"/>
                  <a:pt x="104" y="95"/>
                </a:cubicBezTo>
                <a:cubicBezTo>
                  <a:pt x="102" y="93"/>
                  <a:pt x="98" y="91"/>
                  <a:pt x="95" y="91"/>
                </a:cubicBezTo>
                <a:cubicBezTo>
                  <a:pt x="89" y="91"/>
                  <a:pt x="85" y="95"/>
                  <a:pt x="84" y="101"/>
                </a:cubicBezTo>
                <a:cubicBezTo>
                  <a:pt x="59" y="101"/>
                  <a:pt x="59" y="101"/>
                  <a:pt x="59" y="101"/>
                </a:cubicBezTo>
                <a:cubicBezTo>
                  <a:pt x="58" y="95"/>
                  <a:pt x="54" y="91"/>
                  <a:pt x="48" y="91"/>
                </a:cubicBezTo>
                <a:cubicBezTo>
                  <a:pt x="42" y="91"/>
                  <a:pt x="37" y="96"/>
                  <a:pt x="37" y="103"/>
                </a:cubicBezTo>
                <a:cubicBezTo>
                  <a:pt x="37" y="104"/>
                  <a:pt x="37" y="105"/>
                  <a:pt x="37" y="107"/>
                </a:cubicBezTo>
                <a:cubicBezTo>
                  <a:pt x="4" y="128"/>
                  <a:pt x="4" y="128"/>
                  <a:pt x="4" y="128"/>
                </a:cubicBezTo>
                <a:cubicBezTo>
                  <a:pt x="4" y="75"/>
                  <a:pt x="4" y="75"/>
                  <a:pt x="4" y="75"/>
                </a:cubicBezTo>
                <a:cubicBezTo>
                  <a:pt x="44" y="51"/>
                  <a:pt x="44" y="51"/>
                  <a:pt x="44" y="51"/>
                </a:cubicBezTo>
                <a:cubicBezTo>
                  <a:pt x="46" y="53"/>
                  <a:pt x="50" y="55"/>
                  <a:pt x="53" y="55"/>
                </a:cubicBezTo>
                <a:cubicBezTo>
                  <a:pt x="57" y="55"/>
                  <a:pt x="61" y="52"/>
                  <a:pt x="63" y="49"/>
                </a:cubicBezTo>
                <a:cubicBezTo>
                  <a:pt x="90" y="57"/>
                  <a:pt x="90" y="57"/>
                  <a:pt x="90" y="57"/>
                </a:cubicBezTo>
                <a:cubicBezTo>
                  <a:pt x="90" y="58"/>
                  <a:pt x="90" y="58"/>
                  <a:pt x="90" y="58"/>
                </a:cubicBezTo>
                <a:cubicBezTo>
                  <a:pt x="90" y="65"/>
                  <a:pt x="95" y="70"/>
                  <a:pt x="101" y="70"/>
                </a:cubicBezTo>
                <a:cubicBezTo>
                  <a:pt x="108" y="70"/>
                  <a:pt x="113" y="65"/>
                  <a:pt x="113" y="58"/>
                </a:cubicBezTo>
                <a:cubicBezTo>
                  <a:pt x="113" y="55"/>
                  <a:pt x="112" y="53"/>
                  <a:pt x="110" y="51"/>
                </a:cubicBezTo>
                <a:cubicBezTo>
                  <a:pt x="132" y="22"/>
                  <a:pt x="132" y="22"/>
                  <a:pt x="132" y="22"/>
                </a:cubicBezTo>
                <a:cubicBezTo>
                  <a:pt x="134" y="23"/>
                  <a:pt x="136" y="23"/>
                  <a:pt x="139" y="23"/>
                </a:cubicBezTo>
                <a:cubicBezTo>
                  <a:pt x="145" y="23"/>
                  <a:pt x="150" y="18"/>
                  <a:pt x="150" y="12"/>
                </a:cubicBezTo>
                <a:cubicBezTo>
                  <a:pt x="150" y="6"/>
                  <a:pt x="145" y="0"/>
                  <a:pt x="139" y="0"/>
                </a:cubicBezTo>
                <a:cubicBezTo>
                  <a:pt x="132" y="0"/>
                  <a:pt x="127" y="6"/>
                  <a:pt x="127" y="12"/>
                </a:cubicBezTo>
                <a:cubicBezTo>
                  <a:pt x="127" y="15"/>
                  <a:pt x="128" y="17"/>
                  <a:pt x="129" y="1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3" y="47"/>
                  <a:pt x="101" y="47"/>
                </a:cubicBezTo>
                <a:cubicBezTo>
                  <a:pt x="97" y="47"/>
                  <a:pt x="93" y="49"/>
                  <a:pt x="91" y="53"/>
                </a:cubicBezTo>
                <a:cubicBezTo>
                  <a:pt x="64" y="45"/>
                  <a:pt x="64" y="45"/>
                  <a:pt x="64" y="45"/>
                </a:cubicBezTo>
                <a:cubicBezTo>
                  <a:pt x="64" y="44"/>
                  <a:pt x="64" y="44"/>
                  <a:pt x="64" y="43"/>
                </a:cubicBezTo>
                <a:cubicBezTo>
                  <a:pt x="64" y="37"/>
                  <a:pt x="59" y="32"/>
                  <a:pt x="53" y="32"/>
                </a:cubicBezTo>
                <a:cubicBezTo>
                  <a:pt x="47" y="32"/>
                  <a:pt x="41" y="37"/>
                  <a:pt x="41" y="43"/>
                </a:cubicBezTo>
                <a:cubicBezTo>
                  <a:pt x="41" y="45"/>
                  <a:pt x="42" y="46"/>
                  <a:pt x="42" y="47"/>
                </a:cubicBezTo>
                <a:cubicBezTo>
                  <a:pt x="4" y="70"/>
                  <a:pt x="4" y="70"/>
                  <a:pt x="4" y="70"/>
                </a:cubicBezTo>
                <a:cubicBezTo>
                  <a:pt x="4" y="4"/>
                  <a:pt x="4" y="4"/>
                  <a:pt x="4" y="4"/>
                </a:cubicBezTo>
                <a:cubicBezTo>
                  <a:pt x="4" y="3"/>
                  <a:pt x="3" y="2"/>
                  <a:pt x="2" y="2"/>
                </a:cubicBezTo>
                <a:cubicBezTo>
                  <a:pt x="1" y="2"/>
                  <a:pt x="0" y="3"/>
                  <a:pt x="0" y="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8"/>
                  <a:pt x="1" y="149"/>
                  <a:pt x="2" y="149"/>
                </a:cubicBezTo>
                <a:cubicBezTo>
                  <a:pt x="145" y="149"/>
                  <a:pt x="145" y="149"/>
                  <a:pt x="145" y="149"/>
                </a:cubicBezTo>
                <a:cubicBezTo>
                  <a:pt x="146" y="149"/>
                  <a:pt x="147" y="148"/>
                  <a:pt x="147" y="147"/>
                </a:cubicBezTo>
                <a:cubicBezTo>
                  <a:pt x="147" y="146"/>
                  <a:pt x="146" y="145"/>
                  <a:pt x="145" y="145"/>
                </a:cubicBezTo>
                <a:cubicBezTo>
                  <a:pt x="4" y="145"/>
                  <a:pt x="4" y="145"/>
                  <a:pt x="4" y="14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5" y="133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42" y="113"/>
                  <a:pt x="45" y="114"/>
                  <a:pt x="48" y="114"/>
                </a:cubicBezTo>
                <a:cubicBezTo>
                  <a:pt x="54" y="114"/>
                  <a:pt x="58" y="110"/>
                  <a:pt x="59" y="105"/>
                </a:cubicBezTo>
                <a:cubicBezTo>
                  <a:pt x="84" y="105"/>
                  <a:pt x="84" y="105"/>
                  <a:pt x="84" y="105"/>
                </a:cubicBezTo>
                <a:cubicBezTo>
                  <a:pt x="85" y="110"/>
                  <a:pt x="89" y="114"/>
                  <a:pt x="95" y="114"/>
                </a:cubicBezTo>
                <a:cubicBezTo>
                  <a:pt x="101" y="114"/>
                  <a:pt x="106" y="109"/>
                  <a:pt x="106" y="103"/>
                </a:cubicBezTo>
                <a:cubicBezTo>
                  <a:pt x="106" y="101"/>
                  <a:pt x="106" y="100"/>
                  <a:pt x="106" y="99"/>
                </a:cubicBezTo>
                <a:cubicBezTo>
                  <a:pt x="130" y="85"/>
                  <a:pt x="130" y="85"/>
                  <a:pt x="130" y="85"/>
                </a:cubicBezTo>
                <a:cubicBezTo>
                  <a:pt x="132" y="87"/>
                  <a:pt x="135" y="89"/>
                  <a:pt x="139" y="89"/>
                </a:cubicBezTo>
                <a:close/>
                <a:moveTo>
                  <a:pt x="139" y="4"/>
                </a:moveTo>
                <a:cubicBezTo>
                  <a:pt x="143" y="4"/>
                  <a:pt x="146" y="8"/>
                  <a:pt x="146" y="12"/>
                </a:cubicBezTo>
                <a:cubicBezTo>
                  <a:pt x="146" y="16"/>
                  <a:pt x="143" y="19"/>
                  <a:pt x="139" y="19"/>
                </a:cubicBezTo>
                <a:cubicBezTo>
                  <a:pt x="134" y="19"/>
                  <a:pt x="131" y="16"/>
                  <a:pt x="131" y="12"/>
                </a:cubicBezTo>
                <a:cubicBezTo>
                  <a:pt x="131" y="8"/>
                  <a:pt x="134" y="4"/>
                  <a:pt x="139" y="4"/>
                </a:cubicBezTo>
                <a:close/>
                <a:moveTo>
                  <a:pt x="101" y="51"/>
                </a:moveTo>
                <a:cubicBezTo>
                  <a:pt x="103" y="51"/>
                  <a:pt x="105" y="51"/>
                  <a:pt x="106" y="5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8" y="54"/>
                  <a:pt x="109" y="56"/>
                  <a:pt x="109" y="58"/>
                </a:cubicBezTo>
                <a:cubicBezTo>
                  <a:pt x="109" y="62"/>
                  <a:pt x="105" y="66"/>
                  <a:pt x="101" y="66"/>
                </a:cubicBezTo>
                <a:cubicBezTo>
                  <a:pt x="97" y="66"/>
                  <a:pt x="94" y="62"/>
                  <a:pt x="94" y="58"/>
                </a:cubicBezTo>
                <a:cubicBezTo>
                  <a:pt x="94" y="54"/>
                  <a:pt x="97" y="51"/>
                  <a:pt x="101" y="51"/>
                </a:cubicBezTo>
                <a:close/>
                <a:moveTo>
                  <a:pt x="53" y="36"/>
                </a:moveTo>
                <a:cubicBezTo>
                  <a:pt x="57" y="36"/>
                  <a:pt x="60" y="39"/>
                  <a:pt x="60" y="43"/>
                </a:cubicBezTo>
                <a:cubicBezTo>
                  <a:pt x="60" y="47"/>
                  <a:pt x="57" y="51"/>
                  <a:pt x="53" y="51"/>
                </a:cubicBezTo>
                <a:cubicBezTo>
                  <a:pt x="50" y="51"/>
                  <a:pt x="48" y="49"/>
                  <a:pt x="47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6" y="46"/>
                  <a:pt x="45" y="45"/>
                  <a:pt x="45" y="43"/>
                </a:cubicBezTo>
                <a:cubicBezTo>
                  <a:pt x="45" y="39"/>
                  <a:pt x="49" y="36"/>
                  <a:pt x="53" y="36"/>
                </a:cubicBezTo>
                <a:close/>
                <a:moveTo>
                  <a:pt x="48" y="110"/>
                </a:moveTo>
                <a:cubicBezTo>
                  <a:pt x="44" y="110"/>
                  <a:pt x="41" y="107"/>
                  <a:pt x="41" y="103"/>
                </a:cubicBezTo>
                <a:cubicBezTo>
                  <a:pt x="41" y="98"/>
                  <a:pt x="44" y="95"/>
                  <a:pt x="48" y="95"/>
                </a:cubicBezTo>
                <a:cubicBezTo>
                  <a:pt x="52" y="95"/>
                  <a:pt x="56" y="98"/>
                  <a:pt x="56" y="103"/>
                </a:cubicBezTo>
                <a:cubicBezTo>
                  <a:pt x="56" y="107"/>
                  <a:pt x="52" y="110"/>
                  <a:pt x="48" y="110"/>
                </a:cubicBezTo>
                <a:close/>
                <a:moveTo>
                  <a:pt x="95" y="110"/>
                </a:moveTo>
                <a:cubicBezTo>
                  <a:pt x="91" y="110"/>
                  <a:pt x="87" y="107"/>
                  <a:pt x="87" y="103"/>
                </a:cubicBezTo>
                <a:cubicBezTo>
                  <a:pt x="87" y="98"/>
                  <a:pt x="91" y="95"/>
                  <a:pt x="95" y="95"/>
                </a:cubicBezTo>
                <a:cubicBezTo>
                  <a:pt x="98" y="95"/>
                  <a:pt x="100" y="97"/>
                  <a:pt x="101" y="99"/>
                </a:cubicBezTo>
                <a:cubicBezTo>
                  <a:pt x="101" y="99"/>
                  <a:pt x="101" y="99"/>
                  <a:pt x="101" y="99"/>
                </a:cubicBezTo>
                <a:cubicBezTo>
                  <a:pt x="101" y="99"/>
                  <a:pt x="101" y="99"/>
                  <a:pt x="101" y="99"/>
                </a:cubicBezTo>
                <a:cubicBezTo>
                  <a:pt x="102" y="100"/>
                  <a:pt x="102" y="101"/>
                  <a:pt x="102" y="103"/>
                </a:cubicBezTo>
                <a:cubicBezTo>
                  <a:pt x="102" y="107"/>
                  <a:pt x="99" y="110"/>
                  <a:pt x="95" y="110"/>
                </a:cubicBezTo>
                <a:close/>
                <a:moveTo>
                  <a:pt x="139" y="70"/>
                </a:moveTo>
                <a:cubicBezTo>
                  <a:pt x="143" y="70"/>
                  <a:pt x="146" y="73"/>
                  <a:pt x="146" y="77"/>
                </a:cubicBezTo>
                <a:cubicBezTo>
                  <a:pt x="146" y="81"/>
                  <a:pt x="143" y="85"/>
                  <a:pt x="139" y="85"/>
                </a:cubicBezTo>
                <a:cubicBezTo>
                  <a:pt x="134" y="85"/>
                  <a:pt x="131" y="81"/>
                  <a:pt x="131" y="77"/>
                </a:cubicBezTo>
                <a:cubicBezTo>
                  <a:pt x="131" y="73"/>
                  <a:pt x="134" y="70"/>
                  <a:pt x="139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01ADE3D-A9B5-5946-A70D-7066212F7080}"/>
              </a:ext>
            </a:extLst>
          </p:cNvPr>
          <p:cNvSpPr>
            <a:spLocks noEditPoints="1"/>
          </p:cNvSpPr>
          <p:nvPr/>
        </p:nvSpPr>
        <p:spPr bwMode="auto">
          <a:xfrm>
            <a:off x="5748336" y="2363772"/>
            <a:ext cx="887413" cy="692150"/>
          </a:xfrm>
          <a:custGeom>
            <a:avLst/>
            <a:gdLst>
              <a:gd name="T0" fmla="*/ 78 w 183"/>
              <a:gd name="T1" fmla="*/ 82 h 143"/>
              <a:gd name="T2" fmla="*/ 86 w 183"/>
              <a:gd name="T3" fmla="*/ 50 h 143"/>
              <a:gd name="T4" fmla="*/ 89 w 183"/>
              <a:gd name="T5" fmla="*/ 34 h 143"/>
              <a:gd name="T6" fmla="*/ 87 w 183"/>
              <a:gd name="T7" fmla="*/ 31 h 143"/>
              <a:gd name="T8" fmla="*/ 64 w 183"/>
              <a:gd name="T9" fmla="*/ 0 h 143"/>
              <a:gd name="T10" fmla="*/ 32 w 183"/>
              <a:gd name="T11" fmla="*/ 13 h 143"/>
              <a:gd name="T12" fmla="*/ 35 w 183"/>
              <a:gd name="T13" fmla="*/ 31 h 143"/>
              <a:gd name="T14" fmla="*/ 30 w 183"/>
              <a:gd name="T15" fmla="*/ 39 h 143"/>
              <a:gd name="T16" fmla="*/ 43 w 183"/>
              <a:gd name="T17" fmla="*/ 69 h 143"/>
              <a:gd name="T18" fmla="*/ 15 w 183"/>
              <a:gd name="T19" fmla="*/ 94 h 143"/>
              <a:gd name="T20" fmla="*/ 0 w 183"/>
              <a:gd name="T21" fmla="*/ 141 h 143"/>
              <a:gd name="T22" fmla="*/ 119 w 183"/>
              <a:gd name="T23" fmla="*/ 143 h 143"/>
              <a:gd name="T24" fmla="*/ 121 w 183"/>
              <a:gd name="T25" fmla="*/ 106 h 143"/>
              <a:gd name="T26" fmla="*/ 117 w 183"/>
              <a:gd name="T27" fmla="*/ 139 h 143"/>
              <a:gd name="T28" fmla="*/ 4 w 183"/>
              <a:gd name="T29" fmla="*/ 107 h 143"/>
              <a:gd name="T30" fmla="*/ 47 w 183"/>
              <a:gd name="T31" fmla="*/ 83 h 143"/>
              <a:gd name="T32" fmla="*/ 46 w 183"/>
              <a:gd name="T33" fmla="*/ 66 h 143"/>
              <a:gd name="T34" fmla="*/ 37 w 183"/>
              <a:gd name="T35" fmla="*/ 46 h 143"/>
              <a:gd name="T36" fmla="*/ 35 w 183"/>
              <a:gd name="T37" fmla="*/ 36 h 143"/>
              <a:gd name="T38" fmla="*/ 39 w 183"/>
              <a:gd name="T39" fmla="*/ 33 h 143"/>
              <a:gd name="T40" fmla="*/ 35 w 183"/>
              <a:gd name="T41" fmla="*/ 16 h 143"/>
              <a:gd name="T42" fmla="*/ 43 w 183"/>
              <a:gd name="T43" fmla="*/ 14 h 143"/>
              <a:gd name="T44" fmla="*/ 86 w 183"/>
              <a:gd name="T45" fmla="*/ 14 h 143"/>
              <a:gd name="T46" fmla="*/ 82 w 183"/>
              <a:gd name="T47" fmla="*/ 33 h 143"/>
              <a:gd name="T48" fmla="*/ 86 w 183"/>
              <a:gd name="T49" fmla="*/ 36 h 143"/>
              <a:gd name="T50" fmla="*/ 84 w 183"/>
              <a:gd name="T51" fmla="*/ 46 h 143"/>
              <a:gd name="T52" fmla="*/ 75 w 183"/>
              <a:gd name="T53" fmla="*/ 66 h 143"/>
              <a:gd name="T54" fmla="*/ 74 w 183"/>
              <a:gd name="T55" fmla="*/ 83 h 143"/>
              <a:gd name="T56" fmla="*/ 117 w 183"/>
              <a:gd name="T57" fmla="*/ 107 h 143"/>
              <a:gd name="T58" fmla="*/ 183 w 183"/>
              <a:gd name="T59" fmla="*/ 106 h 143"/>
              <a:gd name="T60" fmla="*/ 181 w 183"/>
              <a:gd name="T61" fmla="*/ 143 h 143"/>
              <a:gd name="T62" fmla="*/ 136 w 183"/>
              <a:gd name="T63" fmla="*/ 141 h 143"/>
              <a:gd name="T64" fmla="*/ 179 w 183"/>
              <a:gd name="T65" fmla="*/ 139 h 143"/>
              <a:gd name="T66" fmla="*/ 159 w 183"/>
              <a:gd name="T67" fmla="*/ 98 h 143"/>
              <a:gd name="T68" fmla="*/ 144 w 183"/>
              <a:gd name="T69" fmla="*/ 91 h 143"/>
              <a:gd name="T70" fmla="*/ 145 w 183"/>
              <a:gd name="T71" fmla="*/ 77 h 143"/>
              <a:gd name="T72" fmla="*/ 153 w 183"/>
              <a:gd name="T73" fmla="*/ 62 h 143"/>
              <a:gd name="T74" fmla="*/ 153 w 183"/>
              <a:gd name="T75" fmla="*/ 50 h 143"/>
              <a:gd name="T76" fmla="*/ 153 w 183"/>
              <a:gd name="T77" fmla="*/ 45 h 143"/>
              <a:gd name="T78" fmla="*/ 138 w 183"/>
              <a:gd name="T79" fmla="*/ 26 h 143"/>
              <a:gd name="T80" fmla="*/ 118 w 183"/>
              <a:gd name="T81" fmla="*/ 35 h 143"/>
              <a:gd name="T82" fmla="*/ 116 w 183"/>
              <a:gd name="T83" fmla="*/ 45 h 143"/>
              <a:gd name="T84" fmla="*/ 115 w 183"/>
              <a:gd name="T85" fmla="*/ 50 h 143"/>
              <a:gd name="T86" fmla="*/ 115 w 183"/>
              <a:gd name="T87" fmla="*/ 62 h 143"/>
              <a:gd name="T88" fmla="*/ 123 w 183"/>
              <a:gd name="T89" fmla="*/ 77 h 143"/>
              <a:gd name="T90" fmla="*/ 124 w 183"/>
              <a:gd name="T91" fmla="*/ 87 h 143"/>
              <a:gd name="T92" fmla="*/ 120 w 183"/>
              <a:gd name="T93" fmla="*/ 87 h 143"/>
              <a:gd name="T94" fmla="*/ 113 w 183"/>
              <a:gd name="T95" fmla="*/ 65 h 143"/>
              <a:gd name="T96" fmla="*/ 110 w 183"/>
              <a:gd name="T97" fmla="*/ 49 h 143"/>
              <a:gd name="T98" fmla="*/ 112 w 183"/>
              <a:gd name="T99" fmla="*/ 46 h 143"/>
              <a:gd name="T100" fmla="*/ 117 w 183"/>
              <a:gd name="T101" fmla="*/ 30 h 143"/>
              <a:gd name="T102" fmla="*/ 159 w 183"/>
              <a:gd name="T103" fmla="*/ 32 h 143"/>
              <a:gd name="T104" fmla="*/ 158 w 183"/>
              <a:gd name="T105" fmla="*/ 49 h 143"/>
              <a:gd name="T106" fmla="*/ 155 w 183"/>
              <a:gd name="T107" fmla="*/ 65 h 143"/>
              <a:gd name="T108" fmla="*/ 148 w 183"/>
              <a:gd name="T109" fmla="*/ 89 h 143"/>
              <a:gd name="T110" fmla="*/ 183 w 183"/>
              <a:gd name="T111" fmla="*/ 106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3" h="143">
                <a:moveTo>
                  <a:pt x="105" y="94"/>
                </a:moveTo>
                <a:cubicBezTo>
                  <a:pt x="98" y="90"/>
                  <a:pt x="88" y="86"/>
                  <a:pt x="78" y="82"/>
                </a:cubicBezTo>
                <a:cubicBezTo>
                  <a:pt x="78" y="69"/>
                  <a:pt x="78" y="69"/>
                  <a:pt x="78" y="69"/>
                </a:cubicBezTo>
                <a:cubicBezTo>
                  <a:pt x="80" y="67"/>
                  <a:pt x="85" y="62"/>
                  <a:pt x="86" y="50"/>
                </a:cubicBezTo>
                <a:cubicBezTo>
                  <a:pt x="89" y="48"/>
                  <a:pt x="91" y="44"/>
                  <a:pt x="91" y="39"/>
                </a:cubicBezTo>
                <a:cubicBezTo>
                  <a:pt x="91" y="37"/>
                  <a:pt x="90" y="35"/>
                  <a:pt x="89" y="34"/>
                </a:cubicBezTo>
                <a:cubicBezTo>
                  <a:pt x="89" y="33"/>
                  <a:pt x="88" y="32"/>
                  <a:pt x="87" y="31"/>
                </a:cubicBezTo>
                <a:cubicBezTo>
                  <a:pt x="87" y="31"/>
                  <a:pt x="87" y="31"/>
                  <a:pt x="87" y="31"/>
                </a:cubicBezTo>
                <a:cubicBezTo>
                  <a:pt x="88" y="27"/>
                  <a:pt x="91" y="20"/>
                  <a:pt x="90" y="13"/>
                </a:cubicBezTo>
                <a:cubicBezTo>
                  <a:pt x="87" y="4"/>
                  <a:pt x="75" y="0"/>
                  <a:pt x="64" y="0"/>
                </a:cubicBezTo>
                <a:cubicBezTo>
                  <a:pt x="54" y="0"/>
                  <a:pt x="43" y="3"/>
                  <a:pt x="40" y="11"/>
                </a:cubicBezTo>
                <a:cubicBezTo>
                  <a:pt x="36" y="11"/>
                  <a:pt x="34" y="11"/>
                  <a:pt x="32" y="13"/>
                </a:cubicBezTo>
                <a:cubicBezTo>
                  <a:pt x="29" y="17"/>
                  <a:pt x="32" y="25"/>
                  <a:pt x="34" y="30"/>
                </a:cubicBezTo>
                <a:cubicBezTo>
                  <a:pt x="34" y="31"/>
                  <a:pt x="34" y="31"/>
                  <a:pt x="35" y="31"/>
                </a:cubicBezTo>
                <a:cubicBezTo>
                  <a:pt x="33" y="32"/>
                  <a:pt x="32" y="33"/>
                  <a:pt x="32" y="34"/>
                </a:cubicBezTo>
                <a:cubicBezTo>
                  <a:pt x="31" y="35"/>
                  <a:pt x="30" y="37"/>
                  <a:pt x="30" y="39"/>
                </a:cubicBezTo>
                <a:cubicBezTo>
                  <a:pt x="30" y="44"/>
                  <a:pt x="32" y="48"/>
                  <a:pt x="35" y="50"/>
                </a:cubicBezTo>
                <a:cubicBezTo>
                  <a:pt x="36" y="62"/>
                  <a:pt x="40" y="67"/>
                  <a:pt x="43" y="69"/>
                </a:cubicBezTo>
                <a:cubicBezTo>
                  <a:pt x="43" y="82"/>
                  <a:pt x="43" y="82"/>
                  <a:pt x="43" y="82"/>
                </a:cubicBezTo>
                <a:cubicBezTo>
                  <a:pt x="33" y="86"/>
                  <a:pt x="23" y="90"/>
                  <a:pt x="15" y="94"/>
                </a:cubicBezTo>
                <a:cubicBezTo>
                  <a:pt x="0" y="102"/>
                  <a:pt x="0" y="105"/>
                  <a:pt x="0" y="106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2"/>
                  <a:pt x="1" y="143"/>
                  <a:pt x="2" y="143"/>
                </a:cubicBezTo>
                <a:cubicBezTo>
                  <a:pt x="119" y="143"/>
                  <a:pt x="119" y="143"/>
                  <a:pt x="119" y="143"/>
                </a:cubicBezTo>
                <a:cubicBezTo>
                  <a:pt x="120" y="143"/>
                  <a:pt x="121" y="142"/>
                  <a:pt x="121" y="141"/>
                </a:cubicBezTo>
                <a:cubicBezTo>
                  <a:pt x="121" y="106"/>
                  <a:pt x="121" y="106"/>
                  <a:pt x="121" y="106"/>
                </a:cubicBezTo>
                <a:cubicBezTo>
                  <a:pt x="121" y="105"/>
                  <a:pt x="121" y="102"/>
                  <a:pt x="105" y="94"/>
                </a:cubicBezTo>
                <a:close/>
                <a:moveTo>
                  <a:pt x="117" y="139"/>
                </a:moveTo>
                <a:cubicBezTo>
                  <a:pt x="4" y="139"/>
                  <a:pt x="4" y="139"/>
                  <a:pt x="4" y="139"/>
                </a:cubicBezTo>
                <a:cubicBezTo>
                  <a:pt x="4" y="107"/>
                  <a:pt x="4" y="107"/>
                  <a:pt x="4" y="107"/>
                </a:cubicBezTo>
                <a:cubicBezTo>
                  <a:pt x="6" y="104"/>
                  <a:pt x="24" y="94"/>
                  <a:pt x="46" y="85"/>
                </a:cubicBezTo>
                <a:cubicBezTo>
                  <a:pt x="46" y="85"/>
                  <a:pt x="47" y="84"/>
                  <a:pt x="47" y="83"/>
                </a:cubicBezTo>
                <a:cubicBezTo>
                  <a:pt x="47" y="68"/>
                  <a:pt x="47" y="68"/>
                  <a:pt x="47" y="68"/>
                </a:cubicBezTo>
                <a:cubicBezTo>
                  <a:pt x="47" y="67"/>
                  <a:pt x="46" y="66"/>
                  <a:pt x="46" y="66"/>
                </a:cubicBezTo>
                <a:cubicBezTo>
                  <a:pt x="46" y="66"/>
                  <a:pt x="39" y="63"/>
                  <a:pt x="39" y="48"/>
                </a:cubicBezTo>
                <a:cubicBezTo>
                  <a:pt x="39" y="47"/>
                  <a:pt x="38" y="46"/>
                  <a:pt x="37" y="46"/>
                </a:cubicBezTo>
                <a:cubicBezTo>
                  <a:pt x="36" y="46"/>
                  <a:pt x="34" y="43"/>
                  <a:pt x="34" y="39"/>
                </a:cubicBezTo>
                <a:cubicBezTo>
                  <a:pt x="34" y="38"/>
                  <a:pt x="34" y="37"/>
                  <a:pt x="35" y="36"/>
                </a:cubicBezTo>
                <a:cubicBezTo>
                  <a:pt x="36" y="35"/>
                  <a:pt x="36" y="35"/>
                  <a:pt x="37" y="35"/>
                </a:cubicBezTo>
                <a:cubicBezTo>
                  <a:pt x="38" y="35"/>
                  <a:pt x="39" y="34"/>
                  <a:pt x="39" y="33"/>
                </a:cubicBezTo>
                <a:cubicBezTo>
                  <a:pt x="39" y="32"/>
                  <a:pt x="39" y="31"/>
                  <a:pt x="38" y="29"/>
                </a:cubicBezTo>
                <a:cubicBezTo>
                  <a:pt x="36" y="25"/>
                  <a:pt x="33" y="18"/>
                  <a:pt x="35" y="16"/>
                </a:cubicBezTo>
                <a:cubicBezTo>
                  <a:pt x="36" y="15"/>
                  <a:pt x="38" y="15"/>
                  <a:pt x="41" y="15"/>
                </a:cubicBezTo>
                <a:cubicBezTo>
                  <a:pt x="42" y="15"/>
                  <a:pt x="43" y="15"/>
                  <a:pt x="43" y="14"/>
                </a:cubicBezTo>
                <a:cubicBezTo>
                  <a:pt x="45" y="7"/>
                  <a:pt x="55" y="4"/>
                  <a:pt x="64" y="4"/>
                </a:cubicBezTo>
                <a:cubicBezTo>
                  <a:pt x="73" y="4"/>
                  <a:pt x="84" y="7"/>
                  <a:pt x="86" y="14"/>
                </a:cubicBezTo>
                <a:cubicBezTo>
                  <a:pt x="87" y="20"/>
                  <a:pt x="84" y="26"/>
                  <a:pt x="83" y="29"/>
                </a:cubicBezTo>
                <a:cubicBezTo>
                  <a:pt x="82" y="31"/>
                  <a:pt x="82" y="32"/>
                  <a:pt x="82" y="33"/>
                </a:cubicBezTo>
                <a:cubicBezTo>
                  <a:pt x="82" y="34"/>
                  <a:pt x="83" y="35"/>
                  <a:pt x="84" y="35"/>
                </a:cubicBezTo>
                <a:cubicBezTo>
                  <a:pt x="85" y="35"/>
                  <a:pt x="85" y="35"/>
                  <a:pt x="86" y="36"/>
                </a:cubicBezTo>
                <a:cubicBezTo>
                  <a:pt x="86" y="37"/>
                  <a:pt x="87" y="38"/>
                  <a:pt x="87" y="39"/>
                </a:cubicBezTo>
                <a:cubicBezTo>
                  <a:pt x="87" y="43"/>
                  <a:pt x="85" y="46"/>
                  <a:pt x="84" y="46"/>
                </a:cubicBezTo>
                <a:cubicBezTo>
                  <a:pt x="83" y="46"/>
                  <a:pt x="82" y="47"/>
                  <a:pt x="82" y="48"/>
                </a:cubicBezTo>
                <a:cubicBezTo>
                  <a:pt x="82" y="63"/>
                  <a:pt x="75" y="66"/>
                  <a:pt x="75" y="66"/>
                </a:cubicBezTo>
                <a:cubicBezTo>
                  <a:pt x="74" y="66"/>
                  <a:pt x="74" y="67"/>
                  <a:pt x="74" y="68"/>
                </a:cubicBezTo>
                <a:cubicBezTo>
                  <a:pt x="74" y="83"/>
                  <a:pt x="74" y="83"/>
                  <a:pt x="74" y="83"/>
                </a:cubicBezTo>
                <a:cubicBezTo>
                  <a:pt x="74" y="84"/>
                  <a:pt x="74" y="85"/>
                  <a:pt x="75" y="85"/>
                </a:cubicBezTo>
                <a:cubicBezTo>
                  <a:pt x="97" y="94"/>
                  <a:pt x="115" y="104"/>
                  <a:pt x="117" y="107"/>
                </a:cubicBezTo>
                <a:lnTo>
                  <a:pt x="117" y="139"/>
                </a:lnTo>
                <a:close/>
                <a:moveTo>
                  <a:pt x="183" y="106"/>
                </a:moveTo>
                <a:cubicBezTo>
                  <a:pt x="183" y="141"/>
                  <a:pt x="183" y="141"/>
                  <a:pt x="183" y="141"/>
                </a:cubicBezTo>
                <a:cubicBezTo>
                  <a:pt x="183" y="142"/>
                  <a:pt x="182" y="143"/>
                  <a:pt x="181" y="143"/>
                </a:cubicBezTo>
                <a:cubicBezTo>
                  <a:pt x="138" y="143"/>
                  <a:pt x="138" y="143"/>
                  <a:pt x="138" y="143"/>
                </a:cubicBezTo>
                <a:cubicBezTo>
                  <a:pt x="137" y="143"/>
                  <a:pt x="136" y="142"/>
                  <a:pt x="136" y="141"/>
                </a:cubicBezTo>
                <a:cubicBezTo>
                  <a:pt x="136" y="140"/>
                  <a:pt x="137" y="139"/>
                  <a:pt x="138" y="139"/>
                </a:cubicBezTo>
                <a:cubicBezTo>
                  <a:pt x="179" y="139"/>
                  <a:pt x="179" y="139"/>
                  <a:pt x="179" y="139"/>
                </a:cubicBezTo>
                <a:cubicBezTo>
                  <a:pt x="179" y="107"/>
                  <a:pt x="179" y="107"/>
                  <a:pt x="179" y="107"/>
                </a:cubicBezTo>
                <a:cubicBezTo>
                  <a:pt x="177" y="105"/>
                  <a:pt x="167" y="101"/>
                  <a:pt x="159" y="98"/>
                </a:cubicBezTo>
                <a:cubicBezTo>
                  <a:pt x="154" y="96"/>
                  <a:pt x="149" y="94"/>
                  <a:pt x="145" y="93"/>
                </a:cubicBezTo>
                <a:cubicBezTo>
                  <a:pt x="144" y="92"/>
                  <a:pt x="144" y="92"/>
                  <a:pt x="144" y="91"/>
                </a:cubicBezTo>
                <a:cubicBezTo>
                  <a:pt x="144" y="79"/>
                  <a:pt x="144" y="79"/>
                  <a:pt x="144" y="79"/>
                </a:cubicBezTo>
                <a:cubicBezTo>
                  <a:pt x="144" y="78"/>
                  <a:pt x="144" y="78"/>
                  <a:pt x="145" y="77"/>
                </a:cubicBezTo>
                <a:cubicBezTo>
                  <a:pt x="145" y="77"/>
                  <a:pt x="151" y="75"/>
                  <a:pt x="151" y="64"/>
                </a:cubicBezTo>
                <a:cubicBezTo>
                  <a:pt x="151" y="63"/>
                  <a:pt x="152" y="62"/>
                  <a:pt x="153" y="62"/>
                </a:cubicBezTo>
                <a:cubicBezTo>
                  <a:pt x="154" y="61"/>
                  <a:pt x="156" y="57"/>
                  <a:pt x="155" y="53"/>
                </a:cubicBezTo>
                <a:cubicBezTo>
                  <a:pt x="155" y="52"/>
                  <a:pt x="155" y="50"/>
                  <a:pt x="153" y="50"/>
                </a:cubicBezTo>
                <a:cubicBezTo>
                  <a:pt x="152" y="50"/>
                  <a:pt x="151" y="49"/>
                  <a:pt x="151" y="48"/>
                </a:cubicBezTo>
                <a:cubicBezTo>
                  <a:pt x="151" y="47"/>
                  <a:pt x="152" y="47"/>
                  <a:pt x="153" y="45"/>
                </a:cubicBezTo>
                <a:cubicBezTo>
                  <a:pt x="154" y="42"/>
                  <a:pt x="157" y="38"/>
                  <a:pt x="155" y="33"/>
                </a:cubicBezTo>
                <a:cubicBezTo>
                  <a:pt x="154" y="29"/>
                  <a:pt x="147" y="26"/>
                  <a:pt x="138" y="26"/>
                </a:cubicBezTo>
                <a:cubicBezTo>
                  <a:pt x="129" y="26"/>
                  <a:pt x="122" y="29"/>
                  <a:pt x="120" y="33"/>
                </a:cubicBezTo>
                <a:cubicBezTo>
                  <a:pt x="120" y="34"/>
                  <a:pt x="119" y="35"/>
                  <a:pt x="118" y="35"/>
                </a:cubicBezTo>
                <a:cubicBezTo>
                  <a:pt x="116" y="34"/>
                  <a:pt x="115" y="34"/>
                  <a:pt x="114" y="35"/>
                </a:cubicBezTo>
                <a:cubicBezTo>
                  <a:pt x="113" y="37"/>
                  <a:pt x="115" y="43"/>
                  <a:pt x="116" y="45"/>
                </a:cubicBezTo>
                <a:cubicBezTo>
                  <a:pt x="116" y="47"/>
                  <a:pt x="117" y="48"/>
                  <a:pt x="117" y="48"/>
                </a:cubicBezTo>
                <a:cubicBezTo>
                  <a:pt x="117" y="49"/>
                  <a:pt x="116" y="50"/>
                  <a:pt x="115" y="50"/>
                </a:cubicBezTo>
                <a:cubicBezTo>
                  <a:pt x="114" y="50"/>
                  <a:pt x="113" y="52"/>
                  <a:pt x="113" y="53"/>
                </a:cubicBezTo>
                <a:cubicBezTo>
                  <a:pt x="112" y="57"/>
                  <a:pt x="114" y="61"/>
                  <a:pt x="115" y="62"/>
                </a:cubicBezTo>
                <a:cubicBezTo>
                  <a:pt x="116" y="62"/>
                  <a:pt x="117" y="63"/>
                  <a:pt x="117" y="64"/>
                </a:cubicBezTo>
                <a:cubicBezTo>
                  <a:pt x="117" y="75"/>
                  <a:pt x="123" y="77"/>
                  <a:pt x="123" y="77"/>
                </a:cubicBezTo>
                <a:cubicBezTo>
                  <a:pt x="124" y="78"/>
                  <a:pt x="124" y="78"/>
                  <a:pt x="124" y="79"/>
                </a:cubicBezTo>
                <a:cubicBezTo>
                  <a:pt x="124" y="87"/>
                  <a:pt x="124" y="87"/>
                  <a:pt x="124" y="87"/>
                </a:cubicBezTo>
                <a:cubicBezTo>
                  <a:pt x="124" y="88"/>
                  <a:pt x="124" y="89"/>
                  <a:pt x="122" y="89"/>
                </a:cubicBezTo>
                <a:cubicBezTo>
                  <a:pt x="121" y="89"/>
                  <a:pt x="120" y="88"/>
                  <a:pt x="120" y="87"/>
                </a:cubicBezTo>
                <a:cubicBezTo>
                  <a:pt x="120" y="81"/>
                  <a:pt x="120" y="81"/>
                  <a:pt x="120" y="81"/>
                </a:cubicBezTo>
                <a:cubicBezTo>
                  <a:pt x="118" y="79"/>
                  <a:pt x="113" y="75"/>
                  <a:pt x="113" y="65"/>
                </a:cubicBezTo>
                <a:cubicBezTo>
                  <a:pt x="110" y="64"/>
                  <a:pt x="109" y="59"/>
                  <a:pt x="109" y="55"/>
                </a:cubicBezTo>
                <a:cubicBezTo>
                  <a:pt x="109" y="53"/>
                  <a:pt x="109" y="51"/>
                  <a:pt x="110" y="49"/>
                </a:cubicBezTo>
                <a:cubicBezTo>
                  <a:pt x="110" y="48"/>
                  <a:pt x="111" y="47"/>
                  <a:pt x="112" y="47"/>
                </a:cubicBezTo>
                <a:cubicBezTo>
                  <a:pt x="112" y="47"/>
                  <a:pt x="112" y="47"/>
                  <a:pt x="112" y="46"/>
                </a:cubicBezTo>
                <a:cubicBezTo>
                  <a:pt x="111" y="43"/>
                  <a:pt x="108" y="36"/>
                  <a:pt x="111" y="32"/>
                </a:cubicBezTo>
                <a:cubicBezTo>
                  <a:pt x="112" y="31"/>
                  <a:pt x="114" y="30"/>
                  <a:pt x="117" y="30"/>
                </a:cubicBezTo>
                <a:cubicBezTo>
                  <a:pt x="121" y="24"/>
                  <a:pt x="130" y="22"/>
                  <a:pt x="138" y="22"/>
                </a:cubicBezTo>
                <a:cubicBezTo>
                  <a:pt x="146" y="22"/>
                  <a:pt x="157" y="25"/>
                  <a:pt x="159" y="32"/>
                </a:cubicBezTo>
                <a:cubicBezTo>
                  <a:pt x="161" y="38"/>
                  <a:pt x="158" y="44"/>
                  <a:pt x="156" y="47"/>
                </a:cubicBezTo>
                <a:cubicBezTo>
                  <a:pt x="157" y="48"/>
                  <a:pt x="158" y="48"/>
                  <a:pt x="158" y="49"/>
                </a:cubicBezTo>
                <a:cubicBezTo>
                  <a:pt x="159" y="51"/>
                  <a:pt x="159" y="53"/>
                  <a:pt x="159" y="55"/>
                </a:cubicBezTo>
                <a:cubicBezTo>
                  <a:pt x="159" y="59"/>
                  <a:pt x="158" y="64"/>
                  <a:pt x="155" y="65"/>
                </a:cubicBezTo>
                <a:cubicBezTo>
                  <a:pt x="155" y="75"/>
                  <a:pt x="150" y="79"/>
                  <a:pt x="148" y="81"/>
                </a:cubicBezTo>
                <a:cubicBezTo>
                  <a:pt x="148" y="89"/>
                  <a:pt x="148" y="89"/>
                  <a:pt x="148" y="89"/>
                </a:cubicBezTo>
                <a:cubicBezTo>
                  <a:pt x="152" y="91"/>
                  <a:pt x="156" y="93"/>
                  <a:pt x="160" y="94"/>
                </a:cubicBezTo>
                <a:cubicBezTo>
                  <a:pt x="176" y="100"/>
                  <a:pt x="183" y="102"/>
                  <a:pt x="183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809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BF3DF6-9EC0-4736-A911-DEE3CBE1AA24}"/>
              </a:ext>
            </a:extLst>
          </p:cNvPr>
          <p:cNvSpPr/>
          <p:nvPr/>
        </p:nvSpPr>
        <p:spPr>
          <a:xfrm>
            <a:off x="1143000" y="1778880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Ongoing repurchases to reduce share count 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3FDBF-7575-4428-A1F1-F34CAECA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Slide Example with Icons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01607D-EEA9-40E3-B5EE-6707C7D04B5E}"/>
              </a:ext>
            </a:extLst>
          </p:cNvPr>
          <p:cNvSpPr/>
          <p:nvPr/>
        </p:nvSpPr>
        <p:spPr>
          <a:xfrm>
            <a:off x="4495800" y="1778880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Expanded $0.30 per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share dividend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359F07-4039-46FC-859C-B5D7C062D0DE}"/>
              </a:ext>
            </a:extLst>
          </p:cNvPr>
          <p:cNvSpPr/>
          <p:nvPr/>
        </p:nvSpPr>
        <p:spPr>
          <a:xfrm>
            <a:off x="7848600" y="1778880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M&amp;A for strategic investment opportunities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FEB495-270D-4094-8023-992B5E4B6E13}"/>
              </a:ext>
            </a:extLst>
          </p:cNvPr>
          <p:cNvSpPr/>
          <p:nvPr/>
        </p:nvSpPr>
        <p:spPr>
          <a:xfrm>
            <a:off x="1143000" y="4287985"/>
            <a:ext cx="6553200" cy="822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Free Cash Flow for Shareholder Returns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53C80A-7965-4EA3-AEA4-DE76DE231060}"/>
              </a:ext>
            </a:extLst>
          </p:cNvPr>
          <p:cNvSpPr/>
          <p:nvPr/>
        </p:nvSpPr>
        <p:spPr>
          <a:xfrm>
            <a:off x="7832558" y="4284625"/>
            <a:ext cx="3215177" cy="8239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Expected $900M Return Over Three Years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5A10A661-CC6D-3B4F-A557-D28F0D20C8F4}"/>
              </a:ext>
            </a:extLst>
          </p:cNvPr>
          <p:cNvSpPr>
            <a:spLocks noEditPoints="1"/>
          </p:cNvSpPr>
          <p:nvPr/>
        </p:nvSpPr>
        <p:spPr bwMode="auto">
          <a:xfrm>
            <a:off x="9167024" y="2268057"/>
            <a:ext cx="782638" cy="782638"/>
          </a:xfrm>
          <a:custGeom>
            <a:avLst/>
            <a:gdLst>
              <a:gd name="T0" fmla="*/ 135 w 158"/>
              <a:gd name="T1" fmla="*/ 90 h 158"/>
              <a:gd name="T2" fmla="*/ 117 w 158"/>
              <a:gd name="T3" fmla="*/ 69 h 158"/>
              <a:gd name="T4" fmla="*/ 139 w 158"/>
              <a:gd name="T5" fmla="*/ 22 h 158"/>
              <a:gd name="T6" fmla="*/ 158 w 158"/>
              <a:gd name="T7" fmla="*/ 12 h 158"/>
              <a:gd name="T8" fmla="*/ 133 w 158"/>
              <a:gd name="T9" fmla="*/ 12 h 158"/>
              <a:gd name="T10" fmla="*/ 108 w 158"/>
              <a:gd name="T11" fmla="*/ 47 h 158"/>
              <a:gd name="T12" fmla="*/ 63 w 158"/>
              <a:gd name="T13" fmla="*/ 56 h 158"/>
              <a:gd name="T14" fmla="*/ 24 w 158"/>
              <a:gd name="T15" fmla="*/ 35 h 158"/>
              <a:gd name="T16" fmla="*/ 0 w 158"/>
              <a:gd name="T17" fmla="*/ 35 h 158"/>
              <a:gd name="T18" fmla="*/ 22 w 158"/>
              <a:gd name="T19" fmla="*/ 42 h 158"/>
              <a:gd name="T20" fmla="*/ 60 w 158"/>
              <a:gd name="T21" fmla="*/ 69 h 158"/>
              <a:gd name="T22" fmla="*/ 19 w 158"/>
              <a:gd name="T23" fmla="*/ 136 h 158"/>
              <a:gd name="T24" fmla="*/ 0 w 158"/>
              <a:gd name="T25" fmla="*/ 146 h 158"/>
              <a:gd name="T26" fmla="*/ 24 w 158"/>
              <a:gd name="T27" fmla="*/ 146 h 158"/>
              <a:gd name="T28" fmla="*/ 70 w 158"/>
              <a:gd name="T29" fmla="*/ 91 h 158"/>
              <a:gd name="T30" fmla="*/ 87 w 158"/>
              <a:gd name="T31" fmla="*/ 134 h 158"/>
              <a:gd name="T32" fmla="*/ 89 w 158"/>
              <a:gd name="T33" fmla="*/ 158 h 158"/>
              <a:gd name="T34" fmla="*/ 91 w 158"/>
              <a:gd name="T35" fmla="*/ 134 h 158"/>
              <a:gd name="T36" fmla="*/ 112 w 158"/>
              <a:gd name="T37" fmla="*/ 85 h 158"/>
              <a:gd name="T38" fmla="*/ 133 w 158"/>
              <a:gd name="T39" fmla="*/ 96 h 158"/>
              <a:gd name="T40" fmla="*/ 158 w 158"/>
              <a:gd name="T41" fmla="*/ 96 h 158"/>
              <a:gd name="T42" fmla="*/ 12 w 158"/>
              <a:gd name="T43" fmla="*/ 44 h 158"/>
              <a:gd name="T44" fmla="*/ 12 w 158"/>
              <a:gd name="T45" fmla="*/ 27 h 158"/>
              <a:gd name="T46" fmla="*/ 12 w 158"/>
              <a:gd name="T47" fmla="*/ 44 h 158"/>
              <a:gd name="T48" fmla="*/ 154 w 158"/>
              <a:gd name="T49" fmla="*/ 12 h 158"/>
              <a:gd name="T50" fmla="*/ 137 w 158"/>
              <a:gd name="T51" fmla="*/ 12 h 158"/>
              <a:gd name="T52" fmla="*/ 12 w 158"/>
              <a:gd name="T53" fmla="*/ 154 h 158"/>
              <a:gd name="T54" fmla="*/ 12 w 158"/>
              <a:gd name="T55" fmla="*/ 138 h 158"/>
              <a:gd name="T56" fmla="*/ 12 w 158"/>
              <a:gd name="T57" fmla="*/ 154 h 158"/>
              <a:gd name="T58" fmla="*/ 89 w 158"/>
              <a:gd name="T59" fmla="*/ 154 h 158"/>
              <a:gd name="T60" fmla="*/ 89 w 158"/>
              <a:gd name="T61" fmla="*/ 138 h 158"/>
              <a:gd name="T62" fmla="*/ 89 w 158"/>
              <a:gd name="T63" fmla="*/ 94 h 158"/>
              <a:gd name="T64" fmla="*/ 89 w 158"/>
              <a:gd name="T65" fmla="*/ 44 h 158"/>
              <a:gd name="T66" fmla="*/ 89 w 158"/>
              <a:gd name="T67" fmla="*/ 94 h 158"/>
              <a:gd name="T68" fmla="*/ 137 w 158"/>
              <a:gd name="T69" fmla="*/ 96 h 158"/>
              <a:gd name="T70" fmla="*/ 154 w 158"/>
              <a:gd name="T71" fmla="*/ 96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8" h="158">
                <a:moveTo>
                  <a:pt x="146" y="84"/>
                </a:moveTo>
                <a:cubicBezTo>
                  <a:pt x="141" y="84"/>
                  <a:pt x="137" y="86"/>
                  <a:pt x="135" y="90"/>
                </a:cubicBezTo>
                <a:cubicBezTo>
                  <a:pt x="114" y="82"/>
                  <a:pt x="114" y="82"/>
                  <a:pt x="114" y="82"/>
                </a:cubicBezTo>
                <a:cubicBezTo>
                  <a:pt x="116" y="78"/>
                  <a:pt x="117" y="73"/>
                  <a:pt x="117" y="69"/>
                </a:cubicBezTo>
                <a:cubicBezTo>
                  <a:pt x="117" y="62"/>
                  <a:pt x="115" y="55"/>
                  <a:pt x="110" y="50"/>
                </a:cubicBezTo>
                <a:cubicBezTo>
                  <a:pt x="139" y="22"/>
                  <a:pt x="139" y="22"/>
                  <a:pt x="139" y="22"/>
                </a:cubicBezTo>
                <a:cubicBezTo>
                  <a:pt x="141" y="23"/>
                  <a:pt x="143" y="24"/>
                  <a:pt x="146" y="24"/>
                </a:cubicBezTo>
                <a:cubicBezTo>
                  <a:pt x="152" y="24"/>
                  <a:pt x="158" y="19"/>
                  <a:pt x="158" y="12"/>
                </a:cubicBezTo>
                <a:cubicBezTo>
                  <a:pt x="158" y="5"/>
                  <a:pt x="152" y="0"/>
                  <a:pt x="146" y="0"/>
                </a:cubicBezTo>
                <a:cubicBezTo>
                  <a:pt x="139" y="0"/>
                  <a:pt x="133" y="5"/>
                  <a:pt x="133" y="12"/>
                </a:cubicBezTo>
                <a:cubicBezTo>
                  <a:pt x="133" y="15"/>
                  <a:pt x="134" y="17"/>
                  <a:pt x="136" y="19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2" y="43"/>
                  <a:pt x="96" y="40"/>
                  <a:pt x="89" y="40"/>
                </a:cubicBezTo>
                <a:cubicBezTo>
                  <a:pt x="78" y="40"/>
                  <a:pt x="68" y="47"/>
                  <a:pt x="63" y="56"/>
                </a:cubicBezTo>
                <a:cubicBezTo>
                  <a:pt x="23" y="39"/>
                  <a:pt x="23" y="39"/>
                  <a:pt x="23" y="39"/>
                </a:cubicBezTo>
                <a:cubicBezTo>
                  <a:pt x="24" y="38"/>
                  <a:pt x="24" y="37"/>
                  <a:pt x="24" y="35"/>
                </a:cubicBezTo>
                <a:cubicBezTo>
                  <a:pt x="24" y="29"/>
                  <a:pt x="18" y="23"/>
                  <a:pt x="12" y="23"/>
                </a:cubicBezTo>
                <a:cubicBezTo>
                  <a:pt x="5" y="23"/>
                  <a:pt x="0" y="29"/>
                  <a:pt x="0" y="35"/>
                </a:cubicBezTo>
                <a:cubicBezTo>
                  <a:pt x="0" y="42"/>
                  <a:pt x="5" y="48"/>
                  <a:pt x="12" y="48"/>
                </a:cubicBezTo>
                <a:cubicBezTo>
                  <a:pt x="16" y="48"/>
                  <a:pt x="19" y="45"/>
                  <a:pt x="22" y="42"/>
                </a:cubicBezTo>
                <a:cubicBezTo>
                  <a:pt x="62" y="59"/>
                  <a:pt x="62" y="59"/>
                  <a:pt x="62" y="59"/>
                </a:cubicBezTo>
                <a:cubicBezTo>
                  <a:pt x="60" y="62"/>
                  <a:pt x="60" y="66"/>
                  <a:pt x="60" y="69"/>
                </a:cubicBezTo>
                <a:cubicBezTo>
                  <a:pt x="60" y="76"/>
                  <a:pt x="63" y="83"/>
                  <a:pt x="67" y="88"/>
                </a:cubicBezTo>
                <a:cubicBezTo>
                  <a:pt x="19" y="136"/>
                  <a:pt x="19" y="136"/>
                  <a:pt x="19" y="136"/>
                </a:cubicBezTo>
                <a:cubicBezTo>
                  <a:pt x="17" y="135"/>
                  <a:pt x="14" y="134"/>
                  <a:pt x="12" y="134"/>
                </a:cubicBezTo>
                <a:cubicBezTo>
                  <a:pt x="5" y="134"/>
                  <a:pt x="0" y="139"/>
                  <a:pt x="0" y="146"/>
                </a:cubicBezTo>
                <a:cubicBezTo>
                  <a:pt x="0" y="152"/>
                  <a:pt x="5" y="158"/>
                  <a:pt x="12" y="158"/>
                </a:cubicBezTo>
                <a:cubicBezTo>
                  <a:pt x="18" y="158"/>
                  <a:pt x="24" y="152"/>
                  <a:pt x="24" y="146"/>
                </a:cubicBezTo>
                <a:cubicBezTo>
                  <a:pt x="24" y="143"/>
                  <a:pt x="23" y="141"/>
                  <a:pt x="22" y="139"/>
                </a:cubicBezTo>
                <a:cubicBezTo>
                  <a:pt x="70" y="91"/>
                  <a:pt x="70" y="91"/>
                  <a:pt x="70" y="91"/>
                </a:cubicBezTo>
                <a:cubicBezTo>
                  <a:pt x="74" y="95"/>
                  <a:pt x="80" y="97"/>
                  <a:pt x="87" y="98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1" y="135"/>
                  <a:pt x="77" y="140"/>
                  <a:pt x="77" y="146"/>
                </a:cubicBezTo>
                <a:cubicBezTo>
                  <a:pt x="77" y="152"/>
                  <a:pt x="82" y="158"/>
                  <a:pt x="89" y="158"/>
                </a:cubicBezTo>
                <a:cubicBezTo>
                  <a:pt x="95" y="158"/>
                  <a:pt x="101" y="152"/>
                  <a:pt x="101" y="146"/>
                </a:cubicBezTo>
                <a:cubicBezTo>
                  <a:pt x="101" y="140"/>
                  <a:pt x="96" y="135"/>
                  <a:pt x="91" y="134"/>
                </a:cubicBezTo>
                <a:cubicBezTo>
                  <a:pt x="91" y="98"/>
                  <a:pt x="91" y="98"/>
                  <a:pt x="91" y="98"/>
                </a:cubicBezTo>
                <a:cubicBezTo>
                  <a:pt x="100" y="97"/>
                  <a:pt x="108" y="92"/>
                  <a:pt x="112" y="85"/>
                </a:cubicBezTo>
                <a:cubicBezTo>
                  <a:pt x="134" y="94"/>
                  <a:pt x="134" y="94"/>
                  <a:pt x="134" y="94"/>
                </a:cubicBezTo>
                <a:cubicBezTo>
                  <a:pt x="134" y="94"/>
                  <a:pt x="133" y="95"/>
                  <a:pt x="133" y="96"/>
                </a:cubicBezTo>
                <a:cubicBezTo>
                  <a:pt x="133" y="102"/>
                  <a:pt x="139" y="108"/>
                  <a:pt x="146" y="108"/>
                </a:cubicBezTo>
                <a:cubicBezTo>
                  <a:pt x="152" y="108"/>
                  <a:pt x="158" y="102"/>
                  <a:pt x="158" y="96"/>
                </a:cubicBezTo>
                <a:cubicBezTo>
                  <a:pt x="158" y="89"/>
                  <a:pt x="152" y="84"/>
                  <a:pt x="146" y="84"/>
                </a:cubicBezTo>
                <a:close/>
                <a:moveTo>
                  <a:pt x="12" y="44"/>
                </a:moveTo>
                <a:cubicBezTo>
                  <a:pt x="7" y="44"/>
                  <a:pt x="4" y="40"/>
                  <a:pt x="4" y="35"/>
                </a:cubicBezTo>
                <a:cubicBezTo>
                  <a:pt x="4" y="31"/>
                  <a:pt x="7" y="27"/>
                  <a:pt x="12" y="27"/>
                </a:cubicBezTo>
                <a:cubicBezTo>
                  <a:pt x="16" y="27"/>
                  <a:pt x="20" y="31"/>
                  <a:pt x="20" y="35"/>
                </a:cubicBezTo>
                <a:cubicBezTo>
                  <a:pt x="20" y="40"/>
                  <a:pt x="16" y="44"/>
                  <a:pt x="12" y="44"/>
                </a:cubicBezTo>
                <a:close/>
                <a:moveTo>
                  <a:pt x="146" y="4"/>
                </a:moveTo>
                <a:cubicBezTo>
                  <a:pt x="150" y="4"/>
                  <a:pt x="154" y="8"/>
                  <a:pt x="154" y="12"/>
                </a:cubicBezTo>
                <a:cubicBezTo>
                  <a:pt x="154" y="16"/>
                  <a:pt x="150" y="20"/>
                  <a:pt x="146" y="20"/>
                </a:cubicBezTo>
                <a:cubicBezTo>
                  <a:pt x="141" y="20"/>
                  <a:pt x="137" y="16"/>
                  <a:pt x="137" y="12"/>
                </a:cubicBezTo>
                <a:cubicBezTo>
                  <a:pt x="137" y="8"/>
                  <a:pt x="141" y="4"/>
                  <a:pt x="146" y="4"/>
                </a:cubicBezTo>
                <a:close/>
                <a:moveTo>
                  <a:pt x="12" y="154"/>
                </a:moveTo>
                <a:cubicBezTo>
                  <a:pt x="7" y="154"/>
                  <a:pt x="4" y="150"/>
                  <a:pt x="4" y="146"/>
                </a:cubicBezTo>
                <a:cubicBezTo>
                  <a:pt x="4" y="141"/>
                  <a:pt x="7" y="138"/>
                  <a:pt x="12" y="138"/>
                </a:cubicBezTo>
                <a:cubicBezTo>
                  <a:pt x="16" y="138"/>
                  <a:pt x="20" y="141"/>
                  <a:pt x="20" y="146"/>
                </a:cubicBezTo>
                <a:cubicBezTo>
                  <a:pt x="20" y="150"/>
                  <a:pt x="16" y="154"/>
                  <a:pt x="12" y="154"/>
                </a:cubicBezTo>
                <a:close/>
                <a:moveTo>
                  <a:pt x="97" y="146"/>
                </a:moveTo>
                <a:cubicBezTo>
                  <a:pt x="97" y="150"/>
                  <a:pt x="93" y="154"/>
                  <a:pt x="89" y="154"/>
                </a:cubicBezTo>
                <a:cubicBezTo>
                  <a:pt x="84" y="154"/>
                  <a:pt x="81" y="150"/>
                  <a:pt x="81" y="146"/>
                </a:cubicBezTo>
                <a:cubicBezTo>
                  <a:pt x="81" y="141"/>
                  <a:pt x="84" y="138"/>
                  <a:pt x="89" y="138"/>
                </a:cubicBezTo>
                <a:cubicBezTo>
                  <a:pt x="93" y="138"/>
                  <a:pt x="97" y="141"/>
                  <a:pt x="97" y="146"/>
                </a:cubicBezTo>
                <a:close/>
                <a:moveTo>
                  <a:pt x="89" y="94"/>
                </a:moveTo>
                <a:cubicBezTo>
                  <a:pt x="75" y="94"/>
                  <a:pt x="64" y="83"/>
                  <a:pt x="64" y="69"/>
                </a:cubicBezTo>
                <a:cubicBezTo>
                  <a:pt x="64" y="55"/>
                  <a:pt x="75" y="44"/>
                  <a:pt x="89" y="44"/>
                </a:cubicBezTo>
                <a:cubicBezTo>
                  <a:pt x="102" y="44"/>
                  <a:pt x="113" y="55"/>
                  <a:pt x="113" y="69"/>
                </a:cubicBezTo>
                <a:cubicBezTo>
                  <a:pt x="113" y="83"/>
                  <a:pt x="102" y="94"/>
                  <a:pt x="89" y="94"/>
                </a:cubicBezTo>
                <a:close/>
                <a:moveTo>
                  <a:pt x="146" y="104"/>
                </a:moveTo>
                <a:cubicBezTo>
                  <a:pt x="141" y="104"/>
                  <a:pt x="137" y="100"/>
                  <a:pt x="137" y="96"/>
                </a:cubicBezTo>
                <a:cubicBezTo>
                  <a:pt x="137" y="91"/>
                  <a:pt x="141" y="88"/>
                  <a:pt x="146" y="88"/>
                </a:cubicBezTo>
                <a:cubicBezTo>
                  <a:pt x="150" y="88"/>
                  <a:pt x="154" y="91"/>
                  <a:pt x="154" y="96"/>
                </a:cubicBezTo>
                <a:cubicBezTo>
                  <a:pt x="154" y="100"/>
                  <a:pt x="150" y="104"/>
                  <a:pt x="146" y="1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57D2BB8B-BE0E-0444-9934-1DEBE39E9F81}"/>
              </a:ext>
            </a:extLst>
          </p:cNvPr>
          <p:cNvSpPr>
            <a:spLocks noEditPoints="1"/>
          </p:cNvSpPr>
          <p:nvPr/>
        </p:nvSpPr>
        <p:spPr bwMode="auto">
          <a:xfrm>
            <a:off x="5746750" y="2268057"/>
            <a:ext cx="698500" cy="693738"/>
          </a:xfrm>
          <a:custGeom>
            <a:avLst/>
            <a:gdLst>
              <a:gd name="T0" fmla="*/ 72 w 144"/>
              <a:gd name="T1" fmla="*/ 0 h 143"/>
              <a:gd name="T2" fmla="*/ 0 w 144"/>
              <a:gd name="T3" fmla="*/ 71 h 143"/>
              <a:gd name="T4" fmla="*/ 72 w 144"/>
              <a:gd name="T5" fmla="*/ 143 h 143"/>
              <a:gd name="T6" fmla="*/ 144 w 144"/>
              <a:gd name="T7" fmla="*/ 71 h 143"/>
              <a:gd name="T8" fmla="*/ 72 w 144"/>
              <a:gd name="T9" fmla="*/ 0 h 143"/>
              <a:gd name="T10" fmla="*/ 72 w 144"/>
              <a:gd name="T11" fmla="*/ 139 h 143"/>
              <a:gd name="T12" fmla="*/ 4 w 144"/>
              <a:gd name="T13" fmla="*/ 71 h 143"/>
              <a:gd name="T14" fmla="*/ 72 w 144"/>
              <a:gd name="T15" fmla="*/ 4 h 143"/>
              <a:gd name="T16" fmla="*/ 140 w 144"/>
              <a:gd name="T17" fmla="*/ 71 h 143"/>
              <a:gd name="T18" fmla="*/ 72 w 144"/>
              <a:gd name="T19" fmla="*/ 139 h 143"/>
              <a:gd name="T20" fmla="*/ 86 w 144"/>
              <a:gd name="T21" fmla="*/ 55 h 143"/>
              <a:gd name="T22" fmla="*/ 88 w 144"/>
              <a:gd name="T23" fmla="*/ 57 h 143"/>
              <a:gd name="T24" fmla="*/ 90 w 144"/>
              <a:gd name="T25" fmla="*/ 55 h 143"/>
              <a:gd name="T26" fmla="*/ 74 w 144"/>
              <a:gd name="T27" fmla="*/ 38 h 143"/>
              <a:gd name="T28" fmla="*/ 74 w 144"/>
              <a:gd name="T29" fmla="*/ 30 h 143"/>
              <a:gd name="T30" fmla="*/ 72 w 144"/>
              <a:gd name="T31" fmla="*/ 28 h 143"/>
              <a:gd name="T32" fmla="*/ 70 w 144"/>
              <a:gd name="T33" fmla="*/ 30 h 143"/>
              <a:gd name="T34" fmla="*/ 70 w 144"/>
              <a:gd name="T35" fmla="*/ 38 h 143"/>
              <a:gd name="T36" fmla="*/ 54 w 144"/>
              <a:gd name="T37" fmla="*/ 55 h 143"/>
              <a:gd name="T38" fmla="*/ 70 w 144"/>
              <a:gd name="T39" fmla="*/ 73 h 143"/>
              <a:gd name="T40" fmla="*/ 70 w 144"/>
              <a:gd name="T41" fmla="*/ 101 h 143"/>
              <a:gd name="T42" fmla="*/ 58 w 144"/>
              <a:gd name="T43" fmla="*/ 87 h 143"/>
              <a:gd name="T44" fmla="*/ 56 w 144"/>
              <a:gd name="T45" fmla="*/ 85 h 143"/>
              <a:gd name="T46" fmla="*/ 54 w 144"/>
              <a:gd name="T47" fmla="*/ 87 h 143"/>
              <a:gd name="T48" fmla="*/ 70 w 144"/>
              <a:gd name="T49" fmla="*/ 105 h 143"/>
              <a:gd name="T50" fmla="*/ 70 w 144"/>
              <a:gd name="T51" fmla="*/ 112 h 143"/>
              <a:gd name="T52" fmla="*/ 72 w 144"/>
              <a:gd name="T53" fmla="*/ 114 h 143"/>
              <a:gd name="T54" fmla="*/ 74 w 144"/>
              <a:gd name="T55" fmla="*/ 112 h 143"/>
              <a:gd name="T56" fmla="*/ 74 w 144"/>
              <a:gd name="T57" fmla="*/ 105 h 143"/>
              <a:gd name="T58" fmla="*/ 90 w 144"/>
              <a:gd name="T59" fmla="*/ 87 h 143"/>
              <a:gd name="T60" fmla="*/ 74 w 144"/>
              <a:gd name="T61" fmla="*/ 69 h 143"/>
              <a:gd name="T62" fmla="*/ 74 w 144"/>
              <a:gd name="T63" fmla="*/ 42 h 143"/>
              <a:gd name="T64" fmla="*/ 86 w 144"/>
              <a:gd name="T65" fmla="*/ 55 h 143"/>
              <a:gd name="T66" fmla="*/ 58 w 144"/>
              <a:gd name="T67" fmla="*/ 55 h 143"/>
              <a:gd name="T68" fmla="*/ 70 w 144"/>
              <a:gd name="T69" fmla="*/ 42 h 143"/>
              <a:gd name="T70" fmla="*/ 70 w 144"/>
              <a:gd name="T71" fmla="*/ 69 h 143"/>
              <a:gd name="T72" fmla="*/ 58 w 144"/>
              <a:gd name="T73" fmla="*/ 55 h 143"/>
              <a:gd name="T74" fmla="*/ 86 w 144"/>
              <a:gd name="T75" fmla="*/ 87 h 143"/>
              <a:gd name="T76" fmla="*/ 74 w 144"/>
              <a:gd name="T77" fmla="*/ 101 h 143"/>
              <a:gd name="T78" fmla="*/ 74 w 144"/>
              <a:gd name="T79" fmla="*/ 73 h 143"/>
              <a:gd name="T80" fmla="*/ 86 w 144"/>
              <a:gd name="T81" fmla="*/ 8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4" h="143">
                <a:moveTo>
                  <a:pt x="72" y="0"/>
                </a:moveTo>
                <a:cubicBezTo>
                  <a:pt x="33" y="0"/>
                  <a:pt x="0" y="32"/>
                  <a:pt x="0" y="71"/>
                </a:cubicBezTo>
                <a:cubicBezTo>
                  <a:pt x="0" y="111"/>
                  <a:pt x="33" y="143"/>
                  <a:pt x="72" y="143"/>
                </a:cubicBezTo>
                <a:cubicBezTo>
                  <a:pt x="112" y="143"/>
                  <a:pt x="144" y="111"/>
                  <a:pt x="144" y="71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72" y="139"/>
                </a:moveTo>
                <a:cubicBezTo>
                  <a:pt x="35" y="139"/>
                  <a:pt x="4" y="109"/>
                  <a:pt x="4" y="71"/>
                </a:cubicBezTo>
                <a:cubicBezTo>
                  <a:pt x="4" y="34"/>
                  <a:pt x="35" y="4"/>
                  <a:pt x="72" y="4"/>
                </a:cubicBezTo>
                <a:cubicBezTo>
                  <a:pt x="109" y="4"/>
                  <a:pt x="140" y="34"/>
                  <a:pt x="140" y="71"/>
                </a:cubicBezTo>
                <a:cubicBezTo>
                  <a:pt x="140" y="109"/>
                  <a:pt x="109" y="139"/>
                  <a:pt x="72" y="139"/>
                </a:cubicBezTo>
                <a:close/>
                <a:moveTo>
                  <a:pt x="86" y="55"/>
                </a:moveTo>
                <a:cubicBezTo>
                  <a:pt x="86" y="57"/>
                  <a:pt x="87" y="57"/>
                  <a:pt x="88" y="57"/>
                </a:cubicBezTo>
                <a:cubicBezTo>
                  <a:pt x="89" y="57"/>
                  <a:pt x="90" y="57"/>
                  <a:pt x="90" y="55"/>
                </a:cubicBezTo>
                <a:cubicBezTo>
                  <a:pt x="90" y="46"/>
                  <a:pt x="83" y="39"/>
                  <a:pt x="74" y="38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29"/>
                  <a:pt x="73" y="28"/>
                  <a:pt x="72" y="28"/>
                </a:cubicBezTo>
                <a:cubicBezTo>
                  <a:pt x="71" y="28"/>
                  <a:pt x="70" y="29"/>
                  <a:pt x="70" y="30"/>
                </a:cubicBezTo>
                <a:cubicBezTo>
                  <a:pt x="70" y="38"/>
                  <a:pt x="70" y="38"/>
                  <a:pt x="70" y="38"/>
                </a:cubicBezTo>
                <a:cubicBezTo>
                  <a:pt x="61" y="39"/>
                  <a:pt x="54" y="46"/>
                  <a:pt x="54" y="55"/>
                </a:cubicBezTo>
                <a:cubicBezTo>
                  <a:pt x="54" y="65"/>
                  <a:pt x="61" y="72"/>
                  <a:pt x="70" y="73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63" y="100"/>
                  <a:pt x="58" y="94"/>
                  <a:pt x="58" y="87"/>
                </a:cubicBezTo>
                <a:cubicBezTo>
                  <a:pt x="58" y="86"/>
                  <a:pt x="57" y="85"/>
                  <a:pt x="56" y="85"/>
                </a:cubicBezTo>
                <a:cubicBezTo>
                  <a:pt x="55" y="85"/>
                  <a:pt x="54" y="86"/>
                  <a:pt x="54" y="87"/>
                </a:cubicBezTo>
                <a:cubicBezTo>
                  <a:pt x="54" y="96"/>
                  <a:pt x="61" y="104"/>
                  <a:pt x="70" y="105"/>
                </a:cubicBezTo>
                <a:cubicBezTo>
                  <a:pt x="70" y="112"/>
                  <a:pt x="70" y="112"/>
                  <a:pt x="70" y="112"/>
                </a:cubicBezTo>
                <a:cubicBezTo>
                  <a:pt x="70" y="114"/>
                  <a:pt x="71" y="114"/>
                  <a:pt x="72" y="114"/>
                </a:cubicBezTo>
                <a:cubicBezTo>
                  <a:pt x="73" y="114"/>
                  <a:pt x="74" y="114"/>
                  <a:pt x="74" y="112"/>
                </a:cubicBezTo>
                <a:cubicBezTo>
                  <a:pt x="74" y="105"/>
                  <a:pt x="74" y="105"/>
                  <a:pt x="74" y="105"/>
                </a:cubicBezTo>
                <a:cubicBezTo>
                  <a:pt x="83" y="104"/>
                  <a:pt x="90" y="96"/>
                  <a:pt x="90" y="87"/>
                </a:cubicBezTo>
                <a:cubicBezTo>
                  <a:pt x="90" y="78"/>
                  <a:pt x="83" y="70"/>
                  <a:pt x="74" y="69"/>
                </a:cubicBezTo>
                <a:cubicBezTo>
                  <a:pt x="74" y="42"/>
                  <a:pt x="74" y="42"/>
                  <a:pt x="74" y="42"/>
                </a:cubicBezTo>
                <a:cubicBezTo>
                  <a:pt x="81" y="43"/>
                  <a:pt x="86" y="48"/>
                  <a:pt x="86" y="55"/>
                </a:cubicBezTo>
                <a:close/>
                <a:moveTo>
                  <a:pt x="58" y="55"/>
                </a:moveTo>
                <a:cubicBezTo>
                  <a:pt x="58" y="48"/>
                  <a:pt x="63" y="43"/>
                  <a:pt x="70" y="42"/>
                </a:cubicBezTo>
                <a:cubicBezTo>
                  <a:pt x="70" y="69"/>
                  <a:pt x="70" y="69"/>
                  <a:pt x="70" y="69"/>
                </a:cubicBezTo>
                <a:cubicBezTo>
                  <a:pt x="63" y="68"/>
                  <a:pt x="58" y="62"/>
                  <a:pt x="58" y="55"/>
                </a:cubicBezTo>
                <a:close/>
                <a:moveTo>
                  <a:pt x="86" y="87"/>
                </a:moveTo>
                <a:cubicBezTo>
                  <a:pt x="86" y="94"/>
                  <a:pt x="81" y="100"/>
                  <a:pt x="74" y="101"/>
                </a:cubicBezTo>
                <a:cubicBezTo>
                  <a:pt x="74" y="73"/>
                  <a:pt x="74" y="73"/>
                  <a:pt x="74" y="73"/>
                </a:cubicBezTo>
                <a:cubicBezTo>
                  <a:pt x="81" y="74"/>
                  <a:pt x="86" y="80"/>
                  <a:pt x="86" y="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6079">
            <a:extLst>
              <a:ext uri="{FF2B5EF4-FFF2-40B4-BE49-F238E27FC236}">
                <a16:creationId xmlns:a16="http://schemas.microsoft.com/office/drawing/2014/main" id="{D00D66C8-267C-B04D-8F14-93591CB1EAB8}"/>
              </a:ext>
            </a:extLst>
          </p:cNvPr>
          <p:cNvSpPr>
            <a:spLocks noEditPoints="1"/>
          </p:cNvSpPr>
          <p:nvPr/>
        </p:nvSpPr>
        <p:spPr bwMode="auto">
          <a:xfrm>
            <a:off x="2384370" y="2268057"/>
            <a:ext cx="733425" cy="717550"/>
          </a:xfrm>
          <a:custGeom>
            <a:avLst/>
            <a:gdLst>
              <a:gd name="T0" fmla="*/ 144 w 150"/>
              <a:gd name="T1" fmla="*/ 143 h 147"/>
              <a:gd name="T2" fmla="*/ 142 w 150"/>
              <a:gd name="T3" fmla="*/ 48 h 147"/>
              <a:gd name="T4" fmla="*/ 121 w 150"/>
              <a:gd name="T5" fmla="*/ 50 h 147"/>
              <a:gd name="T6" fmla="*/ 106 w 150"/>
              <a:gd name="T7" fmla="*/ 143 h 147"/>
              <a:gd name="T8" fmla="*/ 104 w 150"/>
              <a:gd name="T9" fmla="*/ 73 h 147"/>
              <a:gd name="T10" fmla="*/ 83 w 150"/>
              <a:gd name="T11" fmla="*/ 75 h 147"/>
              <a:gd name="T12" fmla="*/ 68 w 150"/>
              <a:gd name="T13" fmla="*/ 143 h 147"/>
              <a:gd name="T14" fmla="*/ 66 w 150"/>
              <a:gd name="T15" fmla="*/ 98 h 147"/>
              <a:gd name="T16" fmla="*/ 45 w 150"/>
              <a:gd name="T17" fmla="*/ 100 h 147"/>
              <a:gd name="T18" fmla="*/ 30 w 150"/>
              <a:gd name="T19" fmla="*/ 143 h 147"/>
              <a:gd name="T20" fmla="*/ 28 w 150"/>
              <a:gd name="T21" fmla="*/ 124 h 147"/>
              <a:gd name="T22" fmla="*/ 7 w 150"/>
              <a:gd name="T23" fmla="*/ 126 h 147"/>
              <a:gd name="T24" fmla="*/ 2 w 150"/>
              <a:gd name="T25" fmla="*/ 143 h 147"/>
              <a:gd name="T26" fmla="*/ 2 w 150"/>
              <a:gd name="T27" fmla="*/ 147 h 147"/>
              <a:gd name="T28" fmla="*/ 28 w 150"/>
              <a:gd name="T29" fmla="*/ 147 h 147"/>
              <a:gd name="T30" fmla="*/ 66 w 150"/>
              <a:gd name="T31" fmla="*/ 147 h 147"/>
              <a:gd name="T32" fmla="*/ 104 w 150"/>
              <a:gd name="T33" fmla="*/ 147 h 147"/>
              <a:gd name="T34" fmla="*/ 142 w 150"/>
              <a:gd name="T35" fmla="*/ 147 h 147"/>
              <a:gd name="T36" fmla="*/ 150 w 150"/>
              <a:gd name="T37" fmla="*/ 145 h 147"/>
              <a:gd name="T38" fmla="*/ 11 w 150"/>
              <a:gd name="T39" fmla="*/ 143 h 147"/>
              <a:gd name="T40" fmla="*/ 26 w 150"/>
              <a:gd name="T41" fmla="*/ 128 h 147"/>
              <a:gd name="T42" fmla="*/ 11 w 150"/>
              <a:gd name="T43" fmla="*/ 143 h 147"/>
              <a:gd name="T44" fmla="*/ 49 w 150"/>
              <a:gd name="T45" fmla="*/ 102 h 147"/>
              <a:gd name="T46" fmla="*/ 64 w 150"/>
              <a:gd name="T47" fmla="*/ 143 h 147"/>
              <a:gd name="T48" fmla="*/ 87 w 150"/>
              <a:gd name="T49" fmla="*/ 143 h 147"/>
              <a:gd name="T50" fmla="*/ 102 w 150"/>
              <a:gd name="T51" fmla="*/ 77 h 147"/>
              <a:gd name="T52" fmla="*/ 87 w 150"/>
              <a:gd name="T53" fmla="*/ 143 h 147"/>
              <a:gd name="T54" fmla="*/ 125 w 150"/>
              <a:gd name="T55" fmla="*/ 52 h 147"/>
              <a:gd name="T56" fmla="*/ 140 w 150"/>
              <a:gd name="T57" fmla="*/ 143 h 147"/>
              <a:gd name="T58" fmla="*/ 17 w 150"/>
              <a:gd name="T59" fmla="*/ 82 h 147"/>
              <a:gd name="T60" fmla="*/ 127 w 150"/>
              <a:gd name="T61" fmla="*/ 6 h 147"/>
              <a:gd name="T62" fmla="*/ 105 w 150"/>
              <a:gd name="T63" fmla="*/ 2 h 147"/>
              <a:gd name="T64" fmla="*/ 132 w 150"/>
              <a:gd name="T65" fmla="*/ 3 h 147"/>
              <a:gd name="T66" fmla="*/ 133 w 150"/>
              <a:gd name="T67" fmla="*/ 3 h 147"/>
              <a:gd name="T68" fmla="*/ 133 w 150"/>
              <a:gd name="T69" fmla="*/ 3 h 147"/>
              <a:gd name="T70" fmla="*/ 133 w 150"/>
              <a:gd name="T71" fmla="*/ 3 h 147"/>
              <a:gd name="T72" fmla="*/ 134 w 150"/>
              <a:gd name="T73" fmla="*/ 4 h 147"/>
              <a:gd name="T74" fmla="*/ 134 w 150"/>
              <a:gd name="T75" fmla="*/ 4 h 147"/>
              <a:gd name="T76" fmla="*/ 134 w 150"/>
              <a:gd name="T77" fmla="*/ 4 h 147"/>
              <a:gd name="T78" fmla="*/ 134 w 150"/>
              <a:gd name="T79" fmla="*/ 4 h 147"/>
              <a:gd name="T80" fmla="*/ 134 w 150"/>
              <a:gd name="T81" fmla="*/ 5 h 147"/>
              <a:gd name="T82" fmla="*/ 134 w 150"/>
              <a:gd name="T83" fmla="*/ 5 h 147"/>
              <a:gd name="T84" fmla="*/ 131 w 150"/>
              <a:gd name="T85" fmla="*/ 31 h 147"/>
              <a:gd name="T86" fmla="*/ 129 w 150"/>
              <a:gd name="T87" fmla="*/ 33 h 147"/>
              <a:gd name="T88" fmla="*/ 130 w 150"/>
              <a:gd name="T89" fmla="*/ 9 h 147"/>
              <a:gd name="T90" fmla="*/ 18 w 150"/>
              <a:gd name="T91" fmla="*/ 8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0" h="147">
                <a:moveTo>
                  <a:pt x="148" y="143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44" y="50"/>
                  <a:pt x="144" y="50"/>
                  <a:pt x="144" y="50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2" y="48"/>
                  <a:pt x="121" y="48"/>
                  <a:pt x="121" y="50"/>
                </a:cubicBezTo>
                <a:cubicBezTo>
                  <a:pt x="121" y="143"/>
                  <a:pt x="121" y="143"/>
                  <a:pt x="121" y="143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6" y="74"/>
                  <a:pt x="105" y="73"/>
                  <a:pt x="104" y="73"/>
                </a:cubicBezTo>
                <a:cubicBezTo>
                  <a:pt x="85" y="73"/>
                  <a:pt x="85" y="73"/>
                  <a:pt x="85" y="73"/>
                </a:cubicBezTo>
                <a:cubicBezTo>
                  <a:pt x="84" y="73"/>
                  <a:pt x="83" y="74"/>
                  <a:pt x="83" y="75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99"/>
                  <a:pt x="67" y="98"/>
                  <a:pt x="66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6" y="98"/>
                  <a:pt x="45" y="99"/>
                  <a:pt x="45" y="100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0" y="124"/>
                  <a:pt x="29" y="124"/>
                  <a:pt x="28" y="124"/>
                </a:cubicBezTo>
                <a:cubicBezTo>
                  <a:pt x="9" y="124"/>
                  <a:pt x="9" y="124"/>
                  <a:pt x="9" y="124"/>
                </a:cubicBezTo>
                <a:cubicBezTo>
                  <a:pt x="8" y="124"/>
                  <a:pt x="7" y="124"/>
                  <a:pt x="7" y="126"/>
                </a:cubicBezTo>
                <a:cubicBezTo>
                  <a:pt x="7" y="143"/>
                  <a:pt x="7" y="143"/>
                  <a:pt x="7" y="143"/>
                </a:cubicBezTo>
                <a:cubicBezTo>
                  <a:pt x="2" y="143"/>
                  <a:pt x="2" y="143"/>
                  <a:pt x="2" y="143"/>
                </a:cubicBezTo>
                <a:cubicBezTo>
                  <a:pt x="1" y="143"/>
                  <a:pt x="0" y="143"/>
                  <a:pt x="0" y="145"/>
                </a:cubicBezTo>
                <a:cubicBezTo>
                  <a:pt x="0" y="146"/>
                  <a:pt x="1" y="147"/>
                  <a:pt x="2" y="147"/>
                </a:cubicBezTo>
                <a:cubicBezTo>
                  <a:pt x="9" y="147"/>
                  <a:pt x="9" y="147"/>
                  <a:pt x="9" y="147"/>
                </a:cubicBezTo>
                <a:cubicBezTo>
                  <a:pt x="28" y="147"/>
                  <a:pt x="28" y="147"/>
                  <a:pt x="28" y="147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66" y="147"/>
                  <a:pt x="66" y="147"/>
                  <a:pt x="66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104" y="147"/>
                  <a:pt x="104" y="147"/>
                  <a:pt x="104" y="147"/>
                </a:cubicBezTo>
                <a:cubicBezTo>
                  <a:pt x="123" y="147"/>
                  <a:pt x="123" y="147"/>
                  <a:pt x="123" y="14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48" y="147"/>
                  <a:pt x="148" y="147"/>
                  <a:pt x="148" y="147"/>
                </a:cubicBezTo>
                <a:cubicBezTo>
                  <a:pt x="149" y="147"/>
                  <a:pt x="150" y="146"/>
                  <a:pt x="150" y="145"/>
                </a:cubicBezTo>
                <a:cubicBezTo>
                  <a:pt x="150" y="143"/>
                  <a:pt x="149" y="143"/>
                  <a:pt x="148" y="143"/>
                </a:cubicBezTo>
                <a:close/>
                <a:moveTo>
                  <a:pt x="11" y="143"/>
                </a:moveTo>
                <a:cubicBezTo>
                  <a:pt x="11" y="128"/>
                  <a:pt x="11" y="128"/>
                  <a:pt x="11" y="128"/>
                </a:cubicBezTo>
                <a:cubicBezTo>
                  <a:pt x="26" y="128"/>
                  <a:pt x="26" y="128"/>
                  <a:pt x="26" y="128"/>
                </a:cubicBezTo>
                <a:cubicBezTo>
                  <a:pt x="26" y="143"/>
                  <a:pt x="26" y="143"/>
                  <a:pt x="26" y="143"/>
                </a:cubicBezTo>
                <a:lnTo>
                  <a:pt x="11" y="143"/>
                </a:lnTo>
                <a:close/>
                <a:moveTo>
                  <a:pt x="49" y="143"/>
                </a:moveTo>
                <a:cubicBezTo>
                  <a:pt x="49" y="102"/>
                  <a:pt x="49" y="102"/>
                  <a:pt x="49" y="102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43"/>
                  <a:pt x="64" y="143"/>
                  <a:pt x="64" y="143"/>
                </a:cubicBezTo>
                <a:lnTo>
                  <a:pt x="49" y="143"/>
                </a:lnTo>
                <a:close/>
                <a:moveTo>
                  <a:pt x="87" y="143"/>
                </a:moveTo>
                <a:cubicBezTo>
                  <a:pt x="87" y="77"/>
                  <a:pt x="87" y="77"/>
                  <a:pt x="87" y="77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2" y="143"/>
                  <a:pt x="102" y="143"/>
                  <a:pt x="102" y="143"/>
                </a:cubicBezTo>
                <a:lnTo>
                  <a:pt x="87" y="143"/>
                </a:lnTo>
                <a:close/>
                <a:moveTo>
                  <a:pt x="125" y="143"/>
                </a:moveTo>
                <a:cubicBezTo>
                  <a:pt x="125" y="52"/>
                  <a:pt x="125" y="52"/>
                  <a:pt x="125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143"/>
                  <a:pt x="140" y="143"/>
                  <a:pt x="140" y="143"/>
                </a:cubicBezTo>
                <a:lnTo>
                  <a:pt x="125" y="143"/>
                </a:lnTo>
                <a:close/>
                <a:moveTo>
                  <a:pt x="17" y="82"/>
                </a:moveTo>
                <a:cubicBezTo>
                  <a:pt x="16" y="81"/>
                  <a:pt x="16" y="80"/>
                  <a:pt x="17" y="79"/>
                </a:cubicBezTo>
                <a:cubicBezTo>
                  <a:pt x="127" y="6"/>
                  <a:pt x="127" y="6"/>
                  <a:pt x="127" y="6"/>
                </a:cubicBezTo>
                <a:cubicBezTo>
                  <a:pt x="107" y="4"/>
                  <a:pt x="107" y="4"/>
                  <a:pt x="107" y="4"/>
                </a:cubicBezTo>
                <a:cubicBezTo>
                  <a:pt x="106" y="4"/>
                  <a:pt x="105" y="3"/>
                  <a:pt x="105" y="2"/>
                </a:cubicBezTo>
                <a:cubicBezTo>
                  <a:pt x="105" y="1"/>
                  <a:pt x="106" y="0"/>
                  <a:pt x="107" y="0"/>
                </a:cubicBezTo>
                <a:cubicBezTo>
                  <a:pt x="132" y="3"/>
                  <a:pt x="132" y="3"/>
                  <a:pt x="132" y="3"/>
                </a:cubicBezTo>
                <a:cubicBezTo>
                  <a:pt x="132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4" y="3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1" y="31"/>
                  <a:pt x="131" y="31"/>
                  <a:pt x="131" y="31"/>
                </a:cubicBezTo>
                <a:cubicBezTo>
                  <a:pt x="131" y="32"/>
                  <a:pt x="130" y="33"/>
                  <a:pt x="129" y="33"/>
                </a:cubicBezTo>
                <a:cubicBezTo>
                  <a:pt x="129" y="33"/>
                  <a:pt x="129" y="33"/>
                  <a:pt x="129" y="33"/>
                </a:cubicBezTo>
                <a:cubicBezTo>
                  <a:pt x="128" y="32"/>
                  <a:pt x="127" y="31"/>
                  <a:pt x="127" y="30"/>
                </a:cubicBezTo>
                <a:cubicBezTo>
                  <a:pt x="130" y="9"/>
                  <a:pt x="130" y="9"/>
                  <a:pt x="130" y="9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19" y="83"/>
                  <a:pt x="18" y="83"/>
                </a:cubicBezTo>
                <a:cubicBezTo>
                  <a:pt x="18" y="83"/>
                  <a:pt x="17" y="83"/>
                  <a:pt x="17" y="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4630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9452B4-C517-458F-BEFB-C3E45E543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6" y="968942"/>
            <a:ext cx="8601748" cy="515695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– Laptop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72127-B552-421B-AE61-9CC5F1C7E55C}"/>
              </a:ext>
            </a:extLst>
          </p:cNvPr>
          <p:cNvSpPr txBox="1"/>
          <p:nvPr/>
        </p:nvSpPr>
        <p:spPr>
          <a:xfrm>
            <a:off x="8153400" y="5934670"/>
            <a:ext cx="40386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Tip: </a:t>
            </a:r>
            <a:r>
              <a:rPr lang="en-US" dirty="0"/>
              <a:t>Need to show a website or product mockup? We’ve included the most common devices.</a:t>
            </a:r>
          </a:p>
        </p:txBody>
      </p:sp>
    </p:spTree>
    <p:extLst>
      <p:ext uri="{BB962C8B-B14F-4D97-AF65-F5344CB8AC3E}">
        <p14:creationId xmlns:p14="http://schemas.microsoft.com/office/powerpoint/2010/main" val="17823475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9C3FBF7-C545-4B3A-8B83-B7554E4BC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084" y="966082"/>
            <a:ext cx="2640369" cy="5445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577408-DA67-4F6C-851E-BF67507C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53" y="967392"/>
            <a:ext cx="2771201" cy="5354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– Smartphones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98384" y="3341207"/>
            <a:ext cx="224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(Google Pixel 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E1C705-9C79-430C-98BA-5374855C122C}"/>
              </a:ext>
            </a:extLst>
          </p:cNvPr>
          <p:cNvSpPr txBox="1"/>
          <p:nvPr/>
        </p:nvSpPr>
        <p:spPr>
          <a:xfrm>
            <a:off x="1122980" y="3334156"/>
            <a:ext cx="226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(iPhone XS)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4D5ADA-AAB3-4515-A703-AAA703F3D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095" y="966082"/>
            <a:ext cx="2596235" cy="54457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33195" y="3332833"/>
            <a:ext cx="235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(Galaxy S9)</a:t>
            </a:r>
          </a:p>
        </p:txBody>
      </p:sp>
    </p:spTree>
    <p:extLst>
      <p:ext uri="{BB962C8B-B14F-4D97-AF65-F5344CB8AC3E}">
        <p14:creationId xmlns:p14="http://schemas.microsoft.com/office/powerpoint/2010/main" val="1274970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Technique#2</a:t>
            </a:r>
          </a:p>
        </p:txBody>
      </p:sp>
    </p:spTree>
    <p:extLst>
      <p:ext uri="{BB962C8B-B14F-4D97-AF65-F5344CB8AC3E}">
        <p14:creationId xmlns:p14="http://schemas.microsoft.com/office/powerpoint/2010/main" val="41676963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9F31D9-C996-47C7-8919-81D23FFDA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130" y="1515744"/>
            <a:ext cx="7093388" cy="4905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3B0E66-BF08-4185-8097-4AFD09960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74" y="615822"/>
            <a:ext cx="4211990" cy="5905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– Tablets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8698" y="3244334"/>
            <a:ext cx="352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(iPad Pro)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54473" y="3748339"/>
            <a:ext cx="601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(Microsoft Surface Pro 4)</a:t>
            </a:r>
          </a:p>
        </p:txBody>
      </p:sp>
    </p:spTree>
    <p:extLst>
      <p:ext uri="{BB962C8B-B14F-4D97-AF65-F5344CB8AC3E}">
        <p14:creationId xmlns:p14="http://schemas.microsoft.com/office/powerpoint/2010/main" val="42794096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000" b="0" i="1" dirty="0"/>
              <a:t>“At LogMeIn, we imagine you working without constraints </a:t>
            </a:r>
            <a:br>
              <a:rPr lang="en-US" sz="3000" b="0" i="1" dirty="0"/>
            </a:br>
            <a:r>
              <a:rPr lang="en-US" sz="3000" b="0" i="1" dirty="0"/>
              <a:t>or friction, then we find ways to make it a reality. </a:t>
            </a:r>
            <a:br>
              <a:rPr lang="en-US" sz="3000" b="0" i="1" dirty="0"/>
            </a:br>
            <a:r>
              <a:rPr lang="en-US" sz="3000" b="0" i="1" dirty="0"/>
              <a:t>We believe technology should know how you work best </a:t>
            </a:r>
            <a:br>
              <a:rPr lang="en-US" sz="3000" b="0" i="1" dirty="0"/>
            </a:br>
            <a:r>
              <a:rPr lang="en-US" sz="3000" b="0" i="1" dirty="0"/>
              <a:t>so you can do your best work. You have limitless potential </a:t>
            </a:r>
            <a:br>
              <a:rPr lang="en-US" sz="3000" b="0" i="1" dirty="0"/>
            </a:br>
            <a:r>
              <a:rPr lang="en-US" sz="3000" b="0" i="1" dirty="0"/>
              <a:t>and we’re here to unlock it.”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125CF-7EFD-400A-B706-2C004C0EC635}"/>
              </a:ext>
            </a:extLst>
          </p:cNvPr>
          <p:cNvSpPr txBox="1"/>
          <p:nvPr/>
        </p:nvSpPr>
        <p:spPr>
          <a:xfrm>
            <a:off x="8153400" y="5657671"/>
            <a:ext cx="40386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Tip: </a:t>
            </a:r>
            <a:r>
              <a:rPr lang="en-US" dirty="0">
                <a:solidFill>
                  <a:schemeClr val="bg1"/>
                </a:solidFill>
              </a:rPr>
              <a:t>This is the LogMeIn brand promise. It’s our elevator pitch to the world, to join us in our pursuit of a limitless life.</a:t>
            </a:r>
          </a:p>
        </p:txBody>
      </p:sp>
    </p:spTree>
    <p:extLst>
      <p:ext uri="{BB962C8B-B14F-4D97-AF65-F5344CB8AC3E}">
        <p14:creationId xmlns:p14="http://schemas.microsoft.com/office/powerpoint/2010/main" val="15374133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E45FD1-DA3E-4601-8404-1387523363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3907" y="1191500"/>
            <a:ext cx="2541528" cy="1424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8646" y="2991381"/>
            <a:ext cx="4798313" cy="265494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Insert Background Photos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Some slide masters in this presentation allow for background photos of your choice to be inserted.</a:t>
            </a:r>
          </a:p>
          <a:p>
            <a:r>
              <a:rPr lang="en-US" dirty="0"/>
              <a:t>To insert a background photo, click the Insert Picture icon, select your photo, and it will automatically fill the space. </a:t>
            </a:r>
          </a:p>
          <a:p>
            <a:r>
              <a:rPr lang="en-US" dirty="0"/>
              <a:t>Use the crop tool to reposition or resize if necessary.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9306560" y="2616201"/>
            <a:ext cx="609600" cy="375181"/>
          </a:xfrm>
          <a:prstGeom prst="downArrow">
            <a:avLst>
              <a:gd name="adj1" fmla="val 50000"/>
              <a:gd name="adj2" fmla="val 6740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894961" y="2157610"/>
            <a:ext cx="3124727" cy="1753990"/>
          </a:xfrm>
          <a:custGeom>
            <a:avLst/>
            <a:gdLst>
              <a:gd name="connsiteX0" fmla="*/ 0 w 3247464"/>
              <a:gd name="connsiteY0" fmla="*/ 0 h 1680882"/>
              <a:gd name="connsiteX1" fmla="*/ 3247464 w 3247464"/>
              <a:gd name="connsiteY1" fmla="*/ 0 h 1680882"/>
              <a:gd name="connsiteX2" fmla="*/ 3247464 w 3247464"/>
              <a:gd name="connsiteY2" fmla="*/ 1680882 h 168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7464" h="1680882">
                <a:moveTo>
                  <a:pt x="0" y="0"/>
                </a:moveTo>
                <a:lnTo>
                  <a:pt x="3247464" y="0"/>
                </a:lnTo>
                <a:lnTo>
                  <a:pt x="3247464" y="1680882"/>
                </a:lnTo>
              </a:path>
            </a:pathLst>
          </a:custGeom>
          <a:noFill/>
          <a:ln>
            <a:solidFill>
              <a:schemeClr val="accent6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5894961" y="3782874"/>
            <a:ext cx="2654082" cy="357326"/>
          </a:xfrm>
          <a:custGeom>
            <a:avLst/>
            <a:gdLst>
              <a:gd name="connsiteX0" fmla="*/ 0 w 3247464"/>
              <a:gd name="connsiteY0" fmla="*/ 0 h 1680882"/>
              <a:gd name="connsiteX1" fmla="*/ 3247464 w 3247464"/>
              <a:gd name="connsiteY1" fmla="*/ 0 h 1680882"/>
              <a:gd name="connsiteX2" fmla="*/ 3247464 w 3247464"/>
              <a:gd name="connsiteY2" fmla="*/ 1680882 h 168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7464" h="1680882">
                <a:moveTo>
                  <a:pt x="0" y="0"/>
                </a:moveTo>
                <a:lnTo>
                  <a:pt x="3247464" y="0"/>
                </a:lnTo>
                <a:lnTo>
                  <a:pt x="3247464" y="1680882"/>
                </a:lnTo>
              </a:path>
            </a:pathLst>
          </a:custGeom>
          <a:noFill/>
          <a:ln>
            <a:solidFill>
              <a:schemeClr val="accent6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392160" y="4140200"/>
            <a:ext cx="304800" cy="3048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9420525" y="1522571"/>
            <a:ext cx="842155" cy="84215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+mj-lt"/>
              </a:rPr>
              <a:t>FPO</a:t>
            </a:r>
          </a:p>
        </p:txBody>
      </p:sp>
    </p:spTree>
    <p:extLst>
      <p:ext uri="{BB962C8B-B14F-4D97-AF65-F5344CB8AC3E}">
        <p14:creationId xmlns:p14="http://schemas.microsoft.com/office/powerpoint/2010/main" val="21397603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9452" y="2533196"/>
            <a:ext cx="7222052" cy="374831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a Google image search </a:t>
            </a:r>
            <a:br>
              <a:rPr lang="en-US" dirty="0"/>
            </a:br>
            <a:r>
              <a:rPr lang="en-US" dirty="0"/>
              <a:t>for transparent images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67800" y="3005239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Click on “Search tools”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82035" y="3598689"/>
            <a:ext cx="558053" cy="24877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450976" y="3188553"/>
            <a:ext cx="4578724" cy="416859"/>
          </a:xfrm>
          <a:custGeom>
            <a:avLst/>
            <a:gdLst>
              <a:gd name="connsiteX0" fmla="*/ 0 w 4578724"/>
              <a:gd name="connsiteY0" fmla="*/ 416859 h 416859"/>
              <a:gd name="connsiteX1" fmla="*/ 0 w 4578724"/>
              <a:gd name="connsiteY1" fmla="*/ 0 h 416859"/>
              <a:gd name="connsiteX2" fmla="*/ 4578724 w 4578724"/>
              <a:gd name="connsiteY2" fmla="*/ 0 h 41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8724" h="416859">
                <a:moveTo>
                  <a:pt x="0" y="416859"/>
                </a:moveTo>
                <a:lnTo>
                  <a:pt x="0" y="0"/>
                </a:lnTo>
                <a:lnTo>
                  <a:pt x="4578724" y="0"/>
                </a:lnTo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067800" y="3798194"/>
            <a:ext cx="199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Click on “Color”</a:t>
            </a:r>
          </a:p>
        </p:txBody>
      </p:sp>
      <p:cxnSp>
        <p:nvCxnSpPr>
          <p:cNvPr id="22" name="Straight Connector 21"/>
          <p:cNvCxnSpPr>
            <a:endCxn id="26" idx="3"/>
          </p:cNvCxnSpPr>
          <p:nvPr/>
        </p:nvCxnSpPr>
        <p:spPr>
          <a:xfrm flipH="1" flipV="1">
            <a:off x="2819401" y="3979141"/>
            <a:ext cx="6248399" cy="503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67800" y="4366611"/>
            <a:ext cx="262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Click on “Transparent”</a:t>
            </a:r>
          </a:p>
        </p:txBody>
      </p:sp>
      <p:cxnSp>
        <p:nvCxnSpPr>
          <p:cNvPr id="24" name="Straight Connector 23"/>
          <p:cNvCxnSpPr>
            <a:endCxn id="29" idx="3"/>
          </p:cNvCxnSpPr>
          <p:nvPr/>
        </p:nvCxnSpPr>
        <p:spPr>
          <a:xfrm flipH="1">
            <a:off x="3200400" y="4552588"/>
            <a:ext cx="5867400" cy="1194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362201" y="3897911"/>
            <a:ext cx="457200" cy="16246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286000" y="4466023"/>
            <a:ext cx="914400" cy="19701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5BC6A-6FAC-48FA-9048-B303C8E7C100}"/>
              </a:ext>
            </a:extLst>
          </p:cNvPr>
          <p:cNvSpPr txBox="1"/>
          <p:nvPr/>
        </p:nvSpPr>
        <p:spPr>
          <a:xfrm>
            <a:off x="1428480" y="1755581"/>
            <a:ext cx="1000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Whenever possible we recommend utilizing icons from the enclosed library. However if a unique icon is needed, search for images with a transparent background to ensure the optimal display.</a:t>
            </a:r>
          </a:p>
        </p:txBody>
      </p:sp>
    </p:spTree>
    <p:extLst>
      <p:ext uri="{BB962C8B-B14F-4D97-AF65-F5344CB8AC3E}">
        <p14:creationId xmlns:p14="http://schemas.microsoft.com/office/powerpoint/2010/main" val="1236004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BALLPARK</a:t>
            </a:r>
          </a:p>
        </p:txBody>
      </p:sp>
    </p:spTree>
    <p:extLst>
      <p:ext uri="{BB962C8B-B14F-4D97-AF65-F5344CB8AC3E}">
        <p14:creationId xmlns:p14="http://schemas.microsoft.com/office/powerpoint/2010/main" val="298583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29E71-7A94-4500-82D0-964BACAD4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30753" y="1600200"/>
            <a:ext cx="4929554" cy="4576763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800" dirty="0"/>
              <a:t>          Conversational AI 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800" dirty="0"/>
              <a:t>          Bold Agent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800" dirty="0"/>
              <a:t>          ServiceNow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6379DC2-0806-478C-98C3-2C4BC635077F}"/>
              </a:ext>
            </a:extLst>
          </p:cNvPr>
          <p:cNvSpPr txBox="1"/>
          <p:nvPr/>
        </p:nvSpPr>
        <p:spPr>
          <a:xfrm>
            <a:off x="2109012" y="1828800"/>
            <a:ext cx="738017" cy="704921"/>
          </a:xfrm>
          <a:prstGeom prst="ellipse">
            <a:avLst/>
          </a:prstGeom>
          <a:solidFill>
            <a:srgbClr val="93C90E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r>
              <a:rPr lang="en-US" sz="2400" b="1" spc="-149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8</a:t>
            </a:r>
            <a:r>
              <a:rPr lang="en-US" sz="2400" b="1" spc="-149" baseline="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  <a:endParaRPr lang="en-US" sz="2400" b="1" dirty="0">
              <a:solidFill>
                <a:schemeClr val="accent2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9020A8F9-1EA7-479B-81D8-5E5D2D40542B}"/>
              </a:ext>
            </a:extLst>
          </p:cNvPr>
          <p:cNvSpPr txBox="1"/>
          <p:nvPr/>
        </p:nvSpPr>
        <p:spPr>
          <a:xfrm>
            <a:off x="2113931" y="2925097"/>
            <a:ext cx="738017" cy="704921"/>
          </a:xfrm>
          <a:prstGeom prst="ellipse">
            <a:avLst/>
          </a:prstGeom>
          <a:solidFill>
            <a:srgbClr val="93C90E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r>
              <a:rPr lang="en-US" sz="2400" b="1" spc="-149" baseline="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30</a:t>
            </a:r>
            <a:endParaRPr lang="en-US" sz="2400" b="1" dirty="0">
              <a:solidFill>
                <a:schemeClr val="accent2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05DBC53A-2956-4347-A278-68428FD6F4B9}"/>
              </a:ext>
            </a:extLst>
          </p:cNvPr>
          <p:cNvSpPr txBox="1"/>
          <p:nvPr/>
        </p:nvSpPr>
        <p:spPr>
          <a:xfrm>
            <a:off x="2104103" y="4050887"/>
            <a:ext cx="738017" cy="704921"/>
          </a:xfrm>
          <a:prstGeom prst="ellipse">
            <a:avLst/>
          </a:prstGeom>
          <a:solidFill>
            <a:srgbClr val="93C90E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r>
              <a:rPr lang="en-US" sz="2400" b="1" spc="-149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5</a:t>
            </a:r>
            <a:r>
              <a:rPr lang="en-US" sz="2400" b="1" spc="-149" baseline="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0</a:t>
            </a:r>
            <a:endParaRPr lang="en-US" sz="2400" b="1" dirty="0">
              <a:solidFill>
                <a:schemeClr val="accent2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5231D920-DB2A-4D18-995B-BF031B9A852E}"/>
              </a:ext>
            </a:extLst>
          </p:cNvPr>
          <p:cNvSpPr>
            <a:spLocks noEditPoints="1"/>
          </p:cNvSpPr>
          <p:nvPr/>
        </p:nvSpPr>
        <p:spPr bwMode="auto">
          <a:xfrm>
            <a:off x="8584645" y="2583746"/>
            <a:ext cx="1080870" cy="1387621"/>
          </a:xfrm>
          <a:custGeom>
            <a:avLst/>
            <a:gdLst>
              <a:gd name="T0" fmla="*/ 112 w 112"/>
              <a:gd name="T1" fmla="*/ 40 h 150"/>
              <a:gd name="T2" fmla="*/ 112 w 112"/>
              <a:gd name="T3" fmla="*/ 39 h 150"/>
              <a:gd name="T4" fmla="*/ 111 w 112"/>
              <a:gd name="T5" fmla="*/ 39 h 150"/>
              <a:gd name="T6" fmla="*/ 73 w 112"/>
              <a:gd name="T7" fmla="*/ 1 h 150"/>
              <a:gd name="T8" fmla="*/ 73 w 112"/>
              <a:gd name="T9" fmla="*/ 0 h 150"/>
              <a:gd name="T10" fmla="*/ 72 w 112"/>
              <a:gd name="T11" fmla="*/ 0 h 150"/>
              <a:gd name="T12" fmla="*/ 2 w 112"/>
              <a:gd name="T13" fmla="*/ 0 h 150"/>
              <a:gd name="T14" fmla="*/ 0 w 112"/>
              <a:gd name="T15" fmla="*/ 148 h 150"/>
              <a:gd name="T16" fmla="*/ 110 w 112"/>
              <a:gd name="T17" fmla="*/ 150 h 150"/>
              <a:gd name="T18" fmla="*/ 112 w 112"/>
              <a:gd name="T19" fmla="*/ 40 h 150"/>
              <a:gd name="T20" fmla="*/ 74 w 112"/>
              <a:gd name="T21" fmla="*/ 7 h 150"/>
              <a:gd name="T22" fmla="*/ 74 w 112"/>
              <a:gd name="T23" fmla="*/ 38 h 150"/>
              <a:gd name="T24" fmla="*/ 4 w 112"/>
              <a:gd name="T25" fmla="*/ 146 h 150"/>
              <a:gd name="T26" fmla="*/ 70 w 112"/>
              <a:gd name="T27" fmla="*/ 4 h 150"/>
              <a:gd name="T28" fmla="*/ 72 w 112"/>
              <a:gd name="T29" fmla="*/ 42 h 150"/>
              <a:gd name="T30" fmla="*/ 108 w 112"/>
              <a:gd name="T31" fmla="*/ 146 h 150"/>
              <a:gd name="T32" fmla="*/ 25 w 112"/>
              <a:gd name="T33" fmla="*/ 47 h 150"/>
              <a:gd name="T34" fmla="*/ 56 w 112"/>
              <a:gd name="T35" fmla="*/ 45 h 150"/>
              <a:gd name="T36" fmla="*/ 56 w 112"/>
              <a:gd name="T37" fmla="*/ 49 h 150"/>
              <a:gd name="T38" fmla="*/ 25 w 112"/>
              <a:gd name="T39" fmla="*/ 47 h 150"/>
              <a:gd name="T40" fmla="*/ 84 w 112"/>
              <a:gd name="T41" fmla="*/ 68 h 150"/>
              <a:gd name="T42" fmla="*/ 25 w 112"/>
              <a:gd name="T43" fmla="*/ 66 h 150"/>
              <a:gd name="T44" fmla="*/ 84 w 112"/>
              <a:gd name="T45" fmla="*/ 64 h 150"/>
              <a:gd name="T46" fmla="*/ 86 w 112"/>
              <a:gd name="T47" fmla="*/ 85 h 150"/>
              <a:gd name="T48" fmla="*/ 27 w 112"/>
              <a:gd name="T49" fmla="*/ 87 h 150"/>
              <a:gd name="T50" fmla="*/ 27 w 112"/>
              <a:gd name="T51" fmla="*/ 83 h 150"/>
              <a:gd name="T52" fmla="*/ 86 w 112"/>
              <a:gd name="T53" fmla="*/ 85 h 150"/>
              <a:gd name="T54" fmla="*/ 84 w 112"/>
              <a:gd name="T55" fmla="*/ 106 h 150"/>
              <a:gd name="T56" fmla="*/ 25 w 112"/>
              <a:gd name="T57" fmla="*/ 104 h 150"/>
              <a:gd name="T58" fmla="*/ 84 w 112"/>
              <a:gd name="T59" fmla="*/ 102 h 150"/>
              <a:gd name="T60" fmla="*/ 86 w 112"/>
              <a:gd name="T61" fmla="*/ 123 h 150"/>
              <a:gd name="T62" fmla="*/ 27 w 112"/>
              <a:gd name="T63" fmla="*/ 125 h 150"/>
              <a:gd name="T64" fmla="*/ 27 w 112"/>
              <a:gd name="T65" fmla="*/ 121 h 150"/>
              <a:gd name="T66" fmla="*/ 86 w 112"/>
              <a:gd name="T67" fmla="*/ 123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150">
                <a:moveTo>
                  <a:pt x="112" y="40"/>
                </a:moveTo>
                <a:cubicBezTo>
                  <a:pt x="112" y="40"/>
                  <a:pt x="112" y="40"/>
                  <a:pt x="112" y="40"/>
                </a:cubicBezTo>
                <a:cubicBezTo>
                  <a:pt x="112" y="40"/>
                  <a:pt x="112" y="39"/>
                  <a:pt x="112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2" y="39"/>
                  <a:pt x="112" y="39"/>
                  <a:pt x="111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73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3" y="1"/>
                  <a:pt x="73" y="0"/>
                  <a:pt x="73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9"/>
                  <a:pt x="1" y="150"/>
                  <a:pt x="2" y="150"/>
                </a:cubicBezTo>
                <a:cubicBezTo>
                  <a:pt x="110" y="150"/>
                  <a:pt x="110" y="150"/>
                  <a:pt x="110" y="150"/>
                </a:cubicBezTo>
                <a:cubicBezTo>
                  <a:pt x="111" y="150"/>
                  <a:pt x="112" y="149"/>
                  <a:pt x="112" y="148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12" y="40"/>
                  <a:pt x="112" y="40"/>
                  <a:pt x="112" y="40"/>
                </a:cubicBezTo>
                <a:close/>
                <a:moveTo>
                  <a:pt x="74" y="7"/>
                </a:moveTo>
                <a:cubicBezTo>
                  <a:pt x="105" y="38"/>
                  <a:pt x="105" y="38"/>
                  <a:pt x="105" y="38"/>
                </a:cubicBezTo>
                <a:cubicBezTo>
                  <a:pt x="74" y="38"/>
                  <a:pt x="74" y="38"/>
                  <a:pt x="74" y="38"/>
                </a:cubicBezTo>
                <a:lnTo>
                  <a:pt x="74" y="7"/>
                </a:lnTo>
                <a:close/>
                <a:moveTo>
                  <a:pt x="4" y="146"/>
                </a:moveTo>
                <a:cubicBezTo>
                  <a:pt x="4" y="4"/>
                  <a:pt x="4" y="4"/>
                  <a:pt x="4" y="4"/>
                </a:cubicBezTo>
                <a:cubicBezTo>
                  <a:pt x="70" y="4"/>
                  <a:pt x="70" y="4"/>
                  <a:pt x="70" y="4"/>
                </a:cubicBezTo>
                <a:cubicBezTo>
                  <a:pt x="70" y="40"/>
                  <a:pt x="70" y="40"/>
                  <a:pt x="70" y="40"/>
                </a:cubicBezTo>
                <a:cubicBezTo>
                  <a:pt x="70" y="41"/>
                  <a:pt x="71" y="42"/>
                  <a:pt x="72" y="42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108" y="146"/>
                  <a:pt x="108" y="146"/>
                  <a:pt x="108" y="146"/>
                </a:cubicBezTo>
                <a:lnTo>
                  <a:pt x="4" y="146"/>
                </a:lnTo>
                <a:close/>
                <a:moveTo>
                  <a:pt x="25" y="47"/>
                </a:moveTo>
                <a:cubicBezTo>
                  <a:pt x="25" y="45"/>
                  <a:pt x="26" y="45"/>
                  <a:pt x="27" y="45"/>
                </a:cubicBezTo>
                <a:cubicBezTo>
                  <a:pt x="56" y="45"/>
                  <a:pt x="56" y="45"/>
                  <a:pt x="56" y="45"/>
                </a:cubicBezTo>
                <a:cubicBezTo>
                  <a:pt x="57" y="45"/>
                  <a:pt x="58" y="45"/>
                  <a:pt x="58" y="47"/>
                </a:cubicBezTo>
                <a:cubicBezTo>
                  <a:pt x="58" y="48"/>
                  <a:pt x="57" y="49"/>
                  <a:pt x="56" y="49"/>
                </a:cubicBezTo>
                <a:cubicBezTo>
                  <a:pt x="27" y="49"/>
                  <a:pt x="27" y="49"/>
                  <a:pt x="27" y="49"/>
                </a:cubicBezTo>
                <a:cubicBezTo>
                  <a:pt x="26" y="49"/>
                  <a:pt x="25" y="48"/>
                  <a:pt x="25" y="47"/>
                </a:cubicBezTo>
                <a:close/>
                <a:moveTo>
                  <a:pt x="86" y="66"/>
                </a:moveTo>
                <a:cubicBezTo>
                  <a:pt x="86" y="67"/>
                  <a:pt x="86" y="68"/>
                  <a:pt x="84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6" y="68"/>
                  <a:pt x="25" y="67"/>
                  <a:pt x="25" y="66"/>
                </a:cubicBezTo>
                <a:cubicBezTo>
                  <a:pt x="25" y="64"/>
                  <a:pt x="26" y="64"/>
                  <a:pt x="27" y="64"/>
                </a:cubicBezTo>
                <a:cubicBezTo>
                  <a:pt x="84" y="64"/>
                  <a:pt x="84" y="64"/>
                  <a:pt x="84" y="64"/>
                </a:cubicBezTo>
                <a:cubicBezTo>
                  <a:pt x="86" y="64"/>
                  <a:pt x="86" y="64"/>
                  <a:pt x="86" y="66"/>
                </a:cubicBezTo>
                <a:close/>
                <a:moveTo>
                  <a:pt x="86" y="85"/>
                </a:moveTo>
                <a:cubicBezTo>
                  <a:pt x="86" y="86"/>
                  <a:pt x="86" y="87"/>
                  <a:pt x="84" y="87"/>
                </a:cubicBezTo>
                <a:cubicBezTo>
                  <a:pt x="27" y="87"/>
                  <a:pt x="27" y="87"/>
                  <a:pt x="27" y="87"/>
                </a:cubicBezTo>
                <a:cubicBezTo>
                  <a:pt x="26" y="87"/>
                  <a:pt x="25" y="86"/>
                  <a:pt x="25" y="85"/>
                </a:cubicBezTo>
                <a:cubicBezTo>
                  <a:pt x="25" y="83"/>
                  <a:pt x="26" y="83"/>
                  <a:pt x="27" y="83"/>
                </a:cubicBezTo>
                <a:cubicBezTo>
                  <a:pt x="84" y="83"/>
                  <a:pt x="84" y="83"/>
                  <a:pt x="84" y="83"/>
                </a:cubicBezTo>
                <a:cubicBezTo>
                  <a:pt x="86" y="83"/>
                  <a:pt x="86" y="83"/>
                  <a:pt x="86" y="85"/>
                </a:cubicBezTo>
                <a:close/>
                <a:moveTo>
                  <a:pt x="86" y="104"/>
                </a:moveTo>
                <a:cubicBezTo>
                  <a:pt x="86" y="105"/>
                  <a:pt x="86" y="106"/>
                  <a:pt x="84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6" y="106"/>
                  <a:pt x="25" y="105"/>
                  <a:pt x="25" y="104"/>
                </a:cubicBezTo>
                <a:cubicBezTo>
                  <a:pt x="25" y="102"/>
                  <a:pt x="26" y="102"/>
                  <a:pt x="27" y="102"/>
                </a:cubicBezTo>
                <a:cubicBezTo>
                  <a:pt x="84" y="102"/>
                  <a:pt x="84" y="102"/>
                  <a:pt x="84" y="102"/>
                </a:cubicBezTo>
                <a:cubicBezTo>
                  <a:pt x="86" y="102"/>
                  <a:pt x="86" y="102"/>
                  <a:pt x="86" y="104"/>
                </a:cubicBezTo>
                <a:close/>
                <a:moveTo>
                  <a:pt x="86" y="123"/>
                </a:moveTo>
                <a:cubicBezTo>
                  <a:pt x="86" y="124"/>
                  <a:pt x="86" y="125"/>
                  <a:pt x="84" y="125"/>
                </a:cubicBezTo>
                <a:cubicBezTo>
                  <a:pt x="27" y="125"/>
                  <a:pt x="27" y="125"/>
                  <a:pt x="27" y="125"/>
                </a:cubicBezTo>
                <a:cubicBezTo>
                  <a:pt x="26" y="125"/>
                  <a:pt x="25" y="124"/>
                  <a:pt x="25" y="123"/>
                </a:cubicBezTo>
                <a:cubicBezTo>
                  <a:pt x="25" y="121"/>
                  <a:pt x="26" y="121"/>
                  <a:pt x="27" y="121"/>
                </a:cubicBezTo>
                <a:cubicBezTo>
                  <a:pt x="84" y="121"/>
                  <a:pt x="84" y="121"/>
                  <a:pt x="84" y="121"/>
                </a:cubicBezTo>
                <a:cubicBezTo>
                  <a:pt x="86" y="121"/>
                  <a:pt x="86" y="121"/>
                  <a:pt x="86" y="123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E7754A-32A5-42B7-B5F2-B25C068020DB}"/>
              </a:ext>
            </a:extLst>
          </p:cNvPr>
          <p:cNvCxnSpPr/>
          <p:nvPr/>
        </p:nvCxnSpPr>
        <p:spPr>
          <a:xfrm>
            <a:off x="6729815" y="3164429"/>
            <a:ext cx="1283110" cy="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06BD5A-0AD9-4B28-BECD-7A05BD317FD7}"/>
              </a:ext>
            </a:extLst>
          </p:cNvPr>
          <p:cNvCxnSpPr>
            <a:cxnSpLocks/>
          </p:cNvCxnSpPr>
          <p:nvPr/>
        </p:nvCxnSpPr>
        <p:spPr>
          <a:xfrm>
            <a:off x="6164830" y="3164429"/>
            <a:ext cx="166656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284A4F-2A58-4EB4-BD4A-DE458F9F5F8F}"/>
              </a:ext>
            </a:extLst>
          </p:cNvPr>
          <p:cNvSpPr txBox="1"/>
          <p:nvPr/>
        </p:nvSpPr>
        <p:spPr>
          <a:xfrm>
            <a:off x="6639229" y="2702764"/>
            <a:ext cx="76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160</a:t>
            </a:r>
          </a:p>
        </p:txBody>
      </p:sp>
    </p:spTree>
    <p:extLst>
      <p:ext uri="{BB962C8B-B14F-4D97-AF65-F5344CB8AC3E}">
        <p14:creationId xmlns:p14="http://schemas.microsoft.com/office/powerpoint/2010/main" val="125322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COMMON DENOMINATOR</a:t>
            </a:r>
          </a:p>
        </p:txBody>
      </p:sp>
    </p:spTree>
    <p:extLst>
      <p:ext uri="{BB962C8B-B14F-4D97-AF65-F5344CB8AC3E}">
        <p14:creationId xmlns:p14="http://schemas.microsoft.com/office/powerpoint/2010/main" val="3762364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FDBF-7575-4428-A1F1-F34CAECA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01607D-EEA9-40E3-B5EE-6707C7D04B5E}"/>
              </a:ext>
            </a:extLst>
          </p:cNvPr>
          <p:cNvSpPr/>
          <p:nvPr/>
        </p:nvSpPr>
        <p:spPr>
          <a:xfrm>
            <a:off x="6209029" y="1723718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BALLPARK</a:t>
            </a:r>
          </a:p>
        </p:txBody>
      </p:sp>
      <p:sp>
        <p:nvSpPr>
          <p:cNvPr id="17" name="Freeform 6079">
            <a:extLst>
              <a:ext uri="{FF2B5EF4-FFF2-40B4-BE49-F238E27FC236}">
                <a16:creationId xmlns:a16="http://schemas.microsoft.com/office/drawing/2014/main" id="{D00D66C8-267C-B04D-8F14-93591CB1EAB8}"/>
              </a:ext>
            </a:extLst>
          </p:cNvPr>
          <p:cNvSpPr>
            <a:spLocks noEditPoints="1"/>
          </p:cNvSpPr>
          <p:nvPr/>
        </p:nvSpPr>
        <p:spPr bwMode="auto">
          <a:xfrm>
            <a:off x="2384370" y="2268057"/>
            <a:ext cx="733425" cy="717550"/>
          </a:xfrm>
          <a:custGeom>
            <a:avLst/>
            <a:gdLst>
              <a:gd name="T0" fmla="*/ 144 w 150"/>
              <a:gd name="T1" fmla="*/ 143 h 147"/>
              <a:gd name="T2" fmla="*/ 142 w 150"/>
              <a:gd name="T3" fmla="*/ 48 h 147"/>
              <a:gd name="T4" fmla="*/ 121 w 150"/>
              <a:gd name="T5" fmla="*/ 50 h 147"/>
              <a:gd name="T6" fmla="*/ 106 w 150"/>
              <a:gd name="T7" fmla="*/ 143 h 147"/>
              <a:gd name="T8" fmla="*/ 104 w 150"/>
              <a:gd name="T9" fmla="*/ 73 h 147"/>
              <a:gd name="T10" fmla="*/ 83 w 150"/>
              <a:gd name="T11" fmla="*/ 75 h 147"/>
              <a:gd name="T12" fmla="*/ 68 w 150"/>
              <a:gd name="T13" fmla="*/ 143 h 147"/>
              <a:gd name="T14" fmla="*/ 66 w 150"/>
              <a:gd name="T15" fmla="*/ 98 h 147"/>
              <a:gd name="T16" fmla="*/ 45 w 150"/>
              <a:gd name="T17" fmla="*/ 100 h 147"/>
              <a:gd name="T18" fmla="*/ 30 w 150"/>
              <a:gd name="T19" fmla="*/ 143 h 147"/>
              <a:gd name="T20" fmla="*/ 28 w 150"/>
              <a:gd name="T21" fmla="*/ 124 h 147"/>
              <a:gd name="T22" fmla="*/ 7 w 150"/>
              <a:gd name="T23" fmla="*/ 126 h 147"/>
              <a:gd name="T24" fmla="*/ 2 w 150"/>
              <a:gd name="T25" fmla="*/ 143 h 147"/>
              <a:gd name="T26" fmla="*/ 2 w 150"/>
              <a:gd name="T27" fmla="*/ 147 h 147"/>
              <a:gd name="T28" fmla="*/ 28 w 150"/>
              <a:gd name="T29" fmla="*/ 147 h 147"/>
              <a:gd name="T30" fmla="*/ 66 w 150"/>
              <a:gd name="T31" fmla="*/ 147 h 147"/>
              <a:gd name="T32" fmla="*/ 104 w 150"/>
              <a:gd name="T33" fmla="*/ 147 h 147"/>
              <a:gd name="T34" fmla="*/ 142 w 150"/>
              <a:gd name="T35" fmla="*/ 147 h 147"/>
              <a:gd name="T36" fmla="*/ 150 w 150"/>
              <a:gd name="T37" fmla="*/ 145 h 147"/>
              <a:gd name="T38" fmla="*/ 11 w 150"/>
              <a:gd name="T39" fmla="*/ 143 h 147"/>
              <a:gd name="T40" fmla="*/ 26 w 150"/>
              <a:gd name="T41" fmla="*/ 128 h 147"/>
              <a:gd name="T42" fmla="*/ 11 w 150"/>
              <a:gd name="T43" fmla="*/ 143 h 147"/>
              <a:gd name="T44" fmla="*/ 49 w 150"/>
              <a:gd name="T45" fmla="*/ 102 h 147"/>
              <a:gd name="T46" fmla="*/ 64 w 150"/>
              <a:gd name="T47" fmla="*/ 143 h 147"/>
              <a:gd name="T48" fmla="*/ 87 w 150"/>
              <a:gd name="T49" fmla="*/ 143 h 147"/>
              <a:gd name="T50" fmla="*/ 102 w 150"/>
              <a:gd name="T51" fmla="*/ 77 h 147"/>
              <a:gd name="T52" fmla="*/ 87 w 150"/>
              <a:gd name="T53" fmla="*/ 143 h 147"/>
              <a:gd name="T54" fmla="*/ 125 w 150"/>
              <a:gd name="T55" fmla="*/ 52 h 147"/>
              <a:gd name="T56" fmla="*/ 140 w 150"/>
              <a:gd name="T57" fmla="*/ 143 h 147"/>
              <a:gd name="T58" fmla="*/ 17 w 150"/>
              <a:gd name="T59" fmla="*/ 82 h 147"/>
              <a:gd name="T60" fmla="*/ 127 w 150"/>
              <a:gd name="T61" fmla="*/ 6 h 147"/>
              <a:gd name="T62" fmla="*/ 105 w 150"/>
              <a:gd name="T63" fmla="*/ 2 h 147"/>
              <a:gd name="T64" fmla="*/ 132 w 150"/>
              <a:gd name="T65" fmla="*/ 3 h 147"/>
              <a:gd name="T66" fmla="*/ 133 w 150"/>
              <a:gd name="T67" fmla="*/ 3 h 147"/>
              <a:gd name="T68" fmla="*/ 133 w 150"/>
              <a:gd name="T69" fmla="*/ 3 h 147"/>
              <a:gd name="T70" fmla="*/ 133 w 150"/>
              <a:gd name="T71" fmla="*/ 3 h 147"/>
              <a:gd name="T72" fmla="*/ 134 w 150"/>
              <a:gd name="T73" fmla="*/ 4 h 147"/>
              <a:gd name="T74" fmla="*/ 134 w 150"/>
              <a:gd name="T75" fmla="*/ 4 h 147"/>
              <a:gd name="T76" fmla="*/ 134 w 150"/>
              <a:gd name="T77" fmla="*/ 4 h 147"/>
              <a:gd name="T78" fmla="*/ 134 w 150"/>
              <a:gd name="T79" fmla="*/ 4 h 147"/>
              <a:gd name="T80" fmla="*/ 134 w 150"/>
              <a:gd name="T81" fmla="*/ 5 h 147"/>
              <a:gd name="T82" fmla="*/ 134 w 150"/>
              <a:gd name="T83" fmla="*/ 5 h 147"/>
              <a:gd name="T84" fmla="*/ 131 w 150"/>
              <a:gd name="T85" fmla="*/ 31 h 147"/>
              <a:gd name="T86" fmla="*/ 129 w 150"/>
              <a:gd name="T87" fmla="*/ 33 h 147"/>
              <a:gd name="T88" fmla="*/ 130 w 150"/>
              <a:gd name="T89" fmla="*/ 9 h 147"/>
              <a:gd name="T90" fmla="*/ 18 w 150"/>
              <a:gd name="T91" fmla="*/ 8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0" h="147">
                <a:moveTo>
                  <a:pt x="148" y="143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44" y="50"/>
                  <a:pt x="144" y="50"/>
                  <a:pt x="144" y="50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2" y="48"/>
                  <a:pt x="121" y="48"/>
                  <a:pt x="121" y="50"/>
                </a:cubicBezTo>
                <a:cubicBezTo>
                  <a:pt x="121" y="143"/>
                  <a:pt x="121" y="143"/>
                  <a:pt x="121" y="143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6" y="74"/>
                  <a:pt x="105" y="73"/>
                  <a:pt x="104" y="73"/>
                </a:cubicBezTo>
                <a:cubicBezTo>
                  <a:pt x="85" y="73"/>
                  <a:pt x="85" y="73"/>
                  <a:pt x="85" y="73"/>
                </a:cubicBezTo>
                <a:cubicBezTo>
                  <a:pt x="84" y="73"/>
                  <a:pt x="83" y="74"/>
                  <a:pt x="83" y="75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99"/>
                  <a:pt x="67" y="98"/>
                  <a:pt x="66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6" y="98"/>
                  <a:pt x="45" y="99"/>
                  <a:pt x="45" y="100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0" y="124"/>
                  <a:pt x="29" y="124"/>
                  <a:pt x="28" y="124"/>
                </a:cubicBezTo>
                <a:cubicBezTo>
                  <a:pt x="9" y="124"/>
                  <a:pt x="9" y="124"/>
                  <a:pt x="9" y="124"/>
                </a:cubicBezTo>
                <a:cubicBezTo>
                  <a:pt x="8" y="124"/>
                  <a:pt x="7" y="124"/>
                  <a:pt x="7" y="126"/>
                </a:cubicBezTo>
                <a:cubicBezTo>
                  <a:pt x="7" y="143"/>
                  <a:pt x="7" y="143"/>
                  <a:pt x="7" y="143"/>
                </a:cubicBezTo>
                <a:cubicBezTo>
                  <a:pt x="2" y="143"/>
                  <a:pt x="2" y="143"/>
                  <a:pt x="2" y="143"/>
                </a:cubicBezTo>
                <a:cubicBezTo>
                  <a:pt x="1" y="143"/>
                  <a:pt x="0" y="143"/>
                  <a:pt x="0" y="145"/>
                </a:cubicBezTo>
                <a:cubicBezTo>
                  <a:pt x="0" y="146"/>
                  <a:pt x="1" y="147"/>
                  <a:pt x="2" y="147"/>
                </a:cubicBezTo>
                <a:cubicBezTo>
                  <a:pt x="9" y="147"/>
                  <a:pt x="9" y="147"/>
                  <a:pt x="9" y="147"/>
                </a:cubicBezTo>
                <a:cubicBezTo>
                  <a:pt x="28" y="147"/>
                  <a:pt x="28" y="147"/>
                  <a:pt x="28" y="147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66" y="147"/>
                  <a:pt x="66" y="147"/>
                  <a:pt x="66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104" y="147"/>
                  <a:pt x="104" y="147"/>
                  <a:pt x="104" y="147"/>
                </a:cubicBezTo>
                <a:cubicBezTo>
                  <a:pt x="123" y="147"/>
                  <a:pt x="123" y="147"/>
                  <a:pt x="123" y="14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48" y="147"/>
                  <a:pt x="148" y="147"/>
                  <a:pt x="148" y="147"/>
                </a:cubicBezTo>
                <a:cubicBezTo>
                  <a:pt x="149" y="147"/>
                  <a:pt x="150" y="146"/>
                  <a:pt x="150" y="145"/>
                </a:cubicBezTo>
                <a:cubicBezTo>
                  <a:pt x="150" y="143"/>
                  <a:pt x="149" y="143"/>
                  <a:pt x="148" y="143"/>
                </a:cubicBezTo>
                <a:close/>
                <a:moveTo>
                  <a:pt x="11" y="143"/>
                </a:moveTo>
                <a:cubicBezTo>
                  <a:pt x="11" y="128"/>
                  <a:pt x="11" y="128"/>
                  <a:pt x="11" y="128"/>
                </a:cubicBezTo>
                <a:cubicBezTo>
                  <a:pt x="26" y="128"/>
                  <a:pt x="26" y="128"/>
                  <a:pt x="26" y="128"/>
                </a:cubicBezTo>
                <a:cubicBezTo>
                  <a:pt x="26" y="143"/>
                  <a:pt x="26" y="143"/>
                  <a:pt x="26" y="143"/>
                </a:cubicBezTo>
                <a:lnTo>
                  <a:pt x="11" y="143"/>
                </a:lnTo>
                <a:close/>
                <a:moveTo>
                  <a:pt x="49" y="143"/>
                </a:moveTo>
                <a:cubicBezTo>
                  <a:pt x="49" y="102"/>
                  <a:pt x="49" y="102"/>
                  <a:pt x="49" y="102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43"/>
                  <a:pt x="64" y="143"/>
                  <a:pt x="64" y="143"/>
                </a:cubicBezTo>
                <a:lnTo>
                  <a:pt x="49" y="143"/>
                </a:lnTo>
                <a:close/>
                <a:moveTo>
                  <a:pt x="87" y="143"/>
                </a:moveTo>
                <a:cubicBezTo>
                  <a:pt x="87" y="77"/>
                  <a:pt x="87" y="77"/>
                  <a:pt x="87" y="77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2" y="143"/>
                  <a:pt x="102" y="143"/>
                  <a:pt x="102" y="143"/>
                </a:cubicBezTo>
                <a:lnTo>
                  <a:pt x="87" y="143"/>
                </a:lnTo>
                <a:close/>
                <a:moveTo>
                  <a:pt x="125" y="143"/>
                </a:moveTo>
                <a:cubicBezTo>
                  <a:pt x="125" y="52"/>
                  <a:pt x="125" y="52"/>
                  <a:pt x="125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143"/>
                  <a:pt x="140" y="143"/>
                  <a:pt x="140" y="143"/>
                </a:cubicBezTo>
                <a:lnTo>
                  <a:pt x="125" y="143"/>
                </a:lnTo>
                <a:close/>
                <a:moveTo>
                  <a:pt x="17" y="82"/>
                </a:moveTo>
                <a:cubicBezTo>
                  <a:pt x="16" y="81"/>
                  <a:pt x="16" y="80"/>
                  <a:pt x="17" y="79"/>
                </a:cubicBezTo>
                <a:cubicBezTo>
                  <a:pt x="127" y="6"/>
                  <a:pt x="127" y="6"/>
                  <a:pt x="127" y="6"/>
                </a:cubicBezTo>
                <a:cubicBezTo>
                  <a:pt x="107" y="4"/>
                  <a:pt x="107" y="4"/>
                  <a:pt x="107" y="4"/>
                </a:cubicBezTo>
                <a:cubicBezTo>
                  <a:pt x="106" y="4"/>
                  <a:pt x="105" y="3"/>
                  <a:pt x="105" y="2"/>
                </a:cubicBezTo>
                <a:cubicBezTo>
                  <a:pt x="105" y="1"/>
                  <a:pt x="106" y="0"/>
                  <a:pt x="107" y="0"/>
                </a:cubicBezTo>
                <a:cubicBezTo>
                  <a:pt x="132" y="3"/>
                  <a:pt x="132" y="3"/>
                  <a:pt x="132" y="3"/>
                </a:cubicBezTo>
                <a:cubicBezTo>
                  <a:pt x="132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4" y="3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1" y="31"/>
                  <a:pt x="131" y="31"/>
                  <a:pt x="131" y="31"/>
                </a:cubicBezTo>
                <a:cubicBezTo>
                  <a:pt x="131" y="32"/>
                  <a:pt x="130" y="33"/>
                  <a:pt x="129" y="33"/>
                </a:cubicBezTo>
                <a:cubicBezTo>
                  <a:pt x="129" y="33"/>
                  <a:pt x="129" y="33"/>
                  <a:pt x="129" y="33"/>
                </a:cubicBezTo>
                <a:cubicBezTo>
                  <a:pt x="128" y="32"/>
                  <a:pt x="127" y="31"/>
                  <a:pt x="127" y="30"/>
                </a:cubicBezTo>
                <a:cubicBezTo>
                  <a:pt x="130" y="9"/>
                  <a:pt x="130" y="9"/>
                  <a:pt x="130" y="9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19" y="83"/>
                  <a:pt x="18" y="83"/>
                </a:cubicBezTo>
                <a:cubicBezTo>
                  <a:pt x="18" y="83"/>
                  <a:pt x="17" y="83"/>
                  <a:pt x="17" y="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E243B-E208-4DC2-87B6-B93F8A0847AD}"/>
              </a:ext>
            </a:extLst>
          </p:cNvPr>
          <p:cNvSpPr/>
          <p:nvPr/>
        </p:nvSpPr>
        <p:spPr>
          <a:xfrm>
            <a:off x="2834150" y="1752614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ASKING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SOMEBODY</a:t>
            </a:r>
          </a:p>
        </p:txBody>
      </p:sp>
    </p:spTree>
    <p:extLst>
      <p:ext uri="{BB962C8B-B14F-4D97-AF65-F5344CB8AC3E}">
        <p14:creationId xmlns:p14="http://schemas.microsoft.com/office/powerpoint/2010/main" val="4026560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FDBF-7575-4428-A1F1-F34CAECA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01607D-EEA9-40E3-B5EE-6707C7D04B5E}"/>
              </a:ext>
            </a:extLst>
          </p:cNvPr>
          <p:cNvSpPr/>
          <p:nvPr/>
        </p:nvSpPr>
        <p:spPr>
          <a:xfrm>
            <a:off x="6209029" y="1723718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800" strike="sngStrike" dirty="0">
                <a:solidFill>
                  <a:schemeClr val="bg1"/>
                </a:solidFill>
                <a:latin typeface="+mj-lt"/>
              </a:rPr>
              <a:t>BALLPARK</a:t>
            </a:r>
          </a:p>
        </p:txBody>
      </p:sp>
      <p:sp>
        <p:nvSpPr>
          <p:cNvPr id="17" name="Freeform 6079">
            <a:extLst>
              <a:ext uri="{FF2B5EF4-FFF2-40B4-BE49-F238E27FC236}">
                <a16:creationId xmlns:a16="http://schemas.microsoft.com/office/drawing/2014/main" id="{D00D66C8-267C-B04D-8F14-93591CB1EAB8}"/>
              </a:ext>
            </a:extLst>
          </p:cNvPr>
          <p:cNvSpPr>
            <a:spLocks noEditPoints="1"/>
          </p:cNvSpPr>
          <p:nvPr/>
        </p:nvSpPr>
        <p:spPr bwMode="auto">
          <a:xfrm>
            <a:off x="2384370" y="2268057"/>
            <a:ext cx="733425" cy="717550"/>
          </a:xfrm>
          <a:custGeom>
            <a:avLst/>
            <a:gdLst>
              <a:gd name="T0" fmla="*/ 144 w 150"/>
              <a:gd name="T1" fmla="*/ 143 h 147"/>
              <a:gd name="T2" fmla="*/ 142 w 150"/>
              <a:gd name="T3" fmla="*/ 48 h 147"/>
              <a:gd name="T4" fmla="*/ 121 w 150"/>
              <a:gd name="T5" fmla="*/ 50 h 147"/>
              <a:gd name="T6" fmla="*/ 106 w 150"/>
              <a:gd name="T7" fmla="*/ 143 h 147"/>
              <a:gd name="T8" fmla="*/ 104 w 150"/>
              <a:gd name="T9" fmla="*/ 73 h 147"/>
              <a:gd name="T10" fmla="*/ 83 w 150"/>
              <a:gd name="T11" fmla="*/ 75 h 147"/>
              <a:gd name="T12" fmla="*/ 68 w 150"/>
              <a:gd name="T13" fmla="*/ 143 h 147"/>
              <a:gd name="T14" fmla="*/ 66 w 150"/>
              <a:gd name="T15" fmla="*/ 98 h 147"/>
              <a:gd name="T16" fmla="*/ 45 w 150"/>
              <a:gd name="T17" fmla="*/ 100 h 147"/>
              <a:gd name="T18" fmla="*/ 30 w 150"/>
              <a:gd name="T19" fmla="*/ 143 h 147"/>
              <a:gd name="T20" fmla="*/ 28 w 150"/>
              <a:gd name="T21" fmla="*/ 124 h 147"/>
              <a:gd name="T22" fmla="*/ 7 w 150"/>
              <a:gd name="T23" fmla="*/ 126 h 147"/>
              <a:gd name="T24" fmla="*/ 2 w 150"/>
              <a:gd name="T25" fmla="*/ 143 h 147"/>
              <a:gd name="T26" fmla="*/ 2 w 150"/>
              <a:gd name="T27" fmla="*/ 147 h 147"/>
              <a:gd name="T28" fmla="*/ 28 w 150"/>
              <a:gd name="T29" fmla="*/ 147 h 147"/>
              <a:gd name="T30" fmla="*/ 66 w 150"/>
              <a:gd name="T31" fmla="*/ 147 h 147"/>
              <a:gd name="T32" fmla="*/ 104 w 150"/>
              <a:gd name="T33" fmla="*/ 147 h 147"/>
              <a:gd name="T34" fmla="*/ 142 w 150"/>
              <a:gd name="T35" fmla="*/ 147 h 147"/>
              <a:gd name="T36" fmla="*/ 150 w 150"/>
              <a:gd name="T37" fmla="*/ 145 h 147"/>
              <a:gd name="T38" fmla="*/ 11 w 150"/>
              <a:gd name="T39" fmla="*/ 143 h 147"/>
              <a:gd name="T40" fmla="*/ 26 w 150"/>
              <a:gd name="T41" fmla="*/ 128 h 147"/>
              <a:gd name="T42" fmla="*/ 11 w 150"/>
              <a:gd name="T43" fmla="*/ 143 h 147"/>
              <a:gd name="T44" fmla="*/ 49 w 150"/>
              <a:gd name="T45" fmla="*/ 102 h 147"/>
              <a:gd name="T46" fmla="*/ 64 w 150"/>
              <a:gd name="T47" fmla="*/ 143 h 147"/>
              <a:gd name="T48" fmla="*/ 87 w 150"/>
              <a:gd name="T49" fmla="*/ 143 h 147"/>
              <a:gd name="T50" fmla="*/ 102 w 150"/>
              <a:gd name="T51" fmla="*/ 77 h 147"/>
              <a:gd name="T52" fmla="*/ 87 w 150"/>
              <a:gd name="T53" fmla="*/ 143 h 147"/>
              <a:gd name="T54" fmla="*/ 125 w 150"/>
              <a:gd name="T55" fmla="*/ 52 h 147"/>
              <a:gd name="T56" fmla="*/ 140 w 150"/>
              <a:gd name="T57" fmla="*/ 143 h 147"/>
              <a:gd name="T58" fmla="*/ 17 w 150"/>
              <a:gd name="T59" fmla="*/ 82 h 147"/>
              <a:gd name="T60" fmla="*/ 127 w 150"/>
              <a:gd name="T61" fmla="*/ 6 h 147"/>
              <a:gd name="T62" fmla="*/ 105 w 150"/>
              <a:gd name="T63" fmla="*/ 2 h 147"/>
              <a:gd name="T64" fmla="*/ 132 w 150"/>
              <a:gd name="T65" fmla="*/ 3 h 147"/>
              <a:gd name="T66" fmla="*/ 133 w 150"/>
              <a:gd name="T67" fmla="*/ 3 h 147"/>
              <a:gd name="T68" fmla="*/ 133 w 150"/>
              <a:gd name="T69" fmla="*/ 3 h 147"/>
              <a:gd name="T70" fmla="*/ 133 w 150"/>
              <a:gd name="T71" fmla="*/ 3 h 147"/>
              <a:gd name="T72" fmla="*/ 134 w 150"/>
              <a:gd name="T73" fmla="*/ 4 h 147"/>
              <a:gd name="T74" fmla="*/ 134 w 150"/>
              <a:gd name="T75" fmla="*/ 4 h 147"/>
              <a:gd name="T76" fmla="*/ 134 w 150"/>
              <a:gd name="T77" fmla="*/ 4 h 147"/>
              <a:gd name="T78" fmla="*/ 134 w 150"/>
              <a:gd name="T79" fmla="*/ 4 h 147"/>
              <a:gd name="T80" fmla="*/ 134 w 150"/>
              <a:gd name="T81" fmla="*/ 5 h 147"/>
              <a:gd name="T82" fmla="*/ 134 w 150"/>
              <a:gd name="T83" fmla="*/ 5 h 147"/>
              <a:gd name="T84" fmla="*/ 131 w 150"/>
              <a:gd name="T85" fmla="*/ 31 h 147"/>
              <a:gd name="T86" fmla="*/ 129 w 150"/>
              <a:gd name="T87" fmla="*/ 33 h 147"/>
              <a:gd name="T88" fmla="*/ 130 w 150"/>
              <a:gd name="T89" fmla="*/ 9 h 147"/>
              <a:gd name="T90" fmla="*/ 18 w 150"/>
              <a:gd name="T91" fmla="*/ 8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0" h="147">
                <a:moveTo>
                  <a:pt x="148" y="143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44" y="50"/>
                  <a:pt x="144" y="50"/>
                  <a:pt x="144" y="50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2" y="48"/>
                  <a:pt x="121" y="48"/>
                  <a:pt x="121" y="50"/>
                </a:cubicBezTo>
                <a:cubicBezTo>
                  <a:pt x="121" y="143"/>
                  <a:pt x="121" y="143"/>
                  <a:pt x="121" y="143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6" y="74"/>
                  <a:pt x="105" y="73"/>
                  <a:pt x="104" y="73"/>
                </a:cubicBezTo>
                <a:cubicBezTo>
                  <a:pt x="85" y="73"/>
                  <a:pt x="85" y="73"/>
                  <a:pt x="85" y="73"/>
                </a:cubicBezTo>
                <a:cubicBezTo>
                  <a:pt x="84" y="73"/>
                  <a:pt x="83" y="74"/>
                  <a:pt x="83" y="75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99"/>
                  <a:pt x="67" y="98"/>
                  <a:pt x="66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6" y="98"/>
                  <a:pt x="45" y="99"/>
                  <a:pt x="45" y="100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0" y="124"/>
                  <a:pt x="29" y="124"/>
                  <a:pt x="28" y="124"/>
                </a:cubicBezTo>
                <a:cubicBezTo>
                  <a:pt x="9" y="124"/>
                  <a:pt x="9" y="124"/>
                  <a:pt x="9" y="124"/>
                </a:cubicBezTo>
                <a:cubicBezTo>
                  <a:pt x="8" y="124"/>
                  <a:pt x="7" y="124"/>
                  <a:pt x="7" y="126"/>
                </a:cubicBezTo>
                <a:cubicBezTo>
                  <a:pt x="7" y="143"/>
                  <a:pt x="7" y="143"/>
                  <a:pt x="7" y="143"/>
                </a:cubicBezTo>
                <a:cubicBezTo>
                  <a:pt x="2" y="143"/>
                  <a:pt x="2" y="143"/>
                  <a:pt x="2" y="143"/>
                </a:cubicBezTo>
                <a:cubicBezTo>
                  <a:pt x="1" y="143"/>
                  <a:pt x="0" y="143"/>
                  <a:pt x="0" y="145"/>
                </a:cubicBezTo>
                <a:cubicBezTo>
                  <a:pt x="0" y="146"/>
                  <a:pt x="1" y="147"/>
                  <a:pt x="2" y="147"/>
                </a:cubicBezTo>
                <a:cubicBezTo>
                  <a:pt x="9" y="147"/>
                  <a:pt x="9" y="147"/>
                  <a:pt x="9" y="147"/>
                </a:cubicBezTo>
                <a:cubicBezTo>
                  <a:pt x="28" y="147"/>
                  <a:pt x="28" y="147"/>
                  <a:pt x="28" y="147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66" y="147"/>
                  <a:pt x="66" y="147"/>
                  <a:pt x="66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104" y="147"/>
                  <a:pt x="104" y="147"/>
                  <a:pt x="104" y="147"/>
                </a:cubicBezTo>
                <a:cubicBezTo>
                  <a:pt x="123" y="147"/>
                  <a:pt x="123" y="147"/>
                  <a:pt x="123" y="14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48" y="147"/>
                  <a:pt x="148" y="147"/>
                  <a:pt x="148" y="147"/>
                </a:cubicBezTo>
                <a:cubicBezTo>
                  <a:pt x="149" y="147"/>
                  <a:pt x="150" y="146"/>
                  <a:pt x="150" y="145"/>
                </a:cubicBezTo>
                <a:cubicBezTo>
                  <a:pt x="150" y="143"/>
                  <a:pt x="149" y="143"/>
                  <a:pt x="148" y="143"/>
                </a:cubicBezTo>
                <a:close/>
                <a:moveTo>
                  <a:pt x="11" y="143"/>
                </a:moveTo>
                <a:cubicBezTo>
                  <a:pt x="11" y="128"/>
                  <a:pt x="11" y="128"/>
                  <a:pt x="11" y="128"/>
                </a:cubicBezTo>
                <a:cubicBezTo>
                  <a:pt x="26" y="128"/>
                  <a:pt x="26" y="128"/>
                  <a:pt x="26" y="128"/>
                </a:cubicBezTo>
                <a:cubicBezTo>
                  <a:pt x="26" y="143"/>
                  <a:pt x="26" y="143"/>
                  <a:pt x="26" y="143"/>
                </a:cubicBezTo>
                <a:lnTo>
                  <a:pt x="11" y="143"/>
                </a:lnTo>
                <a:close/>
                <a:moveTo>
                  <a:pt x="49" y="143"/>
                </a:moveTo>
                <a:cubicBezTo>
                  <a:pt x="49" y="102"/>
                  <a:pt x="49" y="102"/>
                  <a:pt x="49" y="102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43"/>
                  <a:pt x="64" y="143"/>
                  <a:pt x="64" y="143"/>
                </a:cubicBezTo>
                <a:lnTo>
                  <a:pt x="49" y="143"/>
                </a:lnTo>
                <a:close/>
                <a:moveTo>
                  <a:pt x="87" y="143"/>
                </a:moveTo>
                <a:cubicBezTo>
                  <a:pt x="87" y="77"/>
                  <a:pt x="87" y="77"/>
                  <a:pt x="87" y="77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2" y="143"/>
                  <a:pt x="102" y="143"/>
                  <a:pt x="102" y="143"/>
                </a:cubicBezTo>
                <a:lnTo>
                  <a:pt x="87" y="143"/>
                </a:lnTo>
                <a:close/>
                <a:moveTo>
                  <a:pt x="125" y="143"/>
                </a:moveTo>
                <a:cubicBezTo>
                  <a:pt x="125" y="52"/>
                  <a:pt x="125" y="52"/>
                  <a:pt x="125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143"/>
                  <a:pt x="140" y="143"/>
                  <a:pt x="140" y="143"/>
                </a:cubicBezTo>
                <a:lnTo>
                  <a:pt x="125" y="143"/>
                </a:lnTo>
                <a:close/>
                <a:moveTo>
                  <a:pt x="17" y="82"/>
                </a:moveTo>
                <a:cubicBezTo>
                  <a:pt x="16" y="81"/>
                  <a:pt x="16" y="80"/>
                  <a:pt x="17" y="79"/>
                </a:cubicBezTo>
                <a:cubicBezTo>
                  <a:pt x="127" y="6"/>
                  <a:pt x="127" y="6"/>
                  <a:pt x="127" y="6"/>
                </a:cubicBezTo>
                <a:cubicBezTo>
                  <a:pt x="107" y="4"/>
                  <a:pt x="107" y="4"/>
                  <a:pt x="107" y="4"/>
                </a:cubicBezTo>
                <a:cubicBezTo>
                  <a:pt x="106" y="4"/>
                  <a:pt x="105" y="3"/>
                  <a:pt x="105" y="2"/>
                </a:cubicBezTo>
                <a:cubicBezTo>
                  <a:pt x="105" y="1"/>
                  <a:pt x="106" y="0"/>
                  <a:pt x="107" y="0"/>
                </a:cubicBezTo>
                <a:cubicBezTo>
                  <a:pt x="132" y="3"/>
                  <a:pt x="132" y="3"/>
                  <a:pt x="132" y="3"/>
                </a:cubicBezTo>
                <a:cubicBezTo>
                  <a:pt x="132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4" y="3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1" y="31"/>
                  <a:pt x="131" y="31"/>
                  <a:pt x="131" y="31"/>
                </a:cubicBezTo>
                <a:cubicBezTo>
                  <a:pt x="131" y="32"/>
                  <a:pt x="130" y="33"/>
                  <a:pt x="129" y="33"/>
                </a:cubicBezTo>
                <a:cubicBezTo>
                  <a:pt x="129" y="33"/>
                  <a:pt x="129" y="33"/>
                  <a:pt x="129" y="33"/>
                </a:cubicBezTo>
                <a:cubicBezTo>
                  <a:pt x="128" y="32"/>
                  <a:pt x="127" y="31"/>
                  <a:pt x="127" y="30"/>
                </a:cubicBezTo>
                <a:cubicBezTo>
                  <a:pt x="130" y="9"/>
                  <a:pt x="130" y="9"/>
                  <a:pt x="130" y="9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19" y="83"/>
                  <a:pt x="18" y="83"/>
                </a:cubicBezTo>
                <a:cubicBezTo>
                  <a:pt x="18" y="83"/>
                  <a:pt x="17" y="83"/>
                  <a:pt x="17" y="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E243B-E208-4DC2-87B6-B93F8A0847AD}"/>
              </a:ext>
            </a:extLst>
          </p:cNvPr>
          <p:cNvSpPr/>
          <p:nvPr/>
        </p:nvSpPr>
        <p:spPr>
          <a:xfrm>
            <a:off x="2834150" y="1752614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800" strike="sngStrike" dirty="0">
                <a:solidFill>
                  <a:schemeClr val="bg1"/>
                </a:solidFill>
                <a:latin typeface="+mj-lt"/>
              </a:rPr>
              <a:t>ASKING SOMEBODY</a:t>
            </a:r>
          </a:p>
        </p:txBody>
      </p:sp>
    </p:spTree>
    <p:extLst>
      <p:ext uri="{BB962C8B-B14F-4D97-AF65-F5344CB8AC3E}">
        <p14:creationId xmlns:p14="http://schemas.microsoft.com/office/powerpoint/2010/main" val="1524388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FDBF-7575-4428-A1F1-F34CAECA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01607D-EEA9-40E3-B5EE-6707C7D04B5E}"/>
              </a:ext>
            </a:extLst>
          </p:cNvPr>
          <p:cNvSpPr/>
          <p:nvPr/>
        </p:nvSpPr>
        <p:spPr>
          <a:xfrm>
            <a:off x="6209029" y="1723718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TOP-DOWN ESTIMATION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FEB495-270D-4094-8023-992B5E4B6E13}"/>
              </a:ext>
            </a:extLst>
          </p:cNvPr>
          <p:cNvSpPr/>
          <p:nvPr/>
        </p:nvSpPr>
        <p:spPr>
          <a:xfrm>
            <a:off x="2819400" y="4255355"/>
            <a:ext cx="6553200" cy="822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EXPERIENCE</a:t>
            </a:r>
          </a:p>
        </p:txBody>
      </p:sp>
      <p:sp>
        <p:nvSpPr>
          <p:cNvPr id="17" name="Freeform 6079">
            <a:extLst>
              <a:ext uri="{FF2B5EF4-FFF2-40B4-BE49-F238E27FC236}">
                <a16:creationId xmlns:a16="http://schemas.microsoft.com/office/drawing/2014/main" id="{D00D66C8-267C-B04D-8F14-93591CB1EAB8}"/>
              </a:ext>
            </a:extLst>
          </p:cNvPr>
          <p:cNvSpPr>
            <a:spLocks noEditPoints="1"/>
          </p:cNvSpPr>
          <p:nvPr/>
        </p:nvSpPr>
        <p:spPr bwMode="auto">
          <a:xfrm>
            <a:off x="2384370" y="2268057"/>
            <a:ext cx="733425" cy="717550"/>
          </a:xfrm>
          <a:custGeom>
            <a:avLst/>
            <a:gdLst>
              <a:gd name="T0" fmla="*/ 144 w 150"/>
              <a:gd name="T1" fmla="*/ 143 h 147"/>
              <a:gd name="T2" fmla="*/ 142 w 150"/>
              <a:gd name="T3" fmla="*/ 48 h 147"/>
              <a:gd name="T4" fmla="*/ 121 w 150"/>
              <a:gd name="T5" fmla="*/ 50 h 147"/>
              <a:gd name="T6" fmla="*/ 106 w 150"/>
              <a:gd name="T7" fmla="*/ 143 h 147"/>
              <a:gd name="T8" fmla="*/ 104 w 150"/>
              <a:gd name="T9" fmla="*/ 73 h 147"/>
              <a:gd name="T10" fmla="*/ 83 w 150"/>
              <a:gd name="T11" fmla="*/ 75 h 147"/>
              <a:gd name="T12" fmla="*/ 68 w 150"/>
              <a:gd name="T13" fmla="*/ 143 h 147"/>
              <a:gd name="T14" fmla="*/ 66 w 150"/>
              <a:gd name="T15" fmla="*/ 98 h 147"/>
              <a:gd name="T16" fmla="*/ 45 w 150"/>
              <a:gd name="T17" fmla="*/ 100 h 147"/>
              <a:gd name="T18" fmla="*/ 30 w 150"/>
              <a:gd name="T19" fmla="*/ 143 h 147"/>
              <a:gd name="T20" fmla="*/ 28 w 150"/>
              <a:gd name="T21" fmla="*/ 124 h 147"/>
              <a:gd name="T22" fmla="*/ 7 w 150"/>
              <a:gd name="T23" fmla="*/ 126 h 147"/>
              <a:gd name="T24" fmla="*/ 2 w 150"/>
              <a:gd name="T25" fmla="*/ 143 h 147"/>
              <a:gd name="T26" fmla="*/ 2 w 150"/>
              <a:gd name="T27" fmla="*/ 147 h 147"/>
              <a:gd name="T28" fmla="*/ 28 w 150"/>
              <a:gd name="T29" fmla="*/ 147 h 147"/>
              <a:gd name="T30" fmla="*/ 66 w 150"/>
              <a:gd name="T31" fmla="*/ 147 h 147"/>
              <a:gd name="T32" fmla="*/ 104 w 150"/>
              <a:gd name="T33" fmla="*/ 147 h 147"/>
              <a:gd name="T34" fmla="*/ 142 w 150"/>
              <a:gd name="T35" fmla="*/ 147 h 147"/>
              <a:gd name="T36" fmla="*/ 150 w 150"/>
              <a:gd name="T37" fmla="*/ 145 h 147"/>
              <a:gd name="T38" fmla="*/ 11 w 150"/>
              <a:gd name="T39" fmla="*/ 143 h 147"/>
              <a:gd name="T40" fmla="*/ 26 w 150"/>
              <a:gd name="T41" fmla="*/ 128 h 147"/>
              <a:gd name="T42" fmla="*/ 11 w 150"/>
              <a:gd name="T43" fmla="*/ 143 h 147"/>
              <a:gd name="T44" fmla="*/ 49 w 150"/>
              <a:gd name="T45" fmla="*/ 102 h 147"/>
              <a:gd name="T46" fmla="*/ 64 w 150"/>
              <a:gd name="T47" fmla="*/ 143 h 147"/>
              <a:gd name="T48" fmla="*/ 87 w 150"/>
              <a:gd name="T49" fmla="*/ 143 h 147"/>
              <a:gd name="T50" fmla="*/ 102 w 150"/>
              <a:gd name="T51" fmla="*/ 77 h 147"/>
              <a:gd name="T52" fmla="*/ 87 w 150"/>
              <a:gd name="T53" fmla="*/ 143 h 147"/>
              <a:gd name="T54" fmla="*/ 125 w 150"/>
              <a:gd name="T55" fmla="*/ 52 h 147"/>
              <a:gd name="T56" fmla="*/ 140 w 150"/>
              <a:gd name="T57" fmla="*/ 143 h 147"/>
              <a:gd name="T58" fmla="*/ 17 w 150"/>
              <a:gd name="T59" fmla="*/ 82 h 147"/>
              <a:gd name="T60" fmla="*/ 127 w 150"/>
              <a:gd name="T61" fmla="*/ 6 h 147"/>
              <a:gd name="T62" fmla="*/ 105 w 150"/>
              <a:gd name="T63" fmla="*/ 2 h 147"/>
              <a:gd name="T64" fmla="*/ 132 w 150"/>
              <a:gd name="T65" fmla="*/ 3 h 147"/>
              <a:gd name="T66" fmla="*/ 133 w 150"/>
              <a:gd name="T67" fmla="*/ 3 h 147"/>
              <a:gd name="T68" fmla="*/ 133 w 150"/>
              <a:gd name="T69" fmla="*/ 3 h 147"/>
              <a:gd name="T70" fmla="*/ 133 w 150"/>
              <a:gd name="T71" fmla="*/ 3 h 147"/>
              <a:gd name="T72" fmla="*/ 134 w 150"/>
              <a:gd name="T73" fmla="*/ 4 h 147"/>
              <a:gd name="T74" fmla="*/ 134 w 150"/>
              <a:gd name="T75" fmla="*/ 4 h 147"/>
              <a:gd name="T76" fmla="*/ 134 w 150"/>
              <a:gd name="T77" fmla="*/ 4 h 147"/>
              <a:gd name="T78" fmla="*/ 134 w 150"/>
              <a:gd name="T79" fmla="*/ 4 h 147"/>
              <a:gd name="T80" fmla="*/ 134 w 150"/>
              <a:gd name="T81" fmla="*/ 5 h 147"/>
              <a:gd name="T82" fmla="*/ 134 w 150"/>
              <a:gd name="T83" fmla="*/ 5 h 147"/>
              <a:gd name="T84" fmla="*/ 131 w 150"/>
              <a:gd name="T85" fmla="*/ 31 h 147"/>
              <a:gd name="T86" fmla="*/ 129 w 150"/>
              <a:gd name="T87" fmla="*/ 33 h 147"/>
              <a:gd name="T88" fmla="*/ 130 w 150"/>
              <a:gd name="T89" fmla="*/ 9 h 147"/>
              <a:gd name="T90" fmla="*/ 18 w 150"/>
              <a:gd name="T91" fmla="*/ 8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0" h="147">
                <a:moveTo>
                  <a:pt x="148" y="143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44" y="50"/>
                  <a:pt x="144" y="50"/>
                  <a:pt x="144" y="50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2" y="48"/>
                  <a:pt x="121" y="48"/>
                  <a:pt x="121" y="50"/>
                </a:cubicBezTo>
                <a:cubicBezTo>
                  <a:pt x="121" y="143"/>
                  <a:pt x="121" y="143"/>
                  <a:pt x="121" y="143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6" y="74"/>
                  <a:pt x="105" y="73"/>
                  <a:pt x="104" y="73"/>
                </a:cubicBezTo>
                <a:cubicBezTo>
                  <a:pt x="85" y="73"/>
                  <a:pt x="85" y="73"/>
                  <a:pt x="85" y="73"/>
                </a:cubicBezTo>
                <a:cubicBezTo>
                  <a:pt x="84" y="73"/>
                  <a:pt x="83" y="74"/>
                  <a:pt x="83" y="75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99"/>
                  <a:pt x="67" y="98"/>
                  <a:pt x="66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6" y="98"/>
                  <a:pt x="45" y="99"/>
                  <a:pt x="45" y="100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0" y="124"/>
                  <a:pt x="29" y="124"/>
                  <a:pt x="28" y="124"/>
                </a:cubicBezTo>
                <a:cubicBezTo>
                  <a:pt x="9" y="124"/>
                  <a:pt x="9" y="124"/>
                  <a:pt x="9" y="124"/>
                </a:cubicBezTo>
                <a:cubicBezTo>
                  <a:pt x="8" y="124"/>
                  <a:pt x="7" y="124"/>
                  <a:pt x="7" y="126"/>
                </a:cubicBezTo>
                <a:cubicBezTo>
                  <a:pt x="7" y="143"/>
                  <a:pt x="7" y="143"/>
                  <a:pt x="7" y="143"/>
                </a:cubicBezTo>
                <a:cubicBezTo>
                  <a:pt x="2" y="143"/>
                  <a:pt x="2" y="143"/>
                  <a:pt x="2" y="143"/>
                </a:cubicBezTo>
                <a:cubicBezTo>
                  <a:pt x="1" y="143"/>
                  <a:pt x="0" y="143"/>
                  <a:pt x="0" y="145"/>
                </a:cubicBezTo>
                <a:cubicBezTo>
                  <a:pt x="0" y="146"/>
                  <a:pt x="1" y="147"/>
                  <a:pt x="2" y="147"/>
                </a:cubicBezTo>
                <a:cubicBezTo>
                  <a:pt x="9" y="147"/>
                  <a:pt x="9" y="147"/>
                  <a:pt x="9" y="147"/>
                </a:cubicBezTo>
                <a:cubicBezTo>
                  <a:pt x="28" y="147"/>
                  <a:pt x="28" y="147"/>
                  <a:pt x="28" y="147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66" y="147"/>
                  <a:pt x="66" y="147"/>
                  <a:pt x="66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104" y="147"/>
                  <a:pt x="104" y="147"/>
                  <a:pt x="104" y="147"/>
                </a:cubicBezTo>
                <a:cubicBezTo>
                  <a:pt x="123" y="147"/>
                  <a:pt x="123" y="147"/>
                  <a:pt x="123" y="14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48" y="147"/>
                  <a:pt x="148" y="147"/>
                  <a:pt x="148" y="147"/>
                </a:cubicBezTo>
                <a:cubicBezTo>
                  <a:pt x="149" y="147"/>
                  <a:pt x="150" y="146"/>
                  <a:pt x="150" y="145"/>
                </a:cubicBezTo>
                <a:cubicBezTo>
                  <a:pt x="150" y="143"/>
                  <a:pt x="149" y="143"/>
                  <a:pt x="148" y="143"/>
                </a:cubicBezTo>
                <a:close/>
                <a:moveTo>
                  <a:pt x="11" y="143"/>
                </a:moveTo>
                <a:cubicBezTo>
                  <a:pt x="11" y="128"/>
                  <a:pt x="11" y="128"/>
                  <a:pt x="11" y="128"/>
                </a:cubicBezTo>
                <a:cubicBezTo>
                  <a:pt x="26" y="128"/>
                  <a:pt x="26" y="128"/>
                  <a:pt x="26" y="128"/>
                </a:cubicBezTo>
                <a:cubicBezTo>
                  <a:pt x="26" y="143"/>
                  <a:pt x="26" y="143"/>
                  <a:pt x="26" y="143"/>
                </a:cubicBezTo>
                <a:lnTo>
                  <a:pt x="11" y="143"/>
                </a:lnTo>
                <a:close/>
                <a:moveTo>
                  <a:pt x="49" y="143"/>
                </a:moveTo>
                <a:cubicBezTo>
                  <a:pt x="49" y="102"/>
                  <a:pt x="49" y="102"/>
                  <a:pt x="49" y="102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43"/>
                  <a:pt x="64" y="143"/>
                  <a:pt x="64" y="143"/>
                </a:cubicBezTo>
                <a:lnTo>
                  <a:pt x="49" y="143"/>
                </a:lnTo>
                <a:close/>
                <a:moveTo>
                  <a:pt x="87" y="143"/>
                </a:moveTo>
                <a:cubicBezTo>
                  <a:pt x="87" y="77"/>
                  <a:pt x="87" y="77"/>
                  <a:pt x="87" y="77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2" y="143"/>
                  <a:pt x="102" y="143"/>
                  <a:pt x="102" y="143"/>
                </a:cubicBezTo>
                <a:lnTo>
                  <a:pt x="87" y="143"/>
                </a:lnTo>
                <a:close/>
                <a:moveTo>
                  <a:pt x="125" y="143"/>
                </a:moveTo>
                <a:cubicBezTo>
                  <a:pt x="125" y="52"/>
                  <a:pt x="125" y="52"/>
                  <a:pt x="125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143"/>
                  <a:pt x="140" y="143"/>
                  <a:pt x="140" y="143"/>
                </a:cubicBezTo>
                <a:lnTo>
                  <a:pt x="125" y="143"/>
                </a:lnTo>
                <a:close/>
                <a:moveTo>
                  <a:pt x="17" y="82"/>
                </a:moveTo>
                <a:cubicBezTo>
                  <a:pt x="16" y="81"/>
                  <a:pt x="16" y="80"/>
                  <a:pt x="17" y="79"/>
                </a:cubicBezTo>
                <a:cubicBezTo>
                  <a:pt x="127" y="6"/>
                  <a:pt x="127" y="6"/>
                  <a:pt x="127" y="6"/>
                </a:cubicBezTo>
                <a:cubicBezTo>
                  <a:pt x="107" y="4"/>
                  <a:pt x="107" y="4"/>
                  <a:pt x="107" y="4"/>
                </a:cubicBezTo>
                <a:cubicBezTo>
                  <a:pt x="106" y="4"/>
                  <a:pt x="105" y="3"/>
                  <a:pt x="105" y="2"/>
                </a:cubicBezTo>
                <a:cubicBezTo>
                  <a:pt x="105" y="1"/>
                  <a:pt x="106" y="0"/>
                  <a:pt x="107" y="0"/>
                </a:cubicBezTo>
                <a:cubicBezTo>
                  <a:pt x="132" y="3"/>
                  <a:pt x="132" y="3"/>
                  <a:pt x="132" y="3"/>
                </a:cubicBezTo>
                <a:cubicBezTo>
                  <a:pt x="132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4" y="3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1" y="31"/>
                  <a:pt x="131" y="31"/>
                  <a:pt x="131" y="31"/>
                </a:cubicBezTo>
                <a:cubicBezTo>
                  <a:pt x="131" y="32"/>
                  <a:pt x="130" y="33"/>
                  <a:pt x="129" y="33"/>
                </a:cubicBezTo>
                <a:cubicBezTo>
                  <a:pt x="129" y="33"/>
                  <a:pt x="129" y="33"/>
                  <a:pt x="129" y="33"/>
                </a:cubicBezTo>
                <a:cubicBezTo>
                  <a:pt x="128" y="32"/>
                  <a:pt x="127" y="31"/>
                  <a:pt x="127" y="30"/>
                </a:cubicBezTo>
                <a:cubicBezTo>
                  <a:pt x="130" y="9"/>
                  <a:pt x="130" y="9"/>
                  <a:pt x="130" y="9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19" y="83"/>
                  <a:pt x="18" y="83"/>
                </a:cubicBezTo>
                <a:cubicBezTo>
                  <a:pt x="18" y="83"/>
                  <a:pt x="17" y="83"/>
                  <a:pt x="17" y="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E243B-E208-4DC2-87B6-B93F8A0847AD}"/>
              </a:ext>
            </a:extLst>
          </p:cNvPr>
          <p:cNvSpPr/>
          <p:nvPr/>
        </p:nvSpPr>
        <p:spPr>
          <a:xfrm>
            <a:off x="2834150" y="1752614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ANALOGOUS ESTIMATION</a:t>
            </a:r>
          </a:p>
        </p:txBody>
      </p:sp>
    </p:spTree>
    <p:extLst>
      <p:ext uri="{BB962C8B-B14F-4D97-AF65-F5344CB8AC3E}">
        <p14:creationId xmlns:p14="http://schemas.microsoft.com/office/powerpoint/2010/main" val="7778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DO WE GO OVER?</a:t>
            </a:r>
          </a:p>
        </p:txBody>
      </p:sp>
    </p:spTree>
    <p:extLst>
      <p:ext uri="{BB962C8B-B14F-4D97-AF65-F5344CB8AC3E}">
        <p14:creationId xmlns:p14="http://schemas.microsoft.com/office/powerpoint/2010/main" val="2010087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244436" y="1282997"/>
            <a:ext cx="7999493" cy="3672084"/>
          </a:xfrm>
        </p:spPr>
        <p:txBody>
          <a:bodyPr>
            <a:noAutofit/>
          </a:bodyPr>
          <a:lstStyle/>
          <a:p>
            <a:r>
              <a:rPr lang="en-US" sz="11500" dirty="0"/>
              <a:t>-$1,000,000</a:t>
            </a:r>
          </a:p>
        </p:txBody>
      </p:sp>
    </p:spTree>
    <p:extLst>
      <p:ext uri="{BB962C8B-B14F-4D97-AF65-F5344CB8AC3E}">
        <p14:creationId xmlns:p14="http://schemas.microsoft.com/office/powerpoint/2010/main" val="2484910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FDBF-7575-4428-A1F1-F34CAEC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8613"/>
          </a:xfrm>
        </p:spPr>
        <p:txBody>
          <a:bodyPr/>
          <a:lstStyle/>
          <a:p>
            <a:r>
              <a:rPr lang="en-US" dirty="0"/>
              <a:t>Estimation Components</a:t>
            </a:r>
          </a:p>
        </p:txBody>
      </p:sp>
      <p:sp>
        <p:nvSpPr>
          <p:cNvPr id="17" name="Freeform 6079">
            <a:extLst>
              <a:ext uri="{FF2B5EF4-FFF2-40B4-BE49-F238E27FC236}">
                <a16:creationId xmlns:a16="http://schemas.microsoft.com/office/drawing/2014/main" id="{D00D66C8-267C-B04D-8F14-93591CB1EAB8}"/>
              </a:ext>
            </a:extLst>
          </p:cNvPr>
          <p:cNvSpPr>
            <a:spLocks noEditPoints="1"/>
          </p:cNvSpPr>
          <p:nvPr/>
        </p:nvSpPr>
        <p:spPr bwMode="auto">
          <a:xfrm>
            <a:off x="2384370" y="2306157"/>
            <a:ext cx="733425" cy="717550"/>
          </a:xfrm>
          <a:custGeom>
            <a:avLst/>
            <a:gdLst>
              <a:gd name="T0" fmla="*/ 144 w 150"/>
              <a:gd name="T1" fmla="*/ 143 h 147"/>
              <a:gd name="T2" fmla="*/ 142 w 150"/>
              <a:gd name="T3" fmla="*/ 48 h 147"/>
              <a:gd name="T4" fmla="*/ 121 w 150"/>
              <a:gd name="T5" fmla="*/ 50 h 147"/>
              <a:gd name="T6" fmla="*/ 106 w 150"/>
              <a:gd name="T7" fmla="*/ 143 h 147"/>
              <a:gd name="T8" fmla="*/ 104 w 150"/>
              <a:gd name="T9" fmla="*/ 73 h 147"/>
              <a:gd name="T10" fmla="*/ 83 w 150"/>
              <a:gd name="T11" fmla="*/ 75 h 147"/>
              <a:gd name="T12" fmla="*/ 68 w 150"/>
              <a:gd name="T13" fmla="*/ 143 h 147"/>
              <a:gd name="T14" fmla="*/ 66 w 150"/>
              <a:gd name="T15" fmla="*/ 98 h 147"/>
              <a:gd name="T16" fmla="*/ 45 w 150"/>
              <a:gd name="T17" fmla="*/ 100 h 147"/>
              <a:gd name="T18" fmla="*/ 30 w 150"/>
              <a:gd name="T19" fmla="*/ 143 h 147"/>
              <a:gd name="T20" fmla="*/ 28 w 150"/>
              <a:gd name="T21" fmla="*/ 124 h 147"/>
              <a:gd name="T22" fmla="*/ 7 w 150"/>
              <a:gd name="T23" fmla="*/ 126 h 147"/>
              <a:gd name="T24" fmla="*/ 2 w 150"/>
              <a:gd name="T25" fmla="*/ 143 h 147"/>
              <a:gd name="T26" fmla="*/ 2 w 150"/>
              <a:gd name="T27" fmla="*/ 147 h 147"/>
              <a:gd name="T28" fmla="*/ 28 w 150"/>
              <a:gd name="T29" fmla="*/ 147 h 147"/>
              <a:gd name="T30" fmla="*/ 66 w 150"/>
              <a:gd name="T31" fmla="*/ 147 h 147"/>
              <a:gd name="T32" fmla="*/ 104 w 150"/>
              <a:gd name="T33" fmla="*/ 147 h 147"/>
              <a:gd name="T34" fmla="*/ 142 w 150"/>
              <a:gd name="T35" fmla="*/ 147 h 147"/>
              <a:gd name="T36" fmla="*/ 150 w 150"/>
              <a:gd name="T37" fmla="*/ 145 h 147"/>
              <a:gd name="T38" fmla="*/ 11 w 150"/>
              <a:gd name="T39" fmla="*/ 143 h 147"/>
              <a:gd name="T40" fmla="*/ 26 w 150"/>
              <a:gd name="T41" fmla="*/ 128 h 147"/>
              <a:gd name="T42" fmla="*/ 11 w 150"/>
              <a:gd name="T43" fmla="*/ 143 h 147"/>
              <a:gd name="T44" fmla="*/ 49 w 150"/>
              <a:gd name="T45" fmla="*/ 102 h 147"/>
              <a:gd name="T46" fmla="*/ 64 w 150"/>
              <a:gd name="T47" fmla="*/ 143 h 147"/>
              <a:gd name="T48" fmla="*/ 87 w 150"/>
              <a:gd name="T49" fmla="*/ 143 h 147"/>
              <a:gd name="T50" fmla="*/ 102 w 150"/>
              <a:gd name="T51" fmla="*/ 77 h 147"/>
              <a:gd name="T52" fmla="*/ 87 w 150"/>
              <a:gd name="T53" fmla="*/ 143 h 147"/>
              <a:gd name="T54" fmla="*/ 125 w 150"/>
              <a:gd name="T55" fmla="*/ 52 h 147"/>
              <a:gd name="T56" fmla="*/ 140 w 150"/>
              <a:gd name="T57" fmla="*/ 143 h 147"/>
              <a:gd name="T58" fmla="*/ 17 w 150"/>
              <a:gd name="T59" fmla="*/ 82 h 147"/>
              <a:gd name="T60" fmla="*/ 127 w 150"/>
              <a:gd name="T61" fmla="*/ 6 h 147"/>
              <a:gd name="T62" fmla="*/ 105 w 150"/>
              <a:gd name="T63" fmla="*/ 2 h 147"/>
              <a:gd name="T64" fmla="*/ 132 w 150"/>
              <a:gd name="T65" fmla="*/ 3 h 147"/>
              <a:gd name="T66" fmla="*/ 133 w 150"/>
              <a:gd name="T67" fmla="*/ 3 h 147"/>
              <a:gd name="T68" fmla="*/ 133 w 150"/>
              <a:gd name="T69" fmla="*/ 3 h 147"/>
              <a:gd name="T70" fmla="*/ 133 w 150"/>
              <a:gd name="T71" fmla="*/ 3 h 147"/>
              <a:gd name="T72" fmla="*/ 134 w 150"/>
              <a:gd name="T73" fmla="*/ 4 h 147"/>
              <a:gd name="T74" fmla="*/ 134 w 150"/>
              <a:gd name="T75" fmla="*/ 4 h 147"/>
              <a:gd name="T76" fmla="*/ 134 w 150"/>
              <a:gd name="T77" fmla="*/ 4 h 147"/>
              <a:gd name="T78" fmla="*/ 134 w 150"/>
              <a:gd name="T79" fmla="*/ 4 h 147"/>
              <a:gd name="T80" fmla="*/ 134 w 150"/>
              <a:gd name="T81" fmla="*/ 5 h 147"/>
              <a:gd name="T82" fmla="*/ 134 w 150"/>
              <a:gd name="T83" fmla="*/ 5 h 147"/>
              <a:gd name="T84" fmla="*/ 131 w 150"/>
              <a:gd name="T85" fmla="*/ 31 h 147"/>
              <a:gd name="T86" fmla="*/ 129 w 150"/>
              <a:gd name="T87" fmla="*/ 33 h 147"/>
              <a:gd name="T88" fmla="*/ 130 w 150"/>
              <a:gd name="T89" fmla="*/ 9 h 147"/>
              <a:gd name="T90" fmla="*/ 18 w 150"/>
              <a:gd name="T91" fmla="*/ 8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0" h="147">
                <a:moveTo>
                  <a:pt x="148" y="143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44" y="50"/>
                  <a:pt x="144" y="50"/>
                  <a:pt x="144" y="50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2" y="48"/>
                  <a:pt x="121" y="48"/>
                  <a:pt x="121" y="50"/>
                </a:cubicBezTo>
                <a:cubicBezTo>
                  <a:pt x="121" y="143"/>
                  <a:pt x="121" y="143"/>
                  <a:pt x="121" y="143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6" y="74"/>
                  <a:pt x="105" y="73"/>
                  <a:pt x="104" y="73"/>
                </a:cubicBezTo>
                <a:cubicBezTo>
                  <a:pt x="85" y="73"/>
                  <a:pt x="85" y="73"/>
                  <a:pt x="85" y="73"/>
                </a:cubicBezTo>
                <a:cubicBezTo>
                  <a:pt x="84" y="73"/>
                  <a:pt x="83" y="74"/>
                  <a:pt x="83" y="75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99"/>
                  <a:pt x="67" y="98"/>
                  <a:pt x="66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6" y="98"/>
                  <a:pt x="45" y="99"/>
                  <a:pt x="45" y="100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0" y="124"/>
                  <a:pt x="29" y="124"/>
                  <a:pt x="28" y="124"/>
                </a:cubicBezTo>
                <a:cubicBezTo>
                  <a:pt x="9" y="124"/>
                  <a:pt x="9" y="124"/>
                  <a:pt x="9" y="124"/>
                </a:cubicBezTo>
                <a:cubicBezTo>
                  <a:pt x="8" y="124"/>
                  <a:pt x="7" y="124"/>
                  <a:pt x="7" y="126"/>
                </a:cubicBezTo>
                <a:cubicBezTo>
                  <a:pt x="7" y="143"/>
                  <a:pt x="7" y="143"/>
                  <a:pt x="7" y="143"/>
                </a:cubicBezTo>
                <a:cubicBezTo>
                  <a:pt x="2" y="143"/>
                  <a:pt x="2" y="143"/>
                  <a:pt x="2" y="143"/>
                </a:cubicBezTo>
                <a:cubicBezTo>
                  <a:pt x="1" y="143"/>
                  <a:pt x="0" y="143"/>
                  <a:pt x="0" y="145"/>
                </a:cubicBezTo>
                <a:cubicBezTo>
                  <a:pt x="0" y="146"/>
                  <a:pt x="1" y="147"/>
                  <a:pt x="2" y="147"/>
                </a:cubicBezTo>
                <a:cubicBezTo>
                  <a:pt x="9" y="147"/>
                  <a:pt x="9" y="147"/>
                  <a:pt x="9" y="147"/>
                </a:cubicBezTo>
                <a:cubicBezTo>
                  <a:pt x="28" y="147"/>
                  <a:pt x="28" y="147"/>
                  <a:pt x="28" y="147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66" y="147"/>
                  <a:pt x="66" y="147"/>
                  <a:pt x="66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104" y="147"/>
                  <a:pt x="104" y="147"/>
                  <a:pt x="104" y="147"/>
                </a:cubicBezTo>
                <a:cubicBezTo>
                  <a:pt x="123" y="147"/>
                  <a:pt x="123" y="147"/>
                  <a:pt x="123" y="14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48" y="147"/>
                  <a:pt x="148" y="147"/>
                  <a:pt x="148" y="147"/>
                </a:cubicBezTo>
                <a:cubicBezTo>
                  <a:pt x="149" y="147"/>
                  <a:pt x="150" y="146"/>
                  <a:pt x="150" y="145"/>
                </a:cubicBezTo>
                <a:cubicBezTo>
                  <a:pt x="150" y="143"/>
                  <a:pt x="149" y="143"/>
                  <a:pt x="148" y="143"/>
                </a:cubicBezTo>
                <a:close/>
                <a:moveTo>
                  <a:pt x="11" y="143"/>
                </a:moveTo>
                <a:cubicBezTo>
                  <a:pt x="11" y="128"/>
                  <a:pt x="11" y="128"/>
                  <a:pt x="11" y="128"/>
                </a:cubicBezTo>
                <a:cubicBezTo>
                  <a:pt x="26" y="128"/>
                  <a:pt x="26" y="128"/>
                  <a:pt x="26" y="128"/>
                </a:cubicBezTo>
                <a:cubicBezTo>
                  <a:pt x="26" y="143"/>
                  <a:pt x="26" y="143"/>
                  <a:pt x="26" y="143"/>
                </a:cubicBezTo>
                <a:lnTo>
                  <a:pt x="11" y="143"/>
                </a:lnTo>
                <a:close/>
                <a:moveTo>
                  <a:pt x="49" y="143"/>
                </a:moveTo>
                <a:cubicBezTo>
                  <a:pt x="49" y="102"/>
                  <a:pt x="49" y="102"/>
                  <a:pt x="49" y="102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43"/>
                  <a:pt x="64" y="143"/>
                  <a:pt x="64" y="143"/>
                </a:cubicBezTo>
                <a:lnTo>
                  <a:pt x="49" y="143"/>
                </a:lnTo>
                <a:close/>
                <a:moveTo>
                  <a:pt x="87" y="143"/>
                </a:moveTo>
                <a:cubicBezTo>
                  <a:pt x="87" y="77"/>
                  <a:pt x="87" y="77"/>
                  <a:pt x="87" y="77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2" y="143"/>
                  <a:pt x="102" y="143"/>
                  <a:pt x="102" y="143"/>
                </a:cubicBezTo>
                <a:lnTo>
                  <a:pt x="87" y="143"/>
                </a:lnTo>
                <a:close/>
                <a:moveTo>
                  <a:pt x="125" y="143"/>
                </a:moveTo>
                <a:cubicBezTo>
                  <a:pt x="125" y="52"/>
                  <a:pt x="125" y="52"/>
                  <a:pt x="125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143"/>
                  <a:pt x="140" y="143"/>
                  <a:pt x="140" y="143"/>
                </a:cubicBezTo>
                <a:lnTo>
                  <a:pt x="125" y="143"/>
                </a:lnTo>
                <a:close/>
                <a:moveTo>
                  <a:pt x="17" y="82"/>
                </a:moveTo>
                <a:cubicBezTo>
                  <a:pt x="16" y="81"/>
                  <a:pt x="16" y="80"/>
                  <a:pt x="17" y="79"/>
                </a:cubicBezTo>
                <a:cubicBezTo>
                  <a:pt x="127" y="6"/>
                  <a:pt x="127" y="6"/>
                  <a:pt x="127" y="6"/>
                </a:cubicBezTo>
                <a:cubicBezTo>
                  <a:pt x="107" y="4"/>
                  <a:pt x="107" y="4"/>
                  <a:pt x="107" y="4"/>
                </a:cubicBezTo>
                <a:cubicBezTo>
                  <a:pt x="106" y="4"/>
                  <a:pt x="105" y="3"/>
                  <a:pt x="105" y="2"/>
                </a:cubicBezTo>
                <a:cubicBezTo>
                  <a:pt x="105" y="1"/>
                  <a:pt x="106" y="0"/>
                  <a:pt x="107" y="0"/>
                </a:cubicBezTo>
                <a:cubicBezTo>
                  <a:pt x="132" y="3"/>
                  <a:pt x="132" y="3"/>
                  <a:pt x="132" y="3"/>
                </a:cubicBezTo>
                <a:cubicBezTo>
                  <a:pt x="132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4" y="3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1" y="31"/>
                  <a:pt x="131" y="31"/>
                  <a:pt x="131" y="31"/>
                </a:cubicBezTo>
                <a:cubicBezTo>
                  <a:pt x="131" y="32"/>
                  <a:pt x="130" y="33"/>
                  <a:pt x="129" y="33"/>
                </a:cubicBezTo>
                <a:cubicBezTo>
                  <a:pt x="129" y="33"/>
                  <a:pt x="129" y="33"/>
                  <a:pt x="129" y="33"/>
                </a:cubicBezTo>
                <a:cubicBezTo>
                  <a:pt x="128" y="32"/>
                  <a:pt x="127" y="31"/>
                  <a:pt x="127" y="30"/>
                </a:cubicBezTo>
                <a:cubicBezTo>
                  <a:pt x="130" y="9"/>
                  <a:pt x="130" y="9"/>
                  <a:pt x="130" y="9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19" y="83"/>
                  <a:pt x="18" y="83"/>
                </a:cubicBezTo>
                <a:cubicBezTo>
                  <a:pt x="18" y="83"/>
                  <a:pt x="17" y="83"/>
                  <a:pt x="17" y="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Right Arrow 70">
            <a:extLst>
              <a:ext uri="{FF2B5EF4-FFF2-40B4-BE49-F238E27FC236}">
                <a16:creationId xmlns:a16="http://schemas.microsoft.com/office/drawing/2014/main" id="{22CCAC99-8AA9-445E-A4C2-B795A80AFB09}"/>
              </a:ext>
            </a:extLst>
          </p:cNvPr>
          <p:cNvSpPr/>
          <p:nvPr/>
        </p:nvSpPr>
        <p:spPr>
          <a:xfrm>
            <a:off x="1657350" y="3657360"/>
            <a:ext cx="2717006" cy="152639"/>
          </a:xfrm>
          <a:prstGeom prst="rightArrow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>
              <a:defRPr/>
            </a:pPr>
            <a:endParaRPr lang="en-US" sz="1300" b="1" kern="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FD525-F2F0-484A-B9AE-C4E3AEDD3D9A}"/>
              </a:ext>
            </a:extLst>
          </p:cNvPr>
          <p:cNvSpPr txBox="1"/>
          <p:nvPr/>
        </p:nvSpPr>
        <p:spPr>
          <a:xfrm>
            <a:off x="1762055" y="3248378"/>
            <a:ext cx="300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REQUIREMENTS</a:t>
            </a:r>
          </a:p>
        </p:txBody>
      </p:sp>
      <p:sp>
        <p:nvSpPr>
          <p:cNvPr id="14" name="Right Arrow 70">
            <a:extLst>
              <a:ext uri="{FF2B5EF4-FFF2-40B4-BE49-F238E27FC236}">
                <a16:creationId xmlns:a16="http://schemas.microsoft.com/office/drawing/2014/main" id="{AD25C7AA-65DF-4018-8B98-A1997F416A69}"/>
              </a:ext>
            </a:extLst>
          </p:cNvPr>
          <p:cNvSpPr/>
          <p:nvPr/>
        </p:nvSpPr>
        <p:spPr>
          <a:xfrm>
            <a:off x="7524750" y="3657360"/>
            <a:ext cx="2717006" cy="152639"/>
          </a:xfrm>
          <a:prstGeom prst="rightArrow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>
              <a:defRPr/>
            </a:pPr>
            <a:endParaRPr lang="en-US" sz="1300" b="1" kern="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4AC7B-5CBD-4B54-8ADE-53F910857251}"/>
              </a:ext>
            </a:extLst>
          </p:cNvPr>
          <p:cNvSpPr txBox="1"/>
          <p:nvPr/>
        </p:nvSpPr>
        <p:spPr>
          <a:xfrm>
            <a:off x="7987157" y="3248377"/>
            <a:ext cx="300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BUDGET</a:t>
            </a: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957576E3-AFE2-4C40-87E0-4A6D1A053751}"/>
              </a:ext>
            </a:extLst>
          </p:cNvPr>
          <p:cNvSpPr txBox="1"/>
          <p:nvPr/>
        </p:nvSpPr>
        <p:spPr>
          <a:xfrm>
            <a:off x="4711700" y="4305301"/>
            <a:ext cx="1837429" cy="1866000"/>
          </a:xfrm>
          <a:prstGeom prst="ellipse">
            <a:avLst/>
          </a:prstGeom>
          <a:solidFill>
            <a:srgbClr val="93C90E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r>
              <a:rPr lang="en-US" sz="2400" b="1" spc="-149" baseline="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TECHNIQUE</a:t>
            </a:r>
            <a:endParaRPr lang="en-US" sz="2400" b="1" dirty="0">
              <a:solidFill>
                <a:schemeClr val="accent2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8B558AC7-1458-4868-A81B-B0641CEE89D8}"/>
              </a:ext>
            </a:extLst>
          </p:cNvPr>
          <p:cNvSpPr/>
          <p:nvPr/>
        </p:nvSpPr>
        <p:spPr>
          <a:xfrm>
            <a:off x="5243527" y="3401693"/>
            <a:ext cx="666750" cy="6167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Picture Placeholder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90ECC7A2-D67C-445F-8397-D169BA5285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77" b="1877"/>
          <a:stretch>
            <a:fillRect/>
          </a:stretch>
        </p:blipFill>
        <p:spPr>
          <a:xfrm rot="884440">
            <a:off x="4697068" y="1227240"/>
            <a:ext cx="1988530" cy="1914880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7F53CE-63E7-4B08-BFFF-1D7C55F5EFDA}"/>
              </a:ext>
            </a:extLst>
          </p:cNvPr>
          <p:cNvSpPr txBox="1"/>
          <p:nvPr/>
        </p:nvSpPr>
        <p:spPr>
          <a:xfrm>
            <a:off x="514350" y="2979761"/>
            <a:ext cx="440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Print" panose="02000600000000000000" pitchFamily="2" charset="0"/>
              </a:rPr>
              <a:t>Missing variables, unknown effects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345A3-53DE-4DC7-89AD-FDE10F7CF457}"/>
              </a:ext>
            </a:extLst>
          </p:cNvPr>
          <p:cNvSpPr txBox="1"/>
          <p:nvPr/>
        </p:nvSpPr>
        <p:spPr>
          <a:xfrm>
            <a:off x="3419293" y="964033"/>
            <a:ext cx="51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Print" panose="02000600000000000000" pitchFamily="2" charset="0"/>
              </a:rPr>
              <a:t>Limited experience, slow feedback loop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B4A039-5B8D-458D-BC0E-9D68ECD077CD}"/>
              </a:ext>
            </a:extLst>
          </p:cNvPr>
          <p:cNvSpPr txBox="1"/>
          <p:nvPr/>
        </p:nvSpPr>
        <p:spPr>
          <a:xfrm>
            <a:off x="4336646" y="6189149"/>
            <a:ext cx="383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Print" panose="02000600000000000000" pitchFamily="2" charset="0"/>
              </a:rPr>
              <a:t>Experience dependent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72696C5-B23B-4952-803C-12B3A4BF02C0}"/>
              </a:ext>
            </a:extLst>
          </p:cNvPr>
          <p:cNvSpPr/>
          <p:nvPr/>
        </p:nvSpPr>
        <p:spPr>
          <a:xfrm>
            <a:off x="7259436" y="1771650"/>
            <a:ext cx="2349116" cy="819150"/>
          </a:xfrm>
          <a:custGeom>
            <a:avLst/>
            <a:gdLst>
              <a:gd name="connsiteX0" fmla="*/ 1141614 w 2349116"/>
              <a:gd name="connsiteY0" fmla="*/ 0 h 819150"/>
              <a:gd name="connsiteX1" fmla="*/ 36714 w 2349116"/>
              <a:gd name="connsiteY1" fmla="*/ 552450 h 819150"/>
              <a:gd name="connsiteX2" fmla="*/ 2341764 w 2349116"/>
              <a:gd name="connsiteY2" fmla="*/ 361950 h 819150"/>
              <a:gd name="connsiteX3" fmla="*/ 627264 w 2349116"/>
              <a:gd name="connsiteY3" fmla="*/ 81915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116" h="819150">
                <a:moveTo>
                  <a:pt x="1141614" y="0"/>
                </a:moveTo>
                <a:cubicBezTo>
                  <a:pt x="489151" y="246062"/>
                  <a:pt x="-163311" y="492125"/>
                  <a:pt x="36714" y="552450"/>
                </a:cubicBezTo>
                <a:cubicBezTo>
                  <a:pt x="236739" y="612775"/>
                  <a:pt x="2243339" y="317500"/>
                  <a:pt x="2341764" y="361950"/>
                </a:cubicBezTo>
                <a:cubicBezTo>
                  <a:pt x="2440189" y="406400"/>
                  <a:pt x="1533726" y="612775"/>
                  <a:pt x="627264" y="81915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3CBB4A-7E8A-4708-B1A9-9F9B1A609B3C}"/>
              </a:ext>
            </a:extLst>
          </p:cNvPr>
          <p:cNvSpPr/>
          <p:nvPr/>
        </p:nvSpPr>
        <p:spPr>
          <a:xfrm>
            <a:off x="1199789" y="1005765"/>
            <a:ext cx="5878174" cy="5487109"/>
          </a:xfrm>
          <a:prstGeom prst="roundRect">
            <a:avLst/>
          </a:prstGeom>
          <a:solidFill>
            <a:schemeClr val="tx2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456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IMPROVING ESTIMATES</a:t>
            </a:r>
          </a:p>
        </p:txBody>
      </p:sp>
    </p:spTree>
    <p:extLst>
      <p:ext uri="{BB962C8B-B14F-4D97-AF65-F5344CB8AC3E}">
        <p14:creationId xmlns:p14="http://schemas.microsoft.com/office/powerpoint/2010/main" val="1381717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FDBF-7575-4428-A1F1-F34CAEC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8613"/>
          </a:xfrm>
        </p:spPr>
        <p:txBody>
          <a:bodyPr/>
          <a:lstStyle/>
          <a:p>
            <a:r>
              <a:rPr lang="en-US" dirty="0"/>
              <a:t>Estimation Components</a:t>
            </a:r>
          </a:p>
        </p:txBody>
      </p:sp>
      <p:sp>
        <p:nvSpPr>
          <p:cNvPr id="17" name="Freeform 6079">
            <a:extLst>
              <a:ext uri="{FF2B5EF4-FFF2-40B4-BE49-F238E27FC236}">
                <a16:creationId xmlns:a16="http://schemas.microsoft.com/office/drawing/2014/main" id="{D00D66C8-267C-B04D-8F14-93591CB1EAB8}"/>
              </a:ext>
            </a:extLst>
          </p:cNvPr>
          <p:cNvSpPr>
            <a:spLocks noEditPoints="1"/>
          </p:cNvSpPr>
          <p:nvPr/>
        </p:nvSpPr>
        <p:spPr bwMode="auto">
          <a:xfrm>
            <a:off x="2384370" y="2306157"/>
            <a:ext cx="733425" cy="717550"/>
          </a:xfrm>
          <a:custGeom>
            <a:avLst/>
            <a:gdLst>
              <a:gd name="T0" fmla="*/ 144 w 150"/>
              <a:gd name="T1" fmla="*/ 143 h 147"/>
              <a:gd name="T2" fmla="*/ 142 w 150"/>
              <a:gd name="T3" fmla="*/ 48 h 147"/>
              <a:gd name="T4" fmla="*/ 121 w 150"/>
              <a:gd name="T5" fmla="*/ 50 h 147"/>
              <a:gd name="T6" fmla="*/ 106 w 150"/>
              <a:gd name="T7" fmla="*/ 143 h 147"/>
              <a:gd name="T8" fmla="*/ 104 w 150"/>
              <a:gd name="T9" fmla="*/ 73 h 147"/>
              <a:gd name="T10" fmla="*/ 83 w 150"/>
              <a:gd name="T11" fmla="*/ 75 h 147"/>
              <a:gd name="T12" fmla="*/ 68 w 150"/>
              <a:gd name="T13" fmla="*/ 143 h 147"/>
              <a:gd name="T14" fmla="*/ 66 w 150"/>
              <a:gd name="T15" fmla="*/ 98 h 147"/>
              <a:gd name="T16" fmla="*/ 45 w 150"/>
              <a:gd name="T17" fmla="*/ 100 h 147"/>
              <a:gd name="T18" fmla="*/ 30 w 150"/>
              <a:gd name="T19" fmla="*/ 143 h 147"/>
              <a:gd name="T20" fmla="*/ 28 w 150"/>
              <a:gd name="T21" fmla="*/ 124 h 147"/>
              <a:gd name="T22" fmla="*/ 7 w 150"/>
              <a:gd name="T23" fmla="*/ 126 h 147"/>
              <a:gd name="T24" fmla="*/ 2 w 150"/>
              <a:gd name="T25" fmla="*/ 143 h 147"/>
              <a:gd name="T26" fmla="*/ 2 w 150"/>
              <a:gd name="T27" fmla="*/ 147 h 147"/>
              <a:gd name="T28" fmla="*/ 28 w 150"/>
              <a:gd name="T29" fmla="*/ 147 h 147"/>
              <a:gd name="T30" fmla="*/ 66 w 150"/>
              <a:gd name="T31" fmla="*/ 147 h 147"/>
              <a:gd name="T32" fmla="*/ 104 w 150"/>
              <a:gd name="T33" fmla="*/ 147 h 147"/>
              <a:gd name="T34" fmla="*/ 142 w 150"/>
              <a:gd name="T35" fmla="*/ 147 h 147"/>
              <a:gd name="T36" fmla="*/ 150 w 150"/>
              <a:gd name="T37" fmla="*/ 145 h 147"/>
              <a:gd name="T38" fmla="*/ 11 w 150"/>
              <a:gd name="T39" fmla="*/ 143 h 147"/>
              <a:gd name="T40" fmla="*/ 26 w 150"/>
              <a:gd name="T41" fmla="*/ 128 h 147"/>
              <a:gd name="T42" fmla="*/ 11 w 150"/>
              <a:gd name="T43" fmla="*/ 143 h 147"/>
              <a:gd name="T44" fmla="*/ 49 w 150"/>
              <a:gd name="T45" fmla="*/ 102 h 147"/>
              <a:gd name="T46" fmla="*/ 64 w 150"/>
              <a:gd name="T47" fmla="*/ 143 h 147"/>
              <a:gd name="T48" fmla="*/ 87 w 150"/>
              <a:gd name="T49" fmla="*/ 143 h 147"/>
              <a:gd name="T50" fmla="*/ 102 w 150"/>
              <a:gd name="T51" fmla="*/ 77 h 147"/>
              <a:gd name="T52" fmla="*/ 87 w 150"/>
              <a:gd name="T53" fmla="*/ 143 h 147"/>
              <a:gd name="T54" fmla="*/ 125 w 150"/>
              <a:gd name="T55" fmla="*/ 52 h 147"/>
              <a:gd name="T56" fmla="*/ 140 w 150"/>
              <a:gd name="T57" fmla="*/ 143 h 147"/>
              <a:gd name="T58" fmla="*/ 17 w 150"/>
              <a:gd name="T59" fmla="*/ 82 h 147"/>
              <a:gd name="T60" fmla="*/ 127 w 150"/>
              <a:gd name="T61" fmla="*/ 6 h 147"/>
              <a:gd name="T62" fmla="*/ 105 w 150"/>
              <a:gd name="T63" fmla="*/ 2 h 147"/>
              <a:gd name="T64" fmla="*/ 132 w 150"/>
              <a:gd name="T65" fmla="*/ 3 h 147"/>
              <a:gd name="T66" fmla="*/ 133 w 150"/>
              <a:gd name="T67" fmla="*/ 3 h 147"/>
              <a:gd name="T68" fmla="*/ 133 w 150"/>
              <a:gd name="T69" fmla="*/ 3 h 147"/>
              <a:gd name="T70" fmla="*/ 133 w 150"/>
              <a:gd name="T71" fmla="*/ 3 h 147"/>
              <a:gd name="T72" fmla="*/ 134 w 150"/>
              <a:gd name="T73" fmla="*/ 4 h 147"/>
              <a:gd name="T74" fmla="*/ 134 w 150"/>
              <a:gd name="T75" fmla="*/ 4 h 147"/>
              <a:gd name="T76" fmla="*/ 134 w 150"/>
              <a:gd name="T77" fmla="*/ 4 h 147"/>
              <a:gd name="T78" fmla="*/ 134 w 150"/>
              <a:gd name="T79" fmla="*/ 4 h 147"/>
              <a:gd name="T80" fmla="*/ 134 w 150"/>
              <a:gd name="T81" fmla="*/ 5 h 147"/>
              <a:gd name="T82" fmla="*/ 134 w 150"/>
              <a:gd name="T83" fmla="*/ 5 h 147"/>
              <a:gd name="T84" fmla="*/ 131 w 150"/>
              <a:gd name="T85" fmla="*/ 31 h 147"/>
              <a:gd name="T86" fmla="*/ 129 w 150"/>
              <a:gd name="T87" fmla="*/ 33 h 147"/>
              <a:gd name="T88" fmla="*/ 130 w 150"/>
              <a:gd name="T89" fmla="*/ 9 h 147"/>
              <a:gd name="T90" fmla="*/ 18 w 150"/>
              <a:gd name="T91" fmla="*/ 8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0" h="147">
                <a:moveTo>
                  <a:pt x="148" y="143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44" y="50"/>
                  <a:pt x="144" y="50"/>
                  <a:pt x="144" y="50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2" y="48"/>
                  <a:pt x="121" y="48"/>
                  <a:pt x="121" y="50"/>
                </a:cubicBezTo>
                <a:cubicBezTo>
                  <a:pt x="121" y="143"/>
                  <a:pt x="121" y="143"/>
                  <a:pt x="121" y="143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6" y="74"/>
                  <a:pt x="105" y="73"/>
                  <a:pt x="104" y="73"/>
                </a:cubicBezTo>
                <a:cubicBezTo>
                  <a:pt x="85" y="73"/>
                  <a:pt x="85" y="73"/>
                  <a:pt x="85" y="73"/>
                </a:cubicBezTo>
                <a:cubicBezTo>
                  <a:pt x="84" y="73"/>
                  <a:pt x="83" y="74"/>
                  <a:pt x="83" y="75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99"/>
                  <a:pt x="67" y="98"/>
                  <a:pt x="66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6" y="98"/>
                  <a:pt x="45" y="99"/>
                  <a:pt x="45" y="100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0" y="124"/>
                  <a:pt x="29" y="124"/>
                  <a:pt x="28" y="124"/>
                </a:cubicBezTo>
                <a:cubicBezTo>
                  <a:pt x="9" y="124"/>
                  <a:pt x="9" y="124"/>
                  <a:pt x="9" y="124"/>
                </a:cubicBezTo>
                <a:cubicBezTo>
                  <a:pt x="8" y="124"/>
                  <a:pt x="7" y="124"/>
                  <a:pt x="7" y="126"/>
                </a:cubicBezTo>
                <a:cubicBezTo>
                  <a:pt x="7" y="143"/>
                  <a:pt x="7" y="143"/>
                  <a:pt x="7" y="143"/>
                </a:cubicBezTo>
                <a:cubicBezTo>
                  <a:pt x="2" y="143"/>
                  <a:pt x="2" y="143"/>
                  <a:pt x="2" y="143"/>
                </a:cubicBezTo>
                <a:cubicBezTo>
                  <a:pt x="1" y="143"/>
                  <a:pt x="0" y="143"/>
                  <a:pt x="0" y="145"/>
                </a:cubicBezTo>
                <a:cubicBezTo>
                  <a:pt x="0" y="146"/>
                  <a:pt x="1" y="147"/>
                  <a:pt x="2" y="147"/>
                </a:cubicBezTo>
                <a:cubicBezTo>
                  <a:pt x="9" y="147"/>
                  <a:pt x="9" y="147"/>
                  <a:pt x="9" y="147"/>
                </a:cubicBezTo>
                <a:cubicBezTo>
                  <a:pt x="28" y="147"/>
                  <a:pt x="28" y="147"/>
                  <a:pt x="28" y="147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66" y="147"/>
                  <a:pt x="66" y="147"/>
                  <a:pt x="66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104" y="147"/>
                  <a:pt x="104" y="147"/>
                  <a:pt x="104" y="147"/>
                </a:cubicBezTo>
                <a:cubicBezTo>
                  <a:pt x="123" y="147"/>
                  <a:pt x="123" y="147"/>
                  <a:pt x="123" y="14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48" y="147"/>
                  <a:pt x="148" y="147"/>
                  <a:pt x="148" y="147"/>
                </a:cubicBezTo>
                <a:cubicBezTo>
                  <a:pt x="149" y="147"/>
                  <a:pt x="150" y="146"/>
                  <a:pt x="150" y="145"/>
                </a:cubicBezTo>
                <a:cubicBezTo>
                  <a:pt x="150" y="143"/>
                  <a:pt x="149" y="143"/>
                  <a:pt x="148" y="143"/>
                </a:cubicBezTo>
                <a:close/>
                <a:moveTo>
                  <a:pt x="11" y="143"/>
                </a:moveTo>
                <a:cubicBezTo>
                  <a:pt x="11" y="128"/>
                  <a:pt x="11" y="128"/>
                  <a:pt x="11" y="128"/>
                </a:cubicBezTo>
                <a:cubicBezTo>
                  <a:pt x="26" y="128"/>
                  <a:pt x="26" y="128"/>
                  <a:pt x="26" y="128"/>
                </a:cubicBezTo>
                <a:cubicBezTo>
                  <a:pt x="26" y="143"/>
                  <a:pt x="26" y="143"/>
                  <a:pt x="26" y="143"/>
                </a:cubicBezTo>
                <a:lnTo>
                  <a:pt x="11" y="143"/>
                </a:lnTo>
                <a:close/>
                <a:moveTo>
                  <a:pt x="49" y="143"/>
                </a:moveTo>
                <a:cubicBezTo>
                  <a:pt x="49" y="102"/>
                  <a:pt x="49" y="102"/>
                  <a:pt x="49" y="102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43"/>
                  <a:pt x="64" y="143"/>
                  <a:pt x="64" y="143"/>
                </a:cubicBezTo>
                <a:lnTo>
                  <a:pt x="49" y="143"/>
                </a:lnTo>
                <a:close/>
                <a:moveTo>
                  <a:pt x="87" y="143"/>
                </a:moveTo>
                <a:cubicBezTo>
                  <a:pt x="87" y="77"/>
                  <a:pt x="87" y="77"/>
                  <a:pt x="87" y="77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2" y="143"/>
                  <a:pt x="102" y="143"/>
                  <a:pt x="102" y="143"/>
                </a:cubicBezTo>
                <a:lnTo>
                  <a:pt x="87" y="143"/>
                </a:lnTo>
                <a:close/>
                <a:moveTo>
                  <a:pt x="125" y="143"/>
                </a:moveTo>
                <a:cubicBezTo>
                  <a:pt x="125" y="52"/>
                  <a:pt x="125" y="52"/>
                  <a:pt x="125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143"/>
                  <a:pt x="140" y="143"/>
                  <a:pt x="140" y="143"/>
                </a:cubicBezTo>
                <a:lnTo>
                  <a:pt x="125" y="143"/>
                </a:lnTo>
                <a:close/>
                <a:moveTo>
                  <a:pt x="17" y="82"/>
                </a:moveTo>
                <a:cubicBezTo>
                  <a:pt x="16" y="81"/>
                  <a:pt x="16" y="80"/>
                  <a:pt x="17" y="79"/>
                </a:cubicBezTo>
                <a:cubicBezTo>
                  <a:pt x="127" y="6"/>
                  <a:pt x="127" y="6"/>
                  <a:pt x="127" y="6"/>
                </a:cubicBezTo>
                <a:cubicBezTo>
                  <a:pt x="107" y="4"/>
                  <a:pt x="107" y="4"/>
                  <a:pt x="107" y="4"/>
                </a:cubicBezTo>
                <a:cubicBezTo>
                  <a:pt x="106" y="4"/>
                  <a:pt x="105" y="3"/>
                  <a:pt x="105" y="2"/>
                </a:cubicBezTo>
                <a:cubicBezTo>
                  <a:pt x="105" y="1"/>
                  <a:pt x="106" y="0"/>
                  <a:pt x="107" y="0"/>
                </a:cubicBezTo>
                <a:cubicBezTo>
                  <a:pt x="132" y="3"/>
                  <a:pt x="132" y="3"/>
                  <a:pt x="132" y="3"/>
                </a:cubicBezTo>
                <a:cubicBezTo>
                  <a:pt x="132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4" y="3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1" y="31"/>
                  <a:pt x="131" y="31"/>
                  <a:pt x="131" y="31"/>
                </a:cubicBezTo>
                <a:cubicBezTo>
                  <a:pt x="131" y="32"/>
                  <a:pt x="130" y="33"/>
                  <a:pt x="129" y="33"/>
                </a:cubicBezTo>
                <a:cubicBezTo>
                  <a:pt x="129" y="33"/>
                  <a:pt x="129" y="33"/>
                  <a:pt x="129" y="33"/>
                </a:cubicBezTo>
                <a:cubicBezTo>
                  <a:pt x="128" y="32"/>
                  <a:pt x="127" y="31"/>
                  <a:pt x="127" y="30"/>
                </a:cubicBezTo>
                <a:cubicBezTo>
                  <a:pt x="130" y="9"/>
                  <a:pt x="130" y="9"/>
                  <a:pt x="130" y="9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19" y="83"/>
                  <a:pt x="18" y="83"/>
                </a:cubicBezTo>
                <a:cubicBezTo>
                  <a:pt x="18" y="83"/>
                  <a:pt x="17" y="83"/>
                  <a:pt x="17" y="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Right Arrow 70">
            <a:extLst>
              <a:ext uri="{FF2B5EF4-FFF2-40B4-BE49-F238E27FC236}">
                <a16:creationId xmlns:a16="http://schemas.microsoft.com/office/drawing/2014/main" id="{22CCAC99-8AA9-445E-A4C2-B795A80AFB09}"/>
              </a:ext>
            </a:extLst>
          </p:cNvPr>
          <p:cNvSpPr/>
          <p:nvPr/>
        </p:nvSpPr>
        <p:spPr>
          <a:xfrm>
            <a:off x="1657350" y="3657360"/>
            <a:ext cx="2717006" cy="152639"/>
          </a:xfrm>
          <a:prstGeom prst="rightArrow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>
              <a:defRPr/>
            </a:pPr>
            <a:endParaRPr lang="en-US" sz="1300" b="1" kern="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FD525-F2F0-484A-B9AE-C4E3AEDD3D9A}"/>
              </a:ext>
            </a:extLst>
          </p:cNvPr>
          <p:cNvSpPr txBox="1"/>
          <p:nvPr/>
        </p:nvSpPr>
        <p:spPr>
          <a:xfrm>
            <a:off x="1762055" y="3248378"/>
            <a:ext cx="300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REQUIREMENTS</a:t>
            </a:r>
          </a:p>
        </p:txBody>
      </p:sp>
      <p:sp>
        <p:nvSpPr>
          <p:cNvPr id="14" name="Right Arrow 70">
            <a:extLst>
              <a:ext uri="{FF2B5EF4-FFF2-40B4-BE49-F238E27FC236}">
                <a16:creationId xmlns:a16="http://schemas.microsoft.com/office/drawing/2014/main" id="{AD25C7AA-65DF-4018-8B98-A1997F416A69}"/>
              </a:ext>
            </a:extLst>
          </p:cNvPr>
          <p:cNvSpPr/>
          <p:nvPr/>
        </p:nvSpPr>
        <p:spPr>
          <a:xfrm>
            <a:off x="7524750" y="3657360"/>
            <a:ext cx="2717006" cy="152639"/>
          </a:xfrm>
          <a:prstGeom prst="rightArrow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>
              <a:defRPr/>
            </a:pPr>
            <a:endParaRPr lang="en-US" sz="1300" b="1" kern="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4AC7B-5CBD-4B54-8ADE-53F910857251}"/>
              </a:ext>
            </a:extLst>
          </p:cNvPr>
          <p:cNvSpPr txBox="1"/>
          <p:nvPr/>
        </p:nvSpPr>
        <p:spPr>
          <a:xfrm>
            <a:off x="7987157" y="3248377"/>
            <a:ext cx="300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BUDGET</a:t>
            </a: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957576E3-AFE2-4C40-87E0-4A6D1A053751}"/>
              </a:ext>
            </a:extLst>
          </p:cNvPr>
          <p:cNvSpPr txBox="1"/>
          <p:nvPr/>
        </p:nvSpPr>
        <p:spPr>
          <a:xfrm>
            <a:off x="4711700" y="4305301"/>
            <a:ext cx="1837429" cy="1866000"/>
          </a:xfrm>
          <a:prstGeom prst="ellipse">
            <a:avLst/>
          </a:prstGeom>
          <a:solidFill>
            <a:srgbClr val="93C90E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r>
              <a:rPr lang="en-US" sz="2400" b="1" spc="-149" baseline="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TECHNIQUE</a:t>
            </a:r>
            <a:endParaRPr lang="en-US" sz="2400" b="1" dirty="0">
              <a:solidFill>
                <a:schemeClr val="accent2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8B558AC7-1458-4868-A81B-B0641CEE89D8}"/>
              </a:ext>
            </a:extLst>
          </p:cNvPr>
          <p:cNvSpPr/>
          <p:nvPr/>
        </p:nvSpPr>
        <p:spPr>
          <a:xfrm>
            <a:off x="5243527" y="3401693"/>
            <a:ext cx="666750" cy="6167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Picture Placeholder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90ECC7A2-D67C-445F-8397-D169BA5285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77" b="1877"/>
          <a:stretch>
            <a:fillRect/>
          </a:stretch>
        </p:blipFill>
        <p:spPr>
          <a:xfrm rot="884440">
            <a:off x="4697068" y="1227240"/>
            <a:ext cx="1988530" cy="1914880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7F53CE-63E7-4B08-BFFF-1D7C55F5EFDA}"/>
              </a:ext>
            </a:extLst>
          </p:cNvPr>
          <p:cNvSpPr txBox="1"/>
          <p:nvPr/>
        </p:nvSpPr>
        <p:spPr>
          <a:xfrm>
            <a:off x="1916766" y="2979761"/>
            <a:ext cx="300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Print" panose="02000600000000000000" pitchFamily="2" charset="0"/>
              </a:rPr>
              <a:t>Missing variables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345A3-53DE-4DC7-89AD-FDE10F7CF457}"/>
              </a:ext>
            </a:extLst>
          </p:cNvPr>
          <p:cNvSpPr txBox="1"/>
          <p:nvPr/>
        </p:nvSpPr>
        <p:spPr>
          <a:xfrm>
            <a:off x="3419293" y="964033"/>
            <a:ext cx="51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Print" panose="02000600000000000000" pitchFamily="2" charset="0"/>
              </a:rPr>
              <a:t>Limited experience, slow feedback loop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B4A039-5B8D-458D-BC0E-9D68ECD077CD}"/>
              </a:ext>
            </a:extLst>
          </p:cNvPr>
          <p:cNvSpPr txBox="1"/>
          <p:nvPr/>
        </p:nvSpPr>
        <p:spPr>
          <a:xfrm>
            <a:off x="4336646" y="6248143"/>
            <a:ext cx="383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egoe Print" panose="02000600000000000000" pitchFamily="2" charset="0"/>
              </a:rPr>
              <a:t>Experience dependent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72696C5-B23B-4952-803C-12B3A4BF02C0}"/>
              </a:ext>
            </a:extLst>
          </p:cNvPr>
          <p:cNvSpPr/>
          <p:nvPr/>
        </p:nvSpPr>
        <p:spPr>
          <a:xfrm>
            <a:off x="7259436" y="1771650"/>
            <a:ext cx="2349116" cy="819150"/>
          </a:xfrm>
          <a:custGeom>
            <a:avLst/>
            <a:gdLst>
              <a:gd name="connsiteX0" fmla="*/ 1141614 w 2349116"/>
              <a:gd name="connsiteY0" fmla="*/ 0 h 819150"/>
              <a:gd name="connsiteX1" fmla="*/ 36714 w 2349116"/>
              <a:gd name="connsiteY1" fmla="*/ 552450 h 819150"/>
              <a:gd name="connsiteX2" fmla="*/ 2341764 w 2349116"/>
              <a:gd name="connsiteY2" fmla="*/ 361950 h 819150"/>
              <a:gd name="connsiteX3" fmla="*/ 627264 w 2349116"/>
              <a:gd name="connsiteY3" fmla="*/ 81915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116" h="819150">
                <a:moveTo>
                  <a:pt x="1141614" y="0"/>
                </a:moveTo>
                <a:cubicBezTo>
                  <a:pt x="489151" y="246062"/>
                  <a:pt x="-163311" y="492125"/>
                  <a:pt x="36714" y="552450"/>
                </a:cubicBezTo>
                <a:cubicBezTo>
                  <a:pt x="236739" y="612775"/>
                  <a:pt x="2243339" y="317500"/>
                  <a:pt x="2341764" y="361950"/>
                </a:cubicBezTo>
                <a:cubicBezTo>
                  <a:pt x="2440189" y="406400"/>
                  <a:pt x="1533726" y="612775"/>
                  <a:pt x="627264" y="81915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E5CFF03-46FC-4944-BCDA-18EBDD92E399}"/>
              </a:ext>
            </a:extLst>
          </p:cNvPr>
          <p:cNvSpPr/>
          <p:nvPr/>
        </p:nvSpPr>
        <p:spPr>
          <a:xfrm>
            <a:off x="1199789" y="1005765"/>
            <a:ext cx="5878174" cy="5487109"/>
          </a:xfrm>
          <a:prstGeom prst="roundRect">
            <a:avLst/>
          </a:prstGeom>
          <a:solidFill>
            <a:schemeClr val="tx2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906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8" grpId="0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FDBF-7575-4428-A1F1-F34CAEC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8613"/>
          </a:xfrm>
        </p:spPr>
        <p:txBody>
          <a:bodyPr/>
          <a:lstStyle/>
          <a:p>
            <a:r>
              <a:rPr lang="en-US" dirty="0"/>
              <a:t>Relabeled Components</a:t>
            </a:r>
          </a:p>
        </p:txBody>
      </p:sp>
      <p:sp>
        <p:nvSpPr>
          <p:cNvPr id="17" name="Freeform 6079">
            <a:extLst>
              <a:ext uri="{FF2B5EF4-FFF2-40B4-BE49-F238E27FC236}">
                <a16:creationId xmlns:a16="http://schemas.microsoft.com/office/drawing/2014/main" id="{D00D66C8-267C-B04D-8F14-93591CB1EAB8}"/>
              </a:ext>
            </a:extLst>
          </p:cNvPr>
          <p:cNvSpPr>
            <a:spLocks noEditPoints="1"/>
          </p:cNvSpPr>
          <p:nvPr/>
        </p:nvSpPr>
        <p:spPr bwMode="auto">
          <a:xfrm>
            <a:off x="2384370" y="2306157"/>
            <a:ext cx="733425" cy="717550"/>
          </a:xfrm>
          <a:custGeom>
            <a:avLst/>
            <a:gdLst>
              <a:gd name="T0" fmla="*/ 144 w 150"/>
              <a:gd name="T1" fmla="*/ 143 h 147"/>
              <a:gd name="T2" fmla="*/ 142 w 150"/>
              <a:gd name="T3" fmla="*/ 48 h 147"/>
              <a:gd name="T4" fmla="*/ 121 w 150"/>
              <a:gd name="T5" fmla="*/ 50 h 147"/>
              <a:gd name="T6" fmla="*/ 106 w 150"/>
              <a:gd name="T7" fmla="*/ 143 h 147"/>
              <a:gd name="T8" fmla="*/ 104 w 150"/>
              <a:gd name="T9" fmla="*/ 73 h 147"/>
              <a:gd name="T10" fmla="*/ 83 w 150"/>
              <a:gd name="T11" fmla="*/ 75 h 147"/>
              <a:gd name="T12" fmla="*/ 68 w 150"/>
              <a:gd name="T13" fmla="*/ 143 h 147"/>
              <a:gd name="T14" fmla="*/ 66 w 150"/>
              <a:gd name="T15" fmla="*/ 98 h 147"/>
              <a:gd name="T16" fmla="*/ 45 w 150"/>
              <a:gd name="T17" fmla="*/ 100 h 147"/>
              <a:gd name="T18" fmla="*/ 30 w 150"/>
              <a:gd name="T19" fmla="*/ 143 h 147"/>
              <a:gd name="T20" fmla="*/ 28 w 150"/>
              <a:gd name="T21" fmla="*/ 124 h 147"/>
              <a:gd name="T22" fmla="*/ 7 w 150"/>
              <a:gd name="T23" fmla="*/ 126 h 147"/>
              <a:gd name="T24" fmla="*/ 2 w 150"/>
              <a:gd name="T25" fmla="*/ 143 h 147"/>
              <a:gd name="T26" fmla="*/ 2 w 150"/>
              <a:gd name="T27" fmla="*/ 147 h 147"/>
              <a:gd name="T28" fmla="*/ 28 w 150"/>
              <a:gd name="T29" fmla="*/ 147 h 147"/>
              <a:gd name="T30" fmla="*/ 66 w 150"/>
              <a:gd name="T31" fmla="*/ 147 h 147"/>
              <a:gd name="T32" fmla="*/ 104 w 150"/>
              <a:gd name="T33" fmla="*/ 147 h 147"/>
              <a:gd name="T34" fmla="*/ 142 w 150"/>
              <a:gd name="T35" fmla="*/ 147 h 147"/>
              <a:gd name="T36" fmla="*/ 150 w 150"/>
              <a:gd name="T37" fmla="*/ 145 h 147"/>
              <a:gd name="T38" fmla="*/ 11 w 150"/>
              <a:gd name="T39" fmla="*/ 143 h 147"/>
              <a:gd name="T40" fmla="*/ 26 w 150"/>
              <a:gd name="T41" fmla="*/ 128 h 147"/>
              <a:gd name="T42" fmla="*/ 11 w 150"/>
              <a:gd name="T43" fmla="*/ 143 h 147"/>
              <a:gd name="T44" fmla="*/ 49 w 150"/>
              <a:gd name="T45" fmla="*/ 102 h 147"/>
              <a:gd name="T46" fmla="*/ 64 w 150"/>
              <a:gd name="T47" fmla="*/ 143 h 147"/>
              <a:gd name="T48" fmla="*/ 87 w 150"/>
              <a:gd name="T49" fmla="*/ 143 h 147"/>
              <a:gd name="T50" fmla="*/ 102 w 150"/>
              <a:gd name="T51" fmla="*/ 77 h 147"/>
              <a:gd name="T52" fmla="*/ 87 w 150"/>
              <a:gd name="T53" fmla="*/ 143 h 147"/>
              <a:gd name="T54" fmla="*/ 125 w 150"/>
              <a:gd name="T55" fmla="*/ 52 h 147"/>
              <a:gd name="T56" fmla="*/ 140 w 150"/>
              <a:gd name="T57" fmla="*/ 143 h 147"/>
              <a:gd name="T58" fmla="*/ 17 w 150"/>
              <a:gd name="T59" fmla="*/ 82 h 147"/>
              <a:gd name="T60" fmla="*/ 127 w 150"/>
              <a:gd name="T61" fmla="*/ 6 h 147"/>
              <a:gd name="T62" fmla="*/ 105 w 150"/>
              <a:gd name="T63" fmla="*/ 2 h 147"/>
              <a:gd name="T64" fmla="*/ 132 w 150"/>
              <a:gd name="T65" fmla="*/ 3 h 147"/>
              <a:gd name="T66" fmla="*/ 133 w 150"/>
              <a:gd name="T67" fmla="*/ 3 h 147"/>
              <a:gd name="T68" fmla="*/ 133 w 150"/>
              <a:gd name="T69" fmla="*/ 3 h 147"/>
              <a:gd name="T70" fmla="*/ 133 w 150"/>
              <a:gd name="T71" fmla="*/ 3 h 147"/>
              <a:gd name="T72" fmla="*/ 134 w 150"/>
              <a:gd name="T73" fmla="*/ 4 h 147"/>
              <a:gd name="T74" fmla="*/ 134 w 150"/>
              <a:gd name="T75" fmla="*/ 4 h 147"/>
              <a:gd name="T76" fmla="*/ 134 w 150"/>
              <a:gd name="T77" fmla="*/ 4 h 147"/>
              <a:gd name="T78" fmla="*/ 134 w 150"/>
              <a:gd name="T79" fmla="*/ 4 h 147"/>
              <a:gd name="T80" fmla="*/ 134 w 150"/>
              <a:gd name="T81" fmla="*/ 5 h 147"/>
              <a:gd name="T82" fmla="*/ 134 w 150"/>
              <a:gd name="T83" fmla="*/ 5 h 147"/>
              <a:gd name="T84" fmla="*/ 131 w 150"/>
              <a:gd name="T85" fmla="*/ 31 h 147"/>
              <a:gd name="T86" fmla="*/ 129 w 150"/>
              <a:gd name="T87" fmla="*/ 33 h 147"/>
              <a:gd name="T88" fmla="*/ 130 w 150"/>
              <a:gd name="T89" fmla="*/ 9 h 147"/>
              <a:gd name="T90" fmla="*/ 18 w 150"/>
              <a:gd name="T91" fmla="*/ 8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0" h="147">
                <a:moveTo>
                  <a:pt x="148" y="143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44" y="50"/>
                  <a:pt x="144" y="50"/>
                  <a:pt x="144" y="50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2" y="48"/>
                  <a:pt x="121" y="48"/>
                  <a:pt x="121" y="50"/>
                </a:cubicBezTo>
                <a:cubicBezTo>
                  <a:pt x="121" y="143"/>
                  <a:pt x="121" y="143"/>
                  <a:pt x="121" y="143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6" y="74"/>
                  <a:pt x="105" y="73"/>
                  <a:pt x="104" y="73"/>
                </a:cubicBezTo>
                <a:cubicBezTo>
                  <a:pt x="85" y="73"/>
                  <a:pt x="85" y="73"/>
                  <a:pt x="85" y="73"/>
                </a:cubicBezTo>
                <a:cubicBezTo>
                  <a:pt x="84" y="73"/>
                  <a:pt x="83" y="74"/>
                  <a:pt x="83" y="75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99"/>
                  <a:pt x="67" y="98"/>
                  <a:pt x="66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6" y="98"/>
                  <a:pt x="45" y="99"/>
                  <a:pt x="45" y="100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0" y="124"/>
                  <a:pt x="29" y="124"/>
                  <a:pt x="28" y="124"/>
                </a:cubicBezTo>
                <a:cubicBezTo>
                  <a:pt x="9" y="124"/>
                  <a:pt x="9" y="124"/>
                  <a:pt x="9" y="124"/>
                </a:cubicBezTo>
                <a:cubicBezTo>
                  <a:pt x="8" y="124"/>
                  <a:pt x="7" y="124"/>
                  <a:pt x="7" y="126"/>
                </a:cubicBezTo>
                <a:cubicBezTo>
                  <a:pt x="7" y="143"/>
                  <a:pt x="7" y="143"/>
                  <a:pt x="7" y="143"/>
                </a:cubicBezTo>
                <a:cubicBezTo>
                  <a:pt x="2" y="143"/>
                  <a:pt x="2" y="143"/>
                  <a:pt x="2" y="143"/>
                </a:cubicBezTo>
                <a:cubicBezTo>
                  <a:pt x="1" y="143"/>
                  <a:pt x="0" y="143"/>
                  <a:pt x="0" y="145"/>
                </a:cubicBezTo>
                <a:cubicBezTo>
                  <a:pt x="0" y="146"/>
                  <a:pt x="1" y="147"/>
                  <a:pt x="2" y="147"/>
                </a:cubicBezTo>
                <a:cubicBezTo>
                  <a:pt x="9" y="147"/>
                  <a:pt x="9" y="147"/>
                  <a:pt x="9" y="147"/>
                </a:cubicBezTo>
                <a:cubicBezTo>
                  <a:pt x="28" y="147"/>
                  <a:pt x="28" y="147"/>
                  <a:pt x="28" y="147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66" y="147"/>
                  <a:pt x="66" y="147"/>
                  <a:pt x="66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104" y="147"/>
                  <a:pt x="104" y="147"/>
                  <a:pt x="104" y="147"/>
                </a:cubicBezTo>
                <a:cubicBezTo>
                  <a:pt x="123" y="147"/>
                  <a:pt x="123" y="147"/>
                  <a:pt x="123" y="14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48" y="147"/>
                  <a:pt x="148" y="147"/>
                  <a:pt x="148" y="147"/>
                </a:cubicBezTo>
                <a:cubicBezTo>
                  <a:pt x="149" y="147"/>
                  <a:pt x="150" y="146"/>
                  <a:pt x="150" y="145"/>
                </a:cubicBezTo>
                <a:cubicBezTo>
                  <a:pt x="150" y="143"/>
                  <a:pt x="149" y="143"/>
                  <a:pt x="148" y="143"/>
                </a:cubicBezTo>
                <a:close/>
                <a:moveTo>
                  <a:pt x="11" y="143"/>
                </a:moveTo>
                <a:cubicBezTo>
                  <a:pt x="11" y="128"/>
                  <a:pt x="11" y="128"/>
                  <a:pt x="11" y="128"/>
                </a:cubicBezTo>
                <a:cubicBezTo>
                  <a:pt x="26" y="128"/>
                  <a:pt x="26" y="128"/>
                  <a:pt x="26" y="128"/>
                </a:cubicBezTo>
                <a:cubicBezTo>
                  <a:pt x="26" y="143"/>
                  <a:pt x="26" y="143"/>
                  <a:pt x="26" y="143"/>
                </a:cubicBezTo>
                <a:lnTo>
                  <a:pt x="11" y="143"/>
                </a:lnTo>
                <a:close/>
                <a:moveTo>
                  <a:pt x="49" y="143"/>
                </a:moveTo>
                <a:cubicBezTo>
                  <a:pt x="49" y="102"/>
                  <a:pt x="49" y="102"/>
                  <a:pt x="49" y="102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43"/>
                  <a:pt x="64" y="143"/>
                  <a:pt x="64" y="143"/>
                </a:cubicBezTo>
                <a:lnTo>
                  <a:pt x="49" y="143"/>
                </a:lnTo>
                <a:close/>
                <a:moveTo>
                  <a:pt x="87" y="143"/>
                </a:moveTo>
                <a:cubicBezTo>
                  <a:pt x="87" y="77"/>
                  <a:pt x="87" y="77"/>
                  <a:pt x="87" y="77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2" y="143"/>
                  <a:pt x="102" y="143"/>
                  <a:pt x="102" y="143"/>
                </a:cubicBezTo>
                <a:lnTo>
                  <a:pt x="87" y="143"/>
                </a:lnTo>
                <a:close/>
                <a:moveTo>
                  <a:pt x="125" y="143"/>
                </a:moveTo>
                <a:cubicBezTo>
                  <a:pt x="125" y="52"/>
                  <a:pt x="125" y="52"/>
                  <a:pt x="125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143"/>
                  <a:pt x="140" y="143"/>
                  <a:pt x="140" y="143"/>
                </a:cubicBezTo>
                <a:lnTo>
                  <a:pt x="125" y="143"/>
                </a:lnTo>
                <a:close/>
                <a:moveTo>
                  <a:pt x="17" y="82"/>
                </a:moveTo>
                <a:cubicBezTo>
                  <a:pt x="16" y="81"/>
                  <a:pt x="16" y="80"/>
                  <a:pt x="17" y="79"/>
                </a:cubicBezTo>
                <a:cubicBezTo>
                  <a:pt x="127" y="6"/>
                  <a:pt x="127" y="6"/>
                  <a:pt x="127" y="6"/>
                </a:cubicBezTo>
                <a:cubicBezTo>
                  <a:pt x="107" y="4"/>
                  <a:pt x="107" y="4"/>
                  <a:pt x="107" y="4"/>
                </a:cubicBezTo>
                <a:cubicBezTo>
                  <a:pt x="106" y="4"/>
                  <a:pt x="105" y="3"/>
                  <a:pt x="105" y="2"/>
                </a:cubicBezTo>
                <a:cubicBezTo>
                  <a:pt x="105" y="1"/>
                  <a:pt x="106" y="0"/>
                  <a:pt x="107" y="0"/>
                </a:cubicBezTo>
                <a:cubicBezTo>
                  <a:pt x="132" y="3"/>
                  <a:pt x="132" y="3"/>
                  <a:pt x="132" y="3"/>
                </a:cubicBezTo>
                <a:cubicBezTo>
                  <a:pt x="132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4" y="3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1" y="31"/>
                  <a:pt x="131" y="31"/>
                  <a:pt x="131" y="31"/>
                </a:cubicBezTo>
                <a:cubicBezTo>
                  <a:pt x="131" y="32"/>
                  <a:pt x="130" y="33"/>
                  <a:pt x="129" y="33"/>
                </a:cubicBezTo>
                <a:cubicBezTo>
                  <a:pt x="129" y="33"/>
                  <a:pt x="129" y="33"/>
                  <a:pt x="129" y="33"/>
                </a:cubicBezTo>
                <a:cubicBezTo>
                  <a:pt x="128" y="32"/>
                  <a:pt x="127" y="31"/>
                  <a:pt x="127" y="30"/>
                </a:cubicBezTo>
                <a:cubicBezTo>
                  <a:pt x="130" y="9"/>
                  <a:pt x="130" y="9"/>
                  <a:pt x="130" y="9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19" y="83"/>
                  <a:pt x="18" y="83"/>
                </a:cubicBezTo>
                <a:cubicBezTo>
                  <a:pt x="18" y="83"/>
                  <a:pt x="17" y="83"/>
                  <a:pt x="17" y="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Right Arrow 70">
            <a:extLst>
              <a:ext uri="{FF2B5EF4-FFF2-40B4-BE49-F238E27FC236}">
                <a16:creationId xmlns:a16="http://schemas.microsoft.com/office/drawing/2014/main" id="{22CCAC99-8AA9-445E-A4C2-B795A80AFB09}"/>
              </a:ext>
            </a:extLst>
          </p:cNvPr>
          <p:cNvSpPr/>
          <p:nvPr/>
        </p:nvSpPr>
        <p:spPr>
          <a:xfrm>
            <a:off x="1657350" y="3657360"/>
            <a:ext cx="2717006" cy="152639"/>
          </a:xfrm>
          <a:prstGeom prst="rightArrow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>
              <a:defRPr/>
            </a:pPr>
            <a:endParaRPr lang="en-US" sz="1300" b="1" kern="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FD525-F2F0-484A-B9AE-C4E3AEDD3D9A}"/>
              </a:ext>
            </a:extLst>
          </p:cNvPr>
          <p:cNvSpPr txBox="1"/>
          <p:nvPr/>
        </p:nvSpPr>
        <p:spPr>
          <a:xfrm>
            <a:off x="2007270" y="3234638"/>
            <a:ext cx="300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VARIABLES</a:t>
            </a:r>
          </a:p>
        </p:txBody>
      </p:sp>
      <p:sp>
        <p:nvSpPr>
          <p:cNvPr id="14" name="Right Arrow 70">
            <a:extLst>
              <a:ext uri="{FF2B5EF4-FFF2-40B4-BE49-F238E27FC236}">
                <a16:creationId xmlns:a16="http://schemas.microsoft.com/office/drawing/2014/main" id="{AD25C7AA-65DF-4018-8B98-A1997F416A69}"/>
              </a:ext>
            </a:extLst>
          </p:cNvPr>
          <p:cNvSpPr/>
          <p:nvPr/>
        </p:nvSpPr>
        <p:spPr>
          <a:xfrm>
            <a:off x="7524750" y="3657360"/>
            <a:ext cx="2717006" cy="152639"/>
          </a:xfrm>
          <a:prstGeom prst="rightArrow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>
              <a:defRPr/>
            </a:pPr>
            <a:endParaRPr lang="en-US" sz="1300" b="1" kern="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4AC7B-5CBD-4B54-8ADE-53F910857251}"/>
              </a:ext>
            </a:extLst>
          </p:cNvPr>
          <p:cNvSpPr txBox="1"/>
          <p:nvPr/>
        </p:nvSpPr>
        <p:spPr>
          <a:xfrm>
            <a:off x="7987157" y="3248377"/>
            <a:ext cx="300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BUDGET</a:t>
            </a: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957576E3-AFE2-4C40-87E0-4A6D1A053751}"/>
              </a:ext>
            </a:extLst>
          </p:cNvPr>
          <p:cNvSpPr txBox="1"/>
          <p:nvPr/>
        </p:nvSpPr>
        <p:spPr>
          <a:xfrm>
            <a:off x="4711700" y="4305301"/>
            <a:ext cx="1837429" cy="1866000"/>
          </a:xfrm>
          <a:prstGeom prst="ellipse">
            <a:avLst/>
          </a:prstGeom>
          <a:solidFill>
            <a:srgbClr val="93C90E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r>
              <a:rPr lang="en-US" sz="2400" b="1" spc="-149" baseline="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EXPERIENCE</a:t>
            </a:r>
            <a:endParaRPr lang="en-US" sz="2400" b="1" dirty="0">
              <a:solidFill>
                <a:schemeClr val="accent2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8B558AC7-1458-4868-A81B-B0641CEE89D8}"/>
              </a:ext>
            </a:extLst>
          </p:cNvPr>
          <p:cNvSpPr/>
          <p:nvPr/>
        </p:nvSpPr>
        <p:spPr>
          <a:xfrm>
            <a:off x="5243527" y="3401693"/>
            <a:ext cx="666750" cy="6167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Picture Placeholder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90ECC7A2-D67C-445F-8397-D169BA5285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77" b="1877"/>
          <a:stretch>
            <a:fillRect/>
          </a:stretch>
        </p:blipFill>
        <p:spPr>
          <a:xfrm rot="884440">
            <a:off x="4697068" y="1227240"/>
            <a:ext cx="1988530" cy="1914880"/>
          </a:xfrm>
          <a:prstGeom prst="ellipse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72696C5-B23B-4952-803C-12B3A4BF02C0}"/>
              </a:ext>
            </a:extLst>
          </p:cNvPr>
          <p:cNvSpPr/>
          <p:nvPr/>
        </p:nvSpPr>
        <p:spPr>
          <a:xfrm>
            <a:off x="7259436" y="1771650"/>
            <a:ext cx="2349116" cy="819150"/>
          </a:xfrm>
          <a:custGeom>
            <a:avLst/>
            <a:gdLst>
              <a:gd name="connsiteX0" fmla="*/ 1141614 w 2349116"/>
              <a:gd name="connsiteY0" fmla="*/ 0 h 819150"/>
              <a:gd name="connsiteX1" fmla="*/ 36714 w 2349116"/>
              <a:gd name="connsiteY1" fmla="*/ 552450 h 819150"/>
              <a:gd name="connsiteX2" fmla="*/ 2341764 w 2349116"/>
              <a:gd name="connsiteY2" fmla="*/ 361950 h 819150"/>
              <a:gd name="connsiteX3" fmla="*/ 627264 w 2349116"/>
              <a:gd name="connsiteY3" fmla="*/ 81915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116" h="819150">
                <a:moveTo>
                  <a:pt x="1141614" y="0"/>
                </a:moveTo>
                <a:cubicBezTo>
                  <a:pt x="489151" y="246062"/>
                  <a:pt x="-163311" y="492125"/>
                  <a:pt x="36714" y="552450"/>
                </a:cubicBezTo>
                <a:cubicBezTo>
                  <a:pt x="236739" y="612775"/>
                  <a:pt x="2243339" y="317500"/>
                  <a:pt x="2341764" y="361950"/>
                </a:cubicBezTo>
                <a:cubicBezTo>
                  <a:pt x="2440189" y="406400"/>
                  <a:pt x="1533726" y="612775"/>
                  <a:pt x="627264" y="81915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1C82F8-A9BD-4E75-9B5D-9EA2450F5110}"/>
              </a:ext>
            </a:extLst>
          </p:cNvPr>
          <p:cNvSpPr/>
          <p:nvPr/>
        </p:nvSpPr>
        <p:spPr>
          <a:xfrm rot="1587419">
            <a:off x="1072501" y="2863531"/>
            <a:ext cx="6827350" cy="3248518"/>
          </a:xfrm>
          <a:prstGeom prst="ellipse">
            <a:avLst/>
          </a:prstGeom>
          <a:solidFill>
            <a:schemeClr val="tx2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872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0265FD-2337-CF45-9B95-64BE22461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811"/>
            <a:ext cx="10515600" cy="1178613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D3961F-A0F2-514D-972A-285B3D484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239736"/>
            <a:ext cx="10163629" cy="2332264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/>
              <a:t>Learn the </a:t>
            </a:r>
            <a:r>
              <a:rPr lang="en-US" sz="3200" b="1" dirty="0"/>
              <a:t>effect</a:t>
            </a:r>
            <a:r>
              <a:rPr lang="en-US" sz="3200" dirty="0"/>
              <a:t> of </a:t>
            </a:r>
            <a:r>
              <a:rPr lang="en-US" sz="3200" b="1" dirty="0"/>
              <a:t>variables</a:t>
            </a:r>
            <a:r>
              <a:rPr lang="en-US" sz="3200" dirty="0"/>
              <a:t> on </a:t>
            </a:r>
            <a:r>
              <a:rPr lang="en-US" sz="3200" b="1" dirty="0"/>
              <a:t>budgets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200" dirty="0"/>
              <a:t>using </a:t>
            </a:r>
            <a:r>
              <a:rPr lang="en-US" sz="3200" i="1" dirty="0"/>
              <a:t>all</a:t>
            </a:r>
            <a:r>
              <a:rPr lang="en-US" sz="3200" dirty="0"/>
              <a:t> past project </a:t>
            </a:r>
            <a:r>
              <a:rPr lang="en-US" sz="3200" b="1" dirty="0"/>
              <a:t>experiences</a:t>
            </a:r>
            <a:r>
              <a:rPr lang="en-US" sz="3200" dirty="0"/>
              <a:t>.</a:t>
            </a:r>
            <a:endParaRPr lang="en-US" sz="32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B0884E-941D-CD4D-AB09-364DCF5C4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82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-&gt;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29E71-7A94-4500-82D0-964BACAD4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190" y="1273968"/>
            <a:ext cx="4929554" cy="457676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endParaRPr lang="en-US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Conversational AI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+ Agent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+ ServiceNow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ight Arrow 70">
            <a:extLst>
              <a:ext uri="{FF2B5EF4-FFF2-40B4-BE49-F238E27FC236}">
                <a16:creationId xmlns:a16="http://schemas.microsoft.com/office/drawing/2014/main" id="{65529456-72AB-44AD-9B83-9CA542C4AEAC}"/>
              </a:ext>
            </a:extLst>
          </p:cNvPr>
          <p:cNvSpPr/>
          <p:nvPr/>
        </p:nvSpPr>
        <p:spPr>
          <a:xfrm>
            <a:off x="4586288" y="3234204"/>
            <a:ext cx="602456" cy="194796"/>
          </a:xfrm>
          <a:prstGeom prst="rightArrow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>
              <a:defRPr/>
            </a:pPr>
            <a:endParaRPr lang="en-US" sz="1300" b="1" kern="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8D65A48D-8F69-4612-8C82-84199AE4A3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0602275"/>
              </p:ext>
            </p:extLst>
          </p:nvPr>
        </p:nvGraphicFramePr>
        <p:xfrm>
          <a:off x="5963810" y="1466474"/>
          <a:ext cx="5161390" cy="453011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80695">
                  <a:extLst>
                    <a:ext uri="{9D8B030D-6E8A-4147-A177-3AD203B41FA5}">
                      <a16:colId xmlns:a16="http://schemas.microsoft.com/office/drawing/2014/main" val="557847236"/>
                    </a:ext>
                  </a:extLst>
                </a:gridCol>
                <a:gridCol w="2580695">
                  <a:extLst>
                    <a:ext uri="{9D8B030D-6E8A-4147-A177-3AD203B41FA5}">
                      <a16:colId xmlns:a16="http://schemas.microsoft.com/office/drawing/2014/main" val="695099271"/>
                    </a:ext>
                  </a:extLst>
                </a:gridCol>
              </a:tblGrid>
              <a:tr h="755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498885"/>
                  </a:ext>
                </a:extLst>
              </a:tr>
              <a:tr h="755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Partner based?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704834"/>
                  </a:ext>
                </a:extLst>
              </a:tr>
              <a:tr h="755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KBs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209492"/>
                  </a:ext>
                </a:extLst>
              </a:tr>
              <a:tr h="755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Node providers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312719"/>
                  </a:ext>
                </a:extLst>
              </a:tr>
              <a:tr h="755019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Front-end Workflows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779599"/>
                  </a:ext>
                </a:extLst>
              </a:tr>
              <a:tr h="755019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9521065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A2A61D4B-0980-4053-B85C-C95824A9BC35}"/>
              </a:ext>
            </a:extLst>
          </p:cNvPr>
          <p:cNvSpPr/>
          <p:nvPr/>
        </p:nvSpPr>
        <p:spPr>
          <a:xfrm>
            <a:off x="6563568" y="1613944"/>
            <a:ext cx="1219200" cy="545043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38864A-9FFB-40D4-ADEE-DCB369CAA24A}"/>
              </a:ext>
            </a:extLst>
          </p:cNvPr>
          <p:cNvSpPr/>
          <p:nvPr/>
        </p:nvSpPr>
        <p:spPr>
          <a:xfrm>
            <a:off x="259190" y="-60110"/>
            <a:ext cx="75745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rgbClr val="00B050"/>
                  </a:fgClr>
                  <a:bgClr>
                    <a:schemeClr val="bg1"/>
                  </a:bgClr>
                </a:patt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4942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Effects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8D65A48D-8F69-4612-8C82-84199AE4A3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4915685"/>
              </p:ext>
            </p:extLst>
          </p:nvPr>
        </p:nvGraphicFramePr>
        <p:xfrm>
          <a:off x="4077860" y="1466474"/>
          <a:ext cx="4206240" cy="453011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02080">
                  <a:extLst>
                    <a:ext uri="{9D8B030D-6E8A-4147-A177-3AD203B41FA5}">
                      <a16:colId xmlns:a16="http://schemas.microsoft.com/office/drawing/2014/main" val="557847236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695099271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1699684185"/>
                    </a:ext>
                  </a:extLst>
                </a:gridCol>
              </a:tblGrid>
              <a:tr h="755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Weightage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(Effect)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498885"/>
                  </a:ext>
                </a:extLst>
              </a:tr>
              <a:tr h="755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Partner based?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704834"/>
                  </a:ext>
                </a:extLst>
              </a:tr>
              <a:tr h="755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KBs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209492"/>
                  </a:ext>
                </a:extLst>
              </a:tr>
              <a:tr h="755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Node providers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312719"/>
                  </a:ext>
                </a:extLst>
              </a:tr>
              <a:tr h="755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779599"/>
                  </a:ext>
                </a:extLst>
              </a:tr>
              <a:tr h="75501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Hours Spent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160</a:t>
                      </a:r>
                    </a:p>
                    <a:p>
                      <a:pPr algn="ctr"/>
                      <a:r>
                        <a:rPr lang="en-US" b="1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4557482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33188D45-F3D0-428A-8C51-E0B30298C124}"/>
              </a:ext>
            </a:extLst>
          </p:cNvPr>
          <p:cNvSpPr/>
          <p:nvPr/>
        </p:nvSpPr>
        <p:spPr>
          <a:xfrm>
            <a:off x="5864974" y="5286594"/>
            <a:ext cx="632012" cy="43030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2A61D4B-0980-4053-B85C-C95824A9BC35}"/>
              </a:ext>
            </a:extLst>
          </p:cNvPr>
          <p:cNvSpPr/>
          <p:nvPr/>
        </p:nvSpPr>
        <p:spPr>
          <a:xfrm>
            <a:off x="5571380" y="1571406"/>
            <a:ext cx="1219200" cy="545043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484FF3-C180-43AE-8669-ACE0B4ABD3E8}"/>
              </a:ext>
            </a:extLst>
          </p:cNvPr>
          <p:cNvSpPr/>
          <p:nvPr/>
        </p:nvSpPr>
        <p:spPr>
          <a:xfrm>
            <a:off x="259190" y="-60110"/>
            <a:ext cx="75745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rgbClr val="00B050"/>
                  </a:fgClr>
                  <a:bgClr>
                    <a:schemeClr val="bg1"/>
                  </a:bgClr>
                </a:patt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0956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31EFCCCC-36E9-440B-BCE6-39E544DA7F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8307"/>
              </p:ext>
            </p:extLst>
          </p:nvPr>
        </p:nvGraphicFramePr>
        <p:xfrm>
          <a:off x="522510" y="2202148"/>
          <a:ext cx="2075543" cy="1463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15714">
                  <a:extLst>
                    <a:ext uri="{9D8B030D-6E8A-4147-A177-3AD203B41FA5}">
                      <a16:colId xmlns:a16="http://schemas.microsoft.com/office/drawing/2014/main" val="557847236"/>
                    </a:ext>
                  </a:extLst>
                </a:gridCol>
                <a:gridCol w="959829">
                  <a:extLst>
                    <a:ext uri="{9D8B030D-6E8A-4147-A177-3AD203B41FA5}">
                      <a16:colId xmlns:a16="http://schemas.microsoft.com/office/drawing/2014/main" val="1910655198"/>
                    </a:ext>
                  </a:extLst>
                </a:gridCol>
              </a:tblGrid>
              <a:tr h="313211">
                <a:tc>
                  <a:txBody>
                    <a:bodyPr/>
                    <a:lstStyle/>
                    <a:p>
                      <a:r>
                        <a:rPr lang="en-US" dirty="0"/>
                        <a:t>Vars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498885"/>
                  </a:ext>
                </a:extLst>
              </a:tr>
              <a:tr h="237778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3858450"/>
                  </a:ext>
                </a:extLst>
              </a:tr>
              <a:tr h="17897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01762"/>
                  </a:ext>
                </a:extLst>
              </a:tr>
              <a:tr h="1789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Budget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160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518451"/>
                  </a:ext>
                </a:extLst>
              </a:tr>
            </a:tbl>
          </a:graphicData>
        </a:graphic>
      </p:graphicFrame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1C01B0A6-50B1-44DF-898D-5B2A1E5E66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0058741"/>
              </p:ext>
            </p:extLst>
          </p:nvPr>
        </p:nvGraphicFramePr>
        <p:xfrm>
          <a:off x="2939142" y="2209408"/>
          <a:ext cx="2075543" cy="1463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15714">
                  <a:extLst>
                    <a:ext uri="{9D8B030D-6E8A-4147-A177-3AD203B41FA5}">
                      <a16:colId xmlns:a16="http://schemas.microsoft.com/office/drawing/2014/main" val="557847236"/>
                    </a:ext>
                  </a:extLst>
                </a:gridCol>
                <a:gridCol w="959829">
                  <a:extLst>
                    <a:ext uri="{9D8B030D-6E8A-4147-A177-3AD203B41FA5}">
                      <a16:colId xmlns:a16="http://schemas.microsoft.com/office/drawing/2014/main" val="1910655198"/>
                    </a:ext>
                  </a:extLst>
                </a:gridCol>
              </a:tblGrid>
              <a:tr h="313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Values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498885"/>
                  </a:ext>
                </a:extLst>
              </a:tr>
              <a:tr h="237778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3858450"/>
                  </a:ext>
                </a:extLst>
              </a:tr>
              <a:tr h="17897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01762"/>
                  </a:ext>
                </a:extLst>
              </a:tr>
              <a:tr h="1789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Budget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350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518451"/>
                  </a:ext>
                </a:extLst>
              </a:tr>
            </a:tbl>
          </a:graphicData>
        </a:graphic>
      </p:graphicFrame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34A616CE-69D2-48C6-A795-CC9506C381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9417128"/>
              </p:ext>
            </p:extLst>
          </p:nvPr>
        </p:nvGraphicFramePr>
        <p:xfrm>
          <a:off x="5384802" y="2231182"/>
          <a:ext cx="2075543" cy="1463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15714">
                  <a:extLst>
                    <a:ext uri="{9D8B030D-6E8A-4147-A177-3AD203B41FA5}">
                      <a16:colId xmlns:a16="http://schemas.microsoft.com/office/drawing/2014/main" val="557847236"/>
                    </a:ext>
                  </a:extLst>
                </a:gridCol>
                <a:gridCol w="959829">
                  <a:extLst>
                    <a:ext uri="{9D8B030D-6E8A-4147-A177-3AD203B41FA5}">
                      <a16:colId xmlns:a16="http://schemas.microsoft.com/office/drawing/2014/main" val="1910655198"/>
                    </a:ext>
                  </a:extLst>
                </a:gridCol>
              </a:tblGrid>
              <a:tr h="313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Values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498885"/>
                  </a:ext>
                </a:extLst>
              </a:tr>
              <a:tr h="237778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3858450"/>
                  </a:ext>
                </a:extLst>
              </a:tr>
              <a:tr h="17897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01762"/>
                  </a:ext>
                </a:extLst>
              </a:tr>
              <a:tr h="1789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Budget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518451"/>
                  </a:ext>
                </a:extLst>
              </a:tr>
            </a:tbl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EDE76B84-C212-425B-B861-6E2089981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8613"/>
          </a:xfrm>
        </p:spPr>
        <p:txBody>
          <a:bodyPr/>
          <a:lstStyle/>
          <a:p>
            <a:r>
              <a:rPr lang="en-US" dirty="0"/>
              <a:t>Learning weights</a:t>
            </a:r>
          </a:p>
        </p:txBody>
      </p:sp>
      <p:sp>
        <p:nvSpPr>
          <p:cNvPr id="21" name="Right Arrow 70">
            <a:extLst>
              <a:ext uri="{FF2B5EF4-FFF2-40B4-BE49-F238E27FC236}">
                <a16:creationId xmlns:a16="http://schemas.microsoft.com/office/drawing/2014/main" id="{71B6977E-34E9-411F-AED7-345499D6E894}"/>
              </a:ext>
            </a:extLst>
          </p:cNvPr>
          <p:cNvSpPr/>
          <p:nvPr/>
        </p:nvSpPr>
        <p:spPr>
          <a:xfrm>
            <a:off x="1710032" y="4074039"/>
            <a:ext cx="4100846" cy="831786"/>
          </a:xfrm>
          <a:prstGeom prst="rightArrow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400" b="1" kern="0" dirty="0">
                <a:solidFill>
                  <a:srgbClr val="FFFFFF"/>
                </a:solidFill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EXPERIENCE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15E940-B1B3-44BF-98D0-9AA15DBE1540}"/>
              </a:ext>
            </a:extLst>
          </p:cNvPr>
          <p:cNvSpPr/>
          <p:nvPr/>
        </p:nvSpPr>
        <p:spPr>
          <a:xfrm>
            <a:off x="7957457" y="2027985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LEARNING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A94109-90E0-4FA2-B213-4BD9CCB7DB5B}"/>
              </a:ext>
            </a:extLst>
          </p:cNvPr>
          <p:cNvSpPr txBox="1"/>
          <p:nvPr/>
        </p:nvSpPr>
        <p:spPr>
          <a:xfrm flipH="1">
            <a:off x="914400" y="3713975"/>
            <a:ext cx="187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8CA92C-8B77-4380-A0CF-D7EB3307AA05}"/>
              </a:ext>
            </a:extLst>
          </p:cNvPr>
          <p:cNvSpPr txBox="1"/>
          <p:nvPr/>
        </p:nvSpPr>
        <p:spPr>
          <a:xfrm flipH="1">
            <a:off x="3432629" y="3706717"/>
            <a:ext cx="187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1390E-ECBC-4B1E-9F30-FBE0E11AD437}"/>
              </a:ext>
            </a:extLst>
          </p:cNvPr>
          <p:cNvSpPr txBox="1"/>
          <p:nvPr/>
        </p:nvSpPr>
        <p:spPr>
          <a:xfrm flipH="1">
            <a:off x="5979888" y="3713976"/>
            <a:ext cx="187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E02466-7CC5-4600-9003-BB45E15D020D}"/>
              </a:ext>
            </a:extLst>
          </p:cNvPr>
          <p:cNvSpPr/>
          <p:nvPr/>
        </p:nvSpPr>
        <p:spPr>
          <a:xfrm>
            <a:off x="259190" y="0"/>
            <a:ext cx="75745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rgbClr val="00B050"/>
                  </a:fgClr>
                  <a:bgClr>
                    <a:schemeClr val="bg1"/>
                  </a:bgClr>
                </a:patt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0013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EDE76B84-C212-425B-B861-6E2089981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8613"/>
          </a:xfrm>
        </p:spPr>
        <p:txBody>
          <a:bodyPr/>
          <a:lstStyle/>
          <a:p>
            <a:r>
              <a:rPr lang="en-US" dirty="0"/>
              <a:t>Weights Learnt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8E21CBD2-6464-4725-B3A5-B7C90BCE32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2282859"/>
              </p:ext>
            </p:extLst>
          </p:nvPr>
        </p:nvGraphicFramePr>
        <p:xfrm>
          <a:off x="2619774" y="1099771"/>
          <a:ext cx="6952452" cy="500182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317484">
                  <a:extLst>
                    <a:ext uri="{9D8B030D-6E8A-4147-A177-3AD203B41FA5}">
                      <a16:colId xmlns:a16="http://schemas.microsoft.com/office/drawing/2014/main" val="557847236"/>
                    </a:ext>
                  </a:extLst>
                </a:gridCol>
                <a:gridCol w="2317484">
                  <a:extLst>
                    <a:ext uri="{9D8B030D-6E8A-4147-A177-3AD203B41FA5}">
                      <a16:colId xmlns:a16="http://schemas.microsoft.com/office/drawing/2014/main" val="695099271"/>
                    </a:ext>
                  </a:extLst>
                </a:gridCol>
                <a:gridCol w="2317484">
                  <a:extLst>
                    <a:ext uri="{9D8B030D-6E8A-4147-A177-3AD203B41FA5}">
                      <a16:colId xmlns:a16="http://schemas.microsoft.com/office/drawing/2014/main" val="1699684185"/>
                    </a:ext>
                  </a:extLst>
                </a:gridCol>
              </a:tblGrid>
              <a:tr h="7145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Weightage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(Effort)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498885"/>
                  </a:ext>
                </a:extLst>
              </a:tr>
              <a:tr h="7145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Partner based?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704834"/>
                  </a:ext>
                </a:extLst>
              </a:tr>
              <a:tr h="7145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KBs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209492"/>
                  </a:ext>
                </a:extLst>
              </a:tr>
              <a:tr h="7145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 Node providers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15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312719"/>
                  </a:ext>
                </a:extLst>
              </a:tr>
              <a:tr h="7145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Agents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779599"/>
                  </a:ext>
                </a:extLst>
              </a:tr>
              <a:tr h="714547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557482"/>
                  </a:ext>
                </a:extLst>
              </a:tr>
              <a:tr h="71454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Budget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 160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18998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F99FF70-ADE4-44C6-861D-BA83202F0B77}"/>
              </a:ext>
            </a:extLst>
          </p:cNvPr>
          <p:cNvSpPr/>
          <p:nvPr/>
        </p:nvSpPr>
        <p:spPr>
          <a:xfrm>
            <a:off x="259190" y="0"/>
            <a:ext cx="75745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rgbClr val="00B050"/>
                  </a:fgClr>
                  <a:bgClr>
                    <a:schemeClr val="bg1"/>
                  </a:bgClr>
                </a:patt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6960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FDBF-7575-4428-A1F1-F34CAEC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8613"/>
          </a:xfrm>
        </p:spPr>
        <p:txBody>
          <a:bodyPr/>
          <a:lstStyle/>
          <a:p>
            <a:r>
              <a:rPr lang="en-US" dirty="0"/>
              <a:t>New Estimation Components</a:t>
            </a:r>
          </a:p>
        </p:txBody>
      </p:sp>
      <p:sp>
        <p:nvSpPr>
          <p:cNvPr id="17" name="Freeform 6079">
            <a:extLst>
              <a:ext uri="{FF2B5EF4-FFF2-40B4-BE49-F238E27FC236}">
                <a16:creationId xmlns:a16="http://schemas.microsoft.com/office/drawing/2014/main" id="{D00D66C8-267C-B04D-8F14-93591CB1EAB8}"/>
              </a:ext>
            </a:extLst>
          </p:cNvPr>
          <p:cNvSpPr>
            <a:spLocks noEditPoints="1"/>
          </p:cNvSpPr>
          <p:nvPr/>
        </p:nvSpPr>
        <p:spPr bwMode="auto">
          <a:xfrm>
            <a:off x="2384370" y="2306157"/>
            <a:ext cx="733425" cy="717550"/>
          </a:xfrm>
          <a:custGeom>
            <a:avLst/>
            <a:gdLst>
              <a:gd name="T0" fmla="*/ 144 w 150"/>
              <a:gd name="T1" fmla="*/ 143 h 147"/>
              <a:gd name="T2" fmla="*/ 142 w 150"/>
              <a:gd name="T3" fmla="*/ 48 h 147"/>
              <a:gd name="T4" fmla="*/ 121 w 150"/>
              <a:gd name="T5" fmla="*/ 50 h 147"/>
              <a:gd name="T6" fmla="*/ 106 w 150"/>
              <a:gd name="T7" fmla="*/ 143 h 147"/>
              <a:gd name="T8" fmla="*/ 104 w 150"/>
              <a:gd name="T9" fmla="*/ 73 h 147"/>
              <a:gd name="T10" fmla="*/ 83 w 150"/>
              <a:gd name="T11" fmla="*/ 75 h 147"/>
              <a:gd name="T12" fmla="*/ 68 w 150"/>
              <a:gd name="T13" fmla="*/ 143 h 147"/>
              <a:gd name="T14" fmla="*/ 66 w 150"/>
              <a:gd name="T15" fmla="*/ 98 h 147"/>
              <a:gd name="T16" fmla="*/ 45 w 150"/>
              <a:gd name="T17" fmla="*/ 100 h 147"/>
              <a:gd name="T18" fmla="*/ 30 w 150"/>
              <a:gd name="T19" fmla="*/ 143 h 147"/>
              <a:gd name="T20" fmla="*/ 28 w 150"/>
              <a:gd name="T21" fmla="*/ 124 h 147"/>
              <a:gd name="T22" fmla="*/ 7 w 150"/>
              <a:gd name="T23" fmla="*/ 126 h 147"/>
              <a:gd name="T24" fmla="*/ 2 w 150"/>
              <a:gd name="T25" fmla="*/ 143 h 147"/>
              <a:gd name="T26" fmla="*/ 2 w 150"/>
              <a:gd name="T27" fmla="*/ 147 h 147"/>
              <a:gd name="T28" fmla="*/ 28 w 150"/>
              <a:gd name="T29" fmla="*/ 147 h 147"/>
              <a:gd name="T30" fmla="*/ 66 w 150"/>
              <a:gd name="T31" fmla="*/ 147 h 147"/>
              <a:gd name="T32" fmla="*/ 104 w 150"/>
              <a:gd name="T33" fmla="*/ 147 h 147"/>
              <a:gd name="T34" fmla="*/ 142 w 150"/>
              <a:gd name="T35" fmla="*/ 147 h 147"/>
              <a:gd name="T36" fmla="*/ 150 w 150"/>
              <a:gd name="T37" fmla="*/ 145 h 147"/>
              <a:gd name="T38" fmla="*/ 11 w 150"/>
              <a:gd name="T39" fmla="*/ 143 h 147"/>
              <a:gd name="T40" fmla="*/ 26 w 150"/>
              <a:gd name="T41" fmla="*/ 128 h 147"/>
              <a:gd name="T42" fmla="*/ 11 w 150"/>
              <a:gd name="T43" fmla="*/ 143 h 147"/>
              <a:gd name="T44" fmla="*/ 49 w 150"/>
              <a:gd name="T45" fmla="*/ 102 h 147"/>
              <a:gd name="T46" fmla="*/ 64 w 150"/>
              <a:gd name="T47" fmla="*/ 143 h 147"/>
              <a:gd name="T48" fmla="*/ 87 w 150"/>
              <a:gd name="T49" fmla="*/ 143 h 147"/>
              <a:gd name="T50" fmla="*/ 102 w 150"/>
              <a:gd name="T51" fmla="*/ 77 h 147"/>
              <a:gd name="T52" fmla="*/ 87 w 150"/>
              <a:gd name="T53" fmla="*/ 143 h 147"/>
              <a:gd name="T54" fmla="*/ 125 w 150"/>
              <a:gd name="T55" fmla="*/ 52 h 147"/>
              <a:gd name="T56" fmla="*/ 140 w 150"/>
              <a:gd name="T57" fmla="*/ 143 h 147"/>
              <a:gd name="T58" fmla="*/ 17 w 150"/>
              <a:gd name="T59" fmla="*/ 82 h 147"/>
              <a:gd name="T60" fmla="*/ 127 w 150"/>
              <a:gd name="T61" fmla="*/ 6 h 147"/>
              <a:gd name="T62" fmla="*/ 105 w 150"/>
              <a:gd name="T63" fmla="*/ 2 h 147"/>
              <a:gd name="T64" fmla="*/ 132 w 150"/>
              <a:gd name="T65" fmla="*/ 3 h 147"/>
              <a:gd name="T66" fmla="*/ 133 w 150"/>
              <a:gd name="T67" fmla="*/ 3 h 147"/>
              <a:gd name="T68" fmla="*/ 133 w 150"/>
              <a:gd name="T69" fmla="*/ 3 h 147"/>
              <a:gd name="T70" fmla="*/ 133 w 150"/>
              <a:gd name="T71" fmla="*/ 3 h 147"/>
              <a:gd name="T72" fmla="*/ 134 w 150"/>
              <a:gd name="T73" fmla="*/ 4 h 147"/>
              <a:gd name="T74" fmla="*/ 134 w 150"/>
              <a:gd name="T75" fmla="*/ 4 h 147"/>
              <a:gd name="T76" fmla="*/ 134 w 150"/>
              <a:gd name="T77" fmla="*/ 4 h 147"/>
              <a:gd name="T78" fmla="*/ 134 w 150"/>
              <a:gd name="T79" fmla="*/ 4 h 147"/>
              <a:gd name="T80" fmla="*/ 134 w 150"/>
              <a:gd name="T81" fmla="*/ 5 h 147"/>
              <a:gd name="T82" fmla="*/ 134 w 150"/>
              <a:gd name="T83" fmla="*/ 5 h 147"/>
              <a:gd name="T84" fmla="*/ 131 w 150"/>
              <a:gd name="T85" fmla="*/ 31 h 147"/>
              <a:gd name="T86" fmla="*/ 129 w 150"/>
              <a:gd name="T87" fmla="*/ 33 h 147"/>
              <a:gd name="T88" fmla="*/ 130 w 150"/>
              <a:gd name="T89" fmla="*/ 9 h 147"/>
              <a:gd name="T90" fmla="*/ 18 w 150"/>
              <a:gd name="T91" fmla="*/ 8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0" h="147">
                <a:moveTo>
                  <a:pt x="148" y="143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44" y="50"/>
                  <a:pt x="144" y="50"/>
                  <a:pt x="144" y="50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2" y="48"/>
                  <a:pt x="121" y="48"/>
                  <a:pt x="121" y="50"/>
                </a:cubicBezTo>
                <a:cubicBezTo>
                  <a:pt x="121" y="143"/>
                  <a:pt x="121" y="143"/>
                  <a:pt x="121" y="143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6" y="74"/>
                  <a:pt x="105" y="73"/>
                  <a:pt x="104" y="73"/>
                </a:cubicBezTo>
                <a:cubicBezTo>
                  <a:pt x="85" y="73"/>
                  <a:pt x="85" y="73"/>
                  <a:pt x="85" y="73"/>
                </a:cubicBezTo>
                <a:cubicBezTo>
                  <a:pt x="84" y="73"/>
                  <a:pt x="83" y="74"/>
                  <a:pt x="83" y="75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99"/>
                  <a:pt x="67" y="98"/>
                  <a:pt x="66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6" y="98"/>
                  <a:pt x="45" y="99"/>
                  <a:pt x="45" y="100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0" y="124"/>
                  <a:pt x="29" y="124"/>
                  <a:pt x="28" y="124"/>
                </a:cubicBezTo>
                <a:cubicBezTo>
                  <a:pt x="9" y="124"/>
                  <a:pt x="9" y="124"/>
                  <a:pt x="9" y="124"/>
                </a:cubicBezTo>
                <a:cubicBezTo>
                  <a:pt x="8" y="124"/>
                  <a:pt x="7" y="124"/>
                  <a:pt x="7" y="126"/>
                </a:cubicBezTo>
                <a:cubicBezTo>
                  <a:pt x="7" y="143"/>
                  <a:pt x="7" y="143"/>
                  <a:pt x="7" y="143"/>
                </a:cubicBezTo>
                <a:cubicBezTo>
                  <a:pt x="2" y="143"/>
                  <a:pt x="2" y="143"/>
                  <a:pt x="2" y="143"/>
                </a:cubicBezTo>
                <a:cubicBezTo>
                  <a:pt x="1" y="143"/>
                  <a:pt x="0" y="143"/>
                  <a:pt x="0" y="145"/>
                </a:cubicBezTo>
                <a:cubicBezTo>
                  <a:pt x="0" y="146"/>
                  <a:pt x="1" y="147"/>
                  <a:pt x="2" y="147"/>
                </a:cubicBezTo>
                <a:cubicBezTo>
                  <a:pt x="9" y="147"/>
                  <a:pt x="9" y="147"/>
                  <a:pt x="9" y="147"/>
                </a:cubicBezTo>
                <a:cubicBezTo>
                  <a:pt x="28" y="147"/>
                  <a:pt x="28" y="147"/>
                  <a:pt x="28" y="147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66" y="147"/>
                  <a:pt x="66" y="147"/>
                  <a:pt x="66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104" y="147"/>
                  <a:pt x="104" y="147"/>
                  <a:pt x="104" y="147"/>
                </a:cubicBezTo>
                <a:cubicBezTo>
                  <a:pt x="123" y="147"/>
                  <a:pt x="123" y="147"/>
                  <a:pt x="123" y="14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48" y="147"/>
                  <a:pt x="148" y="147"/>
                  <a:pt x="148" y="147"/>
                </a:cubicBezTo>
                <a:cubicBezTo>
                  <a:pt x="149" y="147"/>
                  <a:pt x="150" y="146"/>
                  <a:pt x="150" y="145"/>
                </a:cubicBezTo>
                <a:cubicBezTo>
                  <a:pt x="150" y="143"/>
                  <a:pt x="149" y="143"/>
                  <a:pt x="148" y="143"/>
                </a:cubicBezTo>
                <a:close/>
                <a:moveTo>
                  <a:pt x="11" y="143"/>
                </a:moveTo>
                <a:cubicBezTo>
                  <a:pt x="11" y="128"/>
                  <a:pt x="11" y="128"/>
                  <a:pt x="11" y="128"/>
                </a:cubicBezTo>
                <a:cubicBezTo>
                  <a:pt x="26" y="128"/>
                  <a:pt x="26" y="128"/>
                  <a:pt x="26" y="128"/>
                </a:cubicBezTo>
                <a:cubicBezTo>
                  <a:pt x="26" y="143"/>
                  <a:pt x="26" y="143"/>
                  <a:pt x="26" y="143"/>
                </a:cubicBezTo>
                <a:lnTo>
                  <a:pt x="11" y="143"/>
                </a:lnTo>
                <a:close/>
                <a:moveTo>
                  <a:pt x="49" y="143"/>
                </a:moveTo>
                <a:cubicBezTo>
                  <a:pt x="49" y="102"/>
                  <a:pt x="49" y="102"/>
                  <a:pt x="49" y="102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43"/>
                  <a:pt x="64" y="143"/>
                  <a:pt x="64" y="143"/>
                </a:cubicBezTo>
                <a:lnTo>
                  <a:pt x="49" y="143"/>
                </a:lnTo>
                <a:close/>
                <a:moveTo>
                  <a:pt x="87" y="143"/>
                </a:moveTo>
                <a:cubicBezTo>
                  <a:pt x="87" y="77"/>
                  <a:pt x="87" y="77"/>
                  <a:pt x="87" y="77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2" y="143"/>
                  <a:pt x="102" y="143"/>
                  <a:pt x="102" y="143"/>
                </a:cubicBezTo>
                <a:lnTo>
                  <a:pt x="87" y="143"/>
                </a:lnTo>
                <a:close/>
                <a:moveTo>
                  <a:pt x="125" y="143"/>
                </a:moveTo>
                <a:cubicBezTo>
                  <a:pt x="125" y="52"/>
                  <a:pt x="125" y="52"/>
                  <a:pt x="125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143"/>
                  <a:pt x="140" y="143"/>
                  <a:pt x="140" y="143"/>
                </a:cubicBezTo>
                <a:lnTo>
                  <a:pt x="125" y="143"/>
                </a:lnTo>
                <a:close/>
                <a:moveTo>
                  <a:pt x="17" y="82"/>
                </a:moveTo>
                <a:cubicBezTo>
                  <a:pt x="16" y="81"/>
                  <a:pt x="16" y="80"/>
                  <a:pt x="17" y="79"/>
                </a:cubicBezTo>
                <a:cubicBezTo>
                  <a:pt x="127" y="6"/>
                  <a:pt x="127" y="6"/>
                  <a:pt x="127" y="6"/>
                </a:cubicBezTo>
                <a:cubicBezTo>
                  <a:pt x="107" y="4"/>
                  <a:pt x="107" y="4"/>
                  <a:pt x="107" y="4"/>
                </a:cubicBezTo>
                <a:cubicBezTo>
                  <a:pt x="106" y="4"/>
                  <a:pt x="105" y="3"/>
                  <a:pt x="105" y="2"/>
                </a:cubicBezTo>
                <a:cubicBezTo>
                  <a:pt x="105" y="1"/>
                  <a:pt x="106" y="0"/>
                  <a:pt x="107" y="0"/>
                </a:cubicBezTo>
                <a:cubicBezTo>
                  <a:pt x="132" y="3"/>
                  <a:pt x="132" y="3"/>
                  <a:pt x="132" y="3"/>
                </a:cubicBezTo>
                <a:cubicBezTo>
                  <a:pt x="132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4" y="3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1" y="31"/>
                  <a:pt x="131" y="31"/>
                  <a:pt x="131" y="31"/>
                </a:cubicBezTo>
                <a:cubicBezTo>
                  <a:pt x="131" y="32"/>
                  <a:pt x="130" y="33"/>
                  <a:pt x="129" y="33"/>
                </a:cubicBezTo>
                <a:cubicBezTo>
                  <a:pt x="129" y="33"/>
                  <a:pt x="129" y="33"/>
                  <a:pt x="129" y="33"/>
                </a:cubicBezTo>
                <a:cubicBezTo>
                  <a:pt x="128" y="32"/>
                  <a:pt x="127" y="31"/>
                  <a:pt x="127" y="30"/>
                </a:cubicBezTo>
                <a:cubicBezTo>
                  <a:pt x="130" y="9"/>
                  <a:pt x="130" y="9"/>
                  <a:pt x="130" y="9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19" y="83"/>
                  <a:pt x="18" y="83"/>
                </a:cubicBezTo>
                <a:cubicBezTo>
                  <a:pt x="18" y="83"/>
                  <a:pt x="17" y="83"/>
                  <a:pt x="17" y="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Right Arrow 70">
            <a:extLst>
              <a:ext uri="{FF2B5EF4-FFF2-40B4-BE49-F238E27FC236}">
                <a16:creationId xmlns:a16="http://schemas.microsoft.com/office/drawing/2014/main" id="{22CCAC99-8AA9-445E-A4C2-B795A80AFB09}"/>
              </a:ext>
            </a:extLst>
          </p:cNvPr>
          <p:cNvSpPr/>
          <p:nvPr/>
        </p:nvSpPr>
        <p:spPr>
          <a:xfrm>
            <a:off x="1657350" y="3657360"/>
            <a:ext cx="2717006" cy="152639"/>
          </a:xfrm>
          <a:prstGeom prst="rightArrow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>
              <a:defRPr/>
            </a:pPr>
            <a:endParaRPr lang="en-US" sz="1300" b="1" kern="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FD525-F2F0-484A-B9AE-C4E3AEDD3D9A}"/>
              </a:ext>
            </a:extLst>
          </p:cNvPr>
          <p:cNvSpPr txBox="1"/>
          <p:nvPr/>
        </p:nvSpPr>
        <p:spPr>
          <a:xfrm>
            <a:off x="1586029" y="3200640"/>
            <a:ext cx="300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VARIABLE VALUES</a:t>
            </a:r>
          </a:p>
        </p:txBody>
      </p:sp>
      <p:sp>
        <p:nvSpPr>
          <p:cNvPr id="14" name="Right Arrow 70">
            <a:extLst>
              <a:ext uri="{FF2B5EF4-FFF2-40B4-BE49-F238E27FC236}">
                <a16:creationId xmlns:a16="http://schemas.microsoft.com/office/drawing/2014/main" id="{AD25C7AA-65DF-4018-8B98-A1997F416A69}"/>
              </a:ext>
            </a:extLst>
          </p:cNvPr>
          <p:cNvSpPr/>
          <p:nvPr/>
        </p:nvSpPr>
        <p:spPr>
          <a:xfrm>
            <a:off x="7524750" y="3657360"/>
            <a:ext cx="2717006" cy="152639"/>
          </a:xfrm>
          <a:prstGeom prst="rightArrow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>
              <a:defRPr/>
            </a:pPr>
            <a:endParaRPr lang="en-US" sz="1300" b="1" kern="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4AC7B-5CBD-4B54-8ADE-53F910857251}"/>
              </a:ext>
            </a:extLst>
          </p:cNvPr>
          <p:cNvSpPr txBox="1"/>
          <p:nvPr/>
        </p:nvSpPr>
        <p:spPr>
          <a:xfrm>
            <a:off x="7987157" y="3248377"/>
            <a:ext cx="300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BUDGET</a:t>
            </a: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957576E3-AFE2-4C40-87E0-4A6D1A053751}"/>
              </a:ext>
            </a:extLst>
          </p:cNvPr>
          <p:cNvSpPr txBox="1"/>
          <p:nvPr/>
        </p:nvSpPr>
        <p:spPr>
          <a:xfrm>
            <a:off x="4711700" y="4305301"/>
            <a:ext cx="1837429" cy="1866000"/>
          </a:xfrm>
          <a:prstGeom prst="ellipse">
            <a:avLst/>
          </a:prstGeom>
          <a:solidFill>
            <a:srgbClr val="93C90E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r>
              <a:rPr lang="en-US" sz="2400" b="1" spc="-149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WEIGHTS</a:t>
            </a:r>
            <a:endParaRPr lang="en-US" sz="2400" b="1" dirty="0">
              <a:solidFill>
                <a:schemeClr val="accent2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8B558AC7-1458-4868-A81B-B0641CEE89D8}"/>
              </a:ext>
            </a:extLst>
          </p:cNvPr>
          <p:cNvSpPr/>
          <p:nvPr/>
        </p:nvSpPr>
        <p:spPr>
          <a:xfrm>
            <a:off x="5243527" y="3401693"/>
            <a:ext cx="666750" cy="6167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Picture Placeholder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90ECC7A2-D67C-445F-8397-D169BA5285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77" b="1877"/>
          <a:stretch>
            <a:fillRect/>
          </a:stretch>
        </p:blipFill>
        <p:spPr>
          <a:xfrm rot="884440">
            <a:off x="4697068" y="1227240"/>
            <a:ext cx="1988530" cy="1914880"/>
          </a:xfrm>
          <a:prstGeom prst="ellipse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72696C5-B23B-4952-803C-12B3A4BF02C0}"/>
              </a:ext>
            </a:extLst>
          </p:cNvPr>
          <p:cNvSpPr/>
          <p:nvPr/>
        </p:nvSpPr>
        <p:spPr>
          <a:xfrm>
            <a:off x="7259436" y="1771650"/>
            <a:ext cx="2349116" cy="819150"/>
          </a:xfrm>
          <a:custGeom>
            <a:avLst/>
            <a:gdLst>
              <a:gd name="connsiteX0" fmla="*/ 1141614 w 2349116"/>
              <a:gd name="connsiteY0" fmla="*/ 0 h 819150"/>
              <a:gd name="connsiteX1" fmla="*/ 36714 w 2349116"/>
              <a:gd name="connsiteY1" fmla="*/ 552450 h 819150"/>
              <a:gd name="connsiteX2" fmla="*/ 2341764 w 2349116"/>
              <a:gd name="connsiteY2" fmla="*/ 361950 h 819150"/>
              <a:gd name="connsiteX3" fmla="*/ 627264 w 2349116"/>
              <a:gd name="connsiteY3" fmla="*/ 81915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116" h="819150">
                <a:moveTo>
                  <a:pt x="1141614" y="0"/>
                </a:moveTo>
                <a:cubicBezTo>
                  <a:pt x="489151" y="246062"/>
                  <a:pt x="-163311" y="492125"/>
                  <a:pt x="36714" y="552450"/>
                </a:cubicBezTo>
                <a:cubicBezTo>
                  <a:pt x="236739" y="612775"/>
                  <a:pt x="2243339" y="317500"/>
                  <a:pt x="2341764" y="361950"/>
                </a:cubicBezTo>
                <a:cubicBezTo>
                  <a:pt x="2440189" y="406400"/>
                  <a:pt x="1533726" y="612775"/>
                  <a:pt x="627264" y="81915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62C2D2-C8A6-4D56-9111-4EA824DA9EFB}"/>
              </a:ext>
            </a:extLst>
          </p:cNvPr>
          <p:cNvSpPr/>
          <p:nvPr/>
        </p:nvSpPr>
        <p:spPr>
          <a:xfrm rot="1587419">
            <a:off x="1072501" y="2863531"/>
            <a:ext cx="6827350" cy="3248518"/>
          </a:xfrm>
          <a:prstGeom prst="ellipse">
            <a:avLst/>
          </a:prstGeom>
          <a:solidFill>
            <a:schemeClr val="tx2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565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0265FD-2337-CF45-9B95-64BE2246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D3961F-A0F2-514D-972A-285B3D484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The Making of a Budget</a:t>
            </a:r>
          </a:p>
          <a:p>
            <a:pPr>
              <a:lnSpc>
                <a:spcPct val="150000"/>
              </a:lnSpc>
            </a:pPr>
            <a:r>
              <a:rPr lang="en-US" sz="3200"/>
              <a:t>Why we do </a:t>
            </a:r>
            <a:r>
              <a:rPr lang="en-US" sz="3200" dirty="0"/>
              <a:t>go over?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Solving for estimation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Your feedback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B0884E-941D-CD4D-AB09-364DCF5C4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45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FDBF-7575-4428-A1F1-F34CAECA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Outcomes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01607D-EEA9-40E3-B5EE-6707C7D04B5E}"/>
              </a:ext>
            </a:extLst>
          </p:cNvPr>
          <p:cNvSpPr/>
          <p:nvPr/>
        </p:nvSpPr>
        <p:spPr>
          <a:xfrm>
            <a:off x="6739112" y="2066618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ESTIMATION ASSISTANT</a:t>
            </a:r>
          </a:p>
        </p:txBody>
      </p:sp>
      <p:sp>
        <p:nvSpPr>
          <p:cNvPr id="17" name="Freeform 6079">
            <a:extLst>
              <a:ext uri="{FF2B5EF4-FFF2-40B4-BE49-F238E27FC236}">
                <a16:creationId xmlns:a16="http://schemas.microsoft.com/office/drawing/2014/main" id="{D00D66C8-267C-B04D-8F14-93591CB1EAB8}"/>
              </a:ext>
            </a:extLst>
          </p:cNvPr>
          <p:cNvSpPr>
            <a:spLocks noEditPoints="1"/>
          </p:cNvSpPr>
          <p:nvPr/>
        </p:nvSpPr>
        <p:spPr bwMode="auto">
          <a:xfrm>
            <a:off x="2384370" y="2268057"/>
            <a:ext cx="733425" cy="717550"/>
          </a:xfrm>
          <a:custGeom>
            <a:avLst/>
            <a:gdLst>
              <a:gd name="T0" fmla="*/ 144 w 150"/>
              <a:gd name="T1" fmla="*/ 143 h 147"/>
              <a:gd name="T2" fmla="*/ 142 w 150"/>
              <a:gd name="T3" fmla="*/ 48 h 147"/>
              <a:gd name="T4" fmla="*/ 121 w 150"/>
              <a:gd name="T5" fmla="*/ 50 h 147"/>
              <a:gd name="T6" fmla="*/ 106 w 150"/>
              <a:gd name="T7" fmla="*/ 143 h 147"/>
              <a:gd name="T8" fmla="*/ 104 w 150"/>
              <a:gd name="T9" fmla="*/ 73 h 147"/>
              <a:gd name="T10" fmla="*/ 83 w 150"/>
              <a:gd name="T11" fmla="*/ 75 h 147"/>
              <a:gd name="T12" fmla="*/ 68 w 150"/>
              <a:gd name="T13" fmla="*/ 143 h 147"/>
              <a:gd name="T14" fmla="*/ 66 w 150"/>
              <a:gd name="T15" fmla="*/ 98 h 147"/>
              <a:gd name="T16" fmla="*/ 45 w 150"/>
              <a:gd name="T17" fmla="*/ 100 h 147"/>
              <a:gd name="T18" fmla="*/ 30 w 150"/>
              <a:gd name="T19" fmla="*/ 143 h 147"/>
              <a:gd name="T20" fmla="*/ 28 w 150"/>
              <a:gd name="T21" fmla="*/ 124 h 147"/>
              <a:gd name="T22" fmla="*/ 7 w 150"/>
              <a:gd name="T23" fmla="*/ 126 h 147"/>
              <a:gd name="T24" fmla="*/ 2 w 150"/>
              <a:gd name="T25" fmla="*/ 143 h 147"/>
              <a:gd name="T26" fmla="*/ 2 w 150"/>
              <a:gd name="T27" fmla="*/ 147 h 147"/>
              <a:gd name="T28" fmla="*/ 28 w 150"/>
              <a:gd name="T29" fmla="*/ 147 h 147"/>
              <a:gd name="T30" fmla="*/ 66 w 150"/>
              <a:gd name="T31" fmla="*/ 147 h 147"/>
              <a:gd name="T32" fmla="*/ 104 w 150"/>
              <a:gd name="T33" fmla="*/ 147 h 147"/>
              <a:gd name="T34" fmla="*/ 142 w 150"/>
              <a:gd name="T35" fmla="*/ 147 h 147"/>
              <a:gd name="T36" fmla="*/ 150 w 150"/>
              <a:gd name="T37" fmla="*/ 145 h 147"/>
              <a:gd name="T38" fmla="*/ 11 w 150"/>
              <a:gd name="T39" fmla="*/ 143 h 147"/>
              <a:gd name="T40" fmla="*/ 26 w 150"/>
              <a:gd name="T41" fmla="*/ 128 h 147"/>
              <a:gd name="T42" fmla="*/ 11 w 150"/>
              <a:gd name="T43" fmla="*/ 143 h 147"/>
              <a:gd name="T44" fmla="*/ 49 w 150"/>
              <a:gd name="T45" fmla="*/ 102 h 147"/>
              <a:gd name="T46" fmla="*/ 64 w 150"/>
              <a:gd name="T47" fmla="*/ 143 h 147"/>
              <a:gd name="T48" fmla="*/ 87 w 150"/>
              <a:gd name="T49" fmla="*/ 143 h 147"/>
              <a:gd name="T50" fmla="*/ 102 w 150"/>
              <a:gd name="T51" fmla="*/ 77 h 147"/>
              <a:gd name="T52" fmla="*/ 87 w 150"/>
              <a:gd name="T53" fmla="*/ 143 h 147"/>
              <a:gd name="T54" fmla="*/ 125 w 150"/>
              <a:gd name="T55" fmla="*/ 52 h 147"/>
              <a:gd name="T56" fmla="*/ 140 w 150"/>
              <a:gd name="T57" fmla="*/ 143 h 147"/>
              <a:gd name="T58" fmla="*/ 17 w 150"/>
              <a:gd name="T59" fmla="*/ 82 h 147"/>
              <a:gd name="T60" fmla="*/ 127 w 150"/>
              <a:gd name="T61" fmla="*/ 6 h 147"/>
              <a:gd name="T62" fmla="*/ 105 w 150"/>
              <a:gd name="T63" fmla="*/ 2 h 147"/>
              <a:gd name="T64" fmla="*/ 132 w 150"/>
              <a:gd name="T65" fmla="*/ 3 h 147"/>
              <a:gd name="T66" fmla="*/ 133 w 150"/>
              <a:gd name="T67" fmla="*/ 3 h 147"/>
              <a:gd name="T68" fmla="*/ 133 w 150"/>
              <a:gd name="T69" fmla="*/ 3 h 147"/>
              <a:gd name="T70" fmla="*/ 133 w 150"/>
              <a:gd name="T71" fmla="*/ 3 h 147"/>
              <a:gd name="T72" fmla="*/ 134 w 150"/>
              <a:gd name="T73" fmla="*/ 4 h 147"/>
              <a:gd name="T74" fmla="*/ 134 w 150"/>
              <a:gd name="T75" fmla="*/ 4 h 147"/>
              <a:gd name="T76" fmla="*/ 134 w 150"/>
              <a:gd name="T77" fmla="*/ 4 h 147"/>
              <a:gd name="T78" fmla="*/ 134 w 150"/>
              <a:gd name="T79" fmla="*/ 4 h 147"/>
              <a:gd name="T80" fmla="*/ 134 w 150"/>
              <a:gd name="T81" fmla="*/ 5 h 147"/>
              <a:gd name="T82" fmla="*/ 134 w 150"/>
              <a:gd name="T83" fmla="*/ 5 h 147"/>
              <a:gd name="T84" fmla="*/ 131 w 150"/>
              <a:gd name="T85" fmla="*/ 31 h 147"/>
              <a:gd name="T86" fmla="*/ 129 w 150"/>
              <a:gd name="T87" fmla="*/ 33 h 147"/>
              <a:gd name="T88" fmla="*/ 130 w 150"/>
              <a:gd name="T89" fmla="*/ 9 h 147"/>
              <a:gd name="T90" fmla="*/ 18 w 150"/>
              <a:gd name="T91" fmla="*/ 8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0" h="147">
                <a:moveTo>
                  <a:pt x="148" y="143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44" y="50"/>
                  <a:pt x="144" y="50"/>
                  <a:pt x="144" y="50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2" y="48"/>
                  <a:pt x="121" y="48"/>
                  <a:pt x="121" y="50"/>
                </a:cubicBezTo>
                <a:cubicBezTo>
                  <a:pt x="121" y="143"/>
                  <a:pt x="121" y="143"/>
                  <a:pt x="121" y="143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6" y="74"/>
                  <a:pt x="105" y="73"/>
                  <a:pt x="104" y="73"/>
                </a:cubicBezTo>
                <a:cubicBezTo>
                  <a:pt x="85" y="73"/>
                  <a:pt x="85" y="73"/>
                  <a:pt x="85" y="73"/>
                </a:cubicBezTo>
                <a:cubicBezTo>
                  <a:pt x="84" y="73"/>
                  <a:pt x="83" y="74"/>
                  <a:pt x="83" y="75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99"/>
                  <a:pt x="67" y="98"/>
                  <a:pt x="66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6" y="98"/>
                  <a:pt x="45" y="99"/>
                  <a:pt x="45" y="100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0" y="124"/>
                  <a:pt x="29" y="124"/>
                  <a:pt x="28" y="124"/>
                </a:cubicBezTo>
                <a:cubicBezTo>
                  <a:pt x="9" y="124"/>
                  <a:pt x="9" y="124"/>
                  <a:pt x="9" y="124"/>
                </a:cubicBezTo>
                <a:cubicBezTo>
                  <a:pt x="8" y="124"/>
                  <a:pt x="7" y="124"/>
                  <a:pt x="7" y="126"/>
                </a:cubicBezTo>
                <a:cubicBezTo>
                  <a:pt x="7" y="143"/>
                  <a:pt x="7" y="143"/>
                  <a:pt x="7" y="143"/>
                </a:cubicBezTo>
                <a:cubicBezTo>
                  <a:pt x="2" y="143"/>
                  <a:pt x="2" y="143"/>
                  <a:pt x="2" y="143"/>
                </a:cubicBezTo>
                <a:cubicBezTo>
                  <a:pt x="1" y="143"/>
                  <a:pt x="0" y="143"/>
                  <a:pt x="0" y="145"/>
                </a:cubicBezTo>
                <a:cubicBezTo>
                  <a:pt x="0" y="146"/>
                  <a:pt x="1" y="147"/>
                  <a:pt x="2" y="147"/>
                </a:cubicBezTo>
                <a:cubicBezTo>
                  <a:pt x="9" y="147"/>
                  <a:pt x="9" y="147"/>
                  <a:pt x="9" y="147"/>
                </a:cubicBezTo>
                <a:cubicBezTo>
                  <a:pt x="28" y="147"/>
                  <a:pt x="28" y="147"/>
                  <a:pt x="28" y="147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66" y="147"/>
                  <a:pt x="66" y="147"/>
                  <a:pt x="66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104" y="147"/>
                  <a:pt x="104" y="147"/>
                  <a:pt x="104" y="147"/>
                </a:cubicBezTo>
                <a:cubicBezTo>
                  <a:pt x="123" y="147"/>
                  <a:pt x="123" y="147"/>
                  <a:pt x="123" y="14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48" y="147"/>
                  <a:pt x="148" y="147"/>
                  <a:pt x="148" y="147"/>
                </a:cubicBezTo>
                <a:cubicBezTo>
                  <a:pt x="149" y="147"/>
                  <a:pt x="150" y="146"/>
                  <a:pt x="150" y="145"/>
                </a:cubicBezTo>
                <a:cubicBezTo>
                  <a:pt x="150" y="143"/>
                  <a:pt x="149" y="143"/>
                  <a:pt x="148" y="143"/>
                </a:cubicBezTo>
                <a:close/>
                <a:moveTo>
                  <a:pt x="11" y="143"/>
                </a:moveTo>
                <a:cubicBezTo>
                  <a:pt x="11" y="128"/>
                  <a:pt x="11" y="128"/>
                  <a:pt x="11" y="128"/>
                </a:cubicBezTo>
                <a:cubicBezTo>
                  <a:pt x="26" y="128"/>
                  <a:pt x="26" y="128"/>
                  <a:pt x="26" y="128"/>
                </a:cubicBezTo>
                <a:cubicBezTo>
                  <a:pt x="26" y="143"/>
                  <a:pt x="26" y="143"/>
                  <a:pt x="26" y="143"/>
                </a:cubicBezTo>
                <a:lnTo>
                  <a:pt x="11" y="143"/>
                </a:lnTo>
                <a:close/>
                <a:moveTo>
                  <a:pt x="49" y="143"/>
                </a:moveTo>
                <a:cubicBezTo>
                  <a:pt x="49" y="102"/>
                  <a:pt x="49" y="102"/>
                  <a:pt x="49" y="102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43"/>
                  <a:pt x="64" y="143"/>
                  <a:pt x="64" y="143"/>
                </a:cubicBezTo>
                <a:lnTo>
                  <a:pt x="49" y="143"/>
                </a:lnTo>
                <a:close/>
                <a:moveTo>
                  <a:pt x="87" y="143"/>
                </a:moveTo>
                <a:cubicBezTo>
                  <a:pt x="87" y="77"/>
                  <a:pt x="87" y="77"/>
                  <a:pt x="87" y="77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2" y="143"/>
                  <a:pt x="102" y="143"/>
                  <a:pt x="102" y="143"/>
                </a:cubicBezTo>
                <a:lnTo>
                  <a:pt x="87" y="143"/>
                </a:lnTo>
                <a:close/>
                <a:moveTo>
                  <a:pt x="125" y="143"/>
                </a:moveTo>
                <a:cubicBezTo>
                  <a:pt x="125" y="52"/>
                  <a:pt x="125" y="52"/>
                  <a:pt x="125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143"/>
                  <a:pt x="140" y="143"/>
                  <a:pt x="140" y="143"/>
                </a:cubicBezTo>
                <a:lnTo>
                  <a:pt x="125" y="143"/>
                </a:lnTo>
                <a:close/>
                <a:moveTo>
                  <a:pt x="17" y="82"/>
                </a:moveTo>
                <a:cubicBezTo>
                  <a:pt x="16" y="81"/>
                  <a:pt x="16" y="80"/>
                  <a:pt x="17" y="79"/>
                </a:cubicBezTo>
                <a:cubicBezTo>
                  <a:pt x="127" y="6"/>
                  <a:pt x="127" y="6"/>
                  <a:pt x="127" y="6"/>
                </a:cubicBezTo>
                <a:cubicBezTo>
                  <a:pt x="107" y="4"/>
                  <a:pt x="107" y="4"/>
                  <a:pt x="107" y="4"/>
                </a:cubicBezTo>
                <a:cubicBezTo>
                  <a:pt x="106" y="4"/>
                  <a:pt x="105" y="3"/>
                  <a:pt x="105" y="2"/>
                </a:cubicBezTo>
                <a:cubicBezTo>
                  <a:pt x="105" y="1"/>
                  <a:pt x="106" y="0"/>
                  <a:pt x="107" y="0"/>
                </a:cubicBezTo>
                <a:cubicBezTo>
                  <a:pt x="132" y="3"/>
                  <a:pt x="132" y="3"/>
                  <a:pt x="132" y="3"/>
                </a:cubicBezTo>
                <a:cubicBezTo>
                  <a:pt x="132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4" y="3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1" y="31"/>
                  <a:pt x="131" y="31"/>
                  <a:pt x="131" y="31"/>
                </a:cubicBezTo>
                <a:cubicBezTo>
                  <a:pt x="131" y="32"/>
                  <a:pt x="130" y="33"/>
                  <a:pt x="129" y="33"/>
                </a:cubicBezTo>
                <a:cubicBezTo>
                  <a:pt x="129" y="33"/>
                  <a:pt x="129" y="33"/>
                  <a:pt x="129" y="33"/>
                </a:cubicBezTo>
                <a:cubicBezTo>
                  <a:pt x="128" y="32"/>
                  <a:pt x="127" y="31"/>
                  <a:pt x="127" y="30"/>
                </a:cubicBezTo>
                <a:cubicBezTo>
                  <a:pt x="130" y="9"/>
                  <a:pt x="130" y="9"/>
                  <a:pt x="130" y="9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19" y="83"/>
                  <a:pt x="18" y="83"/>
                </a:cubicBezTo>
                <a:cubicBezTo>
                  <a:pt x="18" y="83"/>
                  <a:pt x="17" y="83"/>
                  <a:pt x="17" y="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E243B-E208-4DC2-87B6-B93F8A0847AD}"/>
              </a:ext>
            </a:extLst>
          </p:cNvPr>
          <p:cNvSpPr/>
          <p:nvPr/>
        </p:nvSpPr>
        <p:spPr>
          <a:xfrm>
            <a:off x="1694464" y="2095514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DEEP 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C960B-C8F6-4469-BDDC-AF628B9B7056}"/>
              </a:ext>
            </a:extLst>
          </p:cNvPr>
          <p:cNvSpPr txBox="1"/>
          <p:nvPr/>
        </p:nvSpPr>
        <p:spPr>
          <a:xfrm>
            <a:off x="2405860" y="4533972"/>
            <a:ext cx="177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Worst Case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B676E-33FF-48D4-B755-F7FF56BE6FC5}"/>
              </a:ext>
            </a:extLst>
          </p:cNvPr>
          <p:cNvSpPr txBox="1"/>
          <p:nvPr/>
        </p:nvSpPr>
        <p:spPr>
          <a:xfrm>
            <a:off x="7604928" y="4539734"/>
            <a:ext cx="177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Best Case</a:t>
            </a:r>
          </a:p>
        </p:txBody>
      </p:sp>
    </p:spTree>
    <p:extLst>
      <p:ext uri="{BB962C8B-B14F-4D97-AF65-F5344CB8AC3E}">
        <p14:creationId xmlns:p14="http://schemas.microsoft.com/office/powerpoint/2010/main" val="2704594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YOUR FEEDBACK</a:t>
            </a:r>
          </a:p>
        </p:txBody>
      </p:sp>
    </p:spTree>
    <p:extLst>
      <p:ext uri="{BB962C8B-B14F-4D97-AF65-F5344CB8AC3E}">
        <p14:creationId xmlns:p14="http://schemas.microsoft.com/office/powerpoint/2010/main" val="1735699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78ED-0EF7-48FA-BA41-AA4238BF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711A17-6955-45DB-BC42-98875BA9D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8797110"/>
              </p:ext>
            </p:extLst>
          </p:nvPr>
        </p:nvGraphicFramePr>
        <p:xfrm>
          <a:off x="838200" y="719666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1620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78ED-0EF7-48FA-BA41-AA4238BF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C5066A-31E0-4608-AC9B-CBD55790CACC}"/>
              </a:ext>
            </a:extLst>
          </p:cNvPr>
          <p:cNvSpPr/>
          <p:nvPr/>
        </p:nvSpPr>
        <p:spPr>
          <a:xfrm>
            <a:off x="674557" y="1589465"/>
            <a:ext cx="1663909" cy="16639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Customer &amp; Use Cases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5D1D632-FAC9-4792-AA63-F9FE613CA976}"/>
              </a:ext>
            </a:extLst>
          </p:cNvPr>
          <p:cNvSpPr/>
          <p:nvPr/>
        </p:nvSpPr>
        <p:spPr>
          <a:xfrm>
            <a:off x="2963055" y="1589466"/>
            <a:ext cx="1663909" cy="16639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Front-End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C46CD2-8D83-4DAC-A837-8A1BCAEB783B}"/>
              </a:ext>
            </a:extLst>
          </p:cNvPr>
          <p:cNvSpPr/>
          <p:nvPr/>
        </p:nvSpPr>
        <p:spPr>
          <a:xfrm>
            <a:off x="5251553" y="1589464"/>
            <a:ext cx="1663909" cy="16639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FFFFFF"/>
                </a:solidFill>
                <a:latin typeface="Lato"/>
              </a:rPr>
              <a:t>Integration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9CA5A62-1B4B-4CD7-AE81-882EBE53140F}"/>
              </a:ext>
            </a:extLst>
          </p:cNvPr>
          <p:cNvSpPr/>
          <p:nvPr/>
        </p:nvSpPr>
        <p:spPr>
          <a:xfrm>
            <a:off x="7540051" y="1589464"/>
            <a:ext cx="1663909" cy="16639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Content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8E4D07-A03C-46F7-A8DF-F23F64397C5F}"/>
              </a:ext>
            </a:extLst>
          </p:cNvPr>
          <p:cNvSpPr/>
          <p:nvPr/>
        </p:nvSpPr>
        <p:spPr>
          <a:xfrm>
            <a:off x="9828549" y="1589464"/>
            <a:ext cx="1663909" cy="16639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Agent Config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E8C714-0593-4941-8C38-3DF8D4392FFC}"/>
              </a:ext>
            </a:extLst>
          </p:cNvPr>
          <p:cNvSpPr txBox="1"/>
          <p:nvPr/>
        </p:nvSpPr>
        <p:spPr>
          <a:xfrm>
            <a:off x="810042" y="3604627"/>
            <a:ext cx="13903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Location</a:t>
            </a:r>
          </a:p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Partner Involvement</a:t>
            </a:r>
          </a:p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Customer Difficulty</a:t>
            </a:r>
          </a:p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Purpose</a:t>
            </a:r>
          </a:p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End-Users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65C49-0ADD-4827-BE95-EDEB0CC2239E}"/>
              </a:ext>
            </a:extLst>
          </p:cNvPr>
          <p:cNvSpPr txBox="1"/>
          <p:nvPr/>
        </p:nvSpPr>
        <p:spPr>
          <a:xfrm>
            <a:off x="3026994" y="3604627"/>
            <a:ext cx="13903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# SC </a:t>
            </a:r>
          </a:p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#Conversational </a:t>
            </a:r>
          </a:p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Branding complexity</a:t>
            </a:r>
          </a:p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Custom workflows</a:t>
            </a:r>
          </a:p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Conversion Tracking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BBDFDD-4A9B-4B8D-8EA2-71CFF2400690}"/>
              </a:ext>
            </a:extLst>
          </p:cNvPr>
          <p:cNvSpPr txBox="1"/>
          <p:nvPr/>
        </p:nvSpPr>
        <p:spPr>
          <a:xfrm>
            <a:off x="5046860" y="3604627"/>
            <a:ext cx="20982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KB Sync</a:t>
            </a:r>
          </a:p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SFDC Connector</a:t>
            </a:r>
          </a:p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#Complex Providers</a:t>
            </a:r>
          </a:p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#Simple Providers</a:t>
            </a:r>
          </a:p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API Consulting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AEEB17-D53D-4268-B160-79CC64FA6126}"/>
              </a:ext>
            </a:extLst>
          </p:cNvPr>
          <p:cNvSpPr txBox="1"/>
          <p:nvPr/>
        </p:nvSpPr>
        <p:spPr>
          <a:xfrm>
            <a:off x="7506540" y="3604626"/>
            <a:ext cx="17309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#KBs</a:t>
            </a:r>
          </a:p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Content Readiness</a:t>
            </a:r>
          </a:p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Import Complexity</a:t>
            </a:r>
          </a:p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Uses Context</a:t>
            </a:r>
          </a:p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#Languages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AFC7A5-BB94-4F57-942E-E074B1F9BF64}"/>
              </a:ext>
            </a:extLst>
          </p:cNvPr>
          <p:cNvSpPr txBox="1"/>
          <p:nvPr/>
        </p:nvSpPr>
        <p:spPr>
          <a:xfrm>
            <a:off x="9723492" y="3604627"/>
            <a:ext cx="1730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No. of Agents</a:t>
            </a:r>
          </a:p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Email Channel</a:t>
            </a:r>
          </a:p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SMS Channel</a:t>
            </a:r>
          </a:p>
          <a:p>
            <a:pPr lvl="0" algn="ctr">
              <a:defRPr/>
            </a:pPr>
            <a:r>
              <a:rPr lang="en-US" sz="1400" dirty="0">
                <a:solidFill>
                  <a:srgbClr val="484E55"/>
                </a:solidFill>
              </a:rPr>
              <a:t>FB Channel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5C1508-C173-4C65-BE44-B3B43F681DFC}"/>
              </a:ext>
            </a:extLst>
          </p:cNvPr>
          <p:cNvSpPr txBox="1"/>
          <p:nvPr/>
        </p:nvSpPr>
        <p:spPr>
          <a:xfrm>
            <a:off x="1412849" y="4007138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84E55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AD7F2B-A03E-44EA-81CE-79EA07DCDEDE}"/>
              </a:ext>
            </a:extLst>
          </p:cNvPr>
          <p:cNvSpPr txBox="1"/>
          <p:nvPr/>
        </p:nvSpPr>
        <p:spPr>
          <a:xfrm>
            <a:off x="3702644" y="4007137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84E55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1B3FA5-37AF-4FD2-B993-9AC3FE997F1E}"/>
              </a:ext>
            </a:extLst>
          </p:cNvPr>
          <p:cNvSpPr txBox="1"/>
          <p:nvPr/>
        </p:nvSpPr>
        <p:spPr>
          <a:xfrm>
            <a:off x="6003632" y="4007136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84E55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8D225B-6497-40E4-8F17-8CE28391FB01}"/>
              </a:ext>
            </a:extLst>
          </p:cNvPr>
          <p:cNvSpPr txBox="1"/>
          <p:nvPr/>
        </p:nvSpPr>
        <p:spPr>
          <a:xfrm>
            <a:off x="8321996" y="40071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84E55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E4755F-E391-4D73-83CB-A860101B6891}"/>
              </a:ext>
            </a:extLst>
          </p:cNvPr>
          <p:cNvSpPr txBox="1"/>
          <p:nvPr/>
        </p:nvSpPr>
        <p:spPr>
          <a:xfrm>
            <a:off x="10568141" y="4007135"/>
            <a:ext cx="184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84E55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671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2A79-5B54-44D6-AD81-E5A95B64C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68292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423642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FDBF-7575-4428-A1F1-F34CAECA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Areas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01607D-EEA9-40E3-B5EE-6707C7D04B5E}"/>
              </a:ext>
            </a:extLst>
          </p:cNvPr>
          <p:cNvSpPr/>
          <p:nvPr/>
        </p:nvSpPr>
        <p:spPr>
          <a:xfrm>
            <a:off x="6209029" y="2066618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PROJECT MANAGEMENT</a:t>
            </a:r>
          </a:p>
        </p:txBody>
      </p:sp>
      <p:sp>
        <p:nvSpPr>
          <p:cNvPr id="17" name="Freeform 6079">
            <a:extLst>
              <a:ext uri="{FF2B5EF4-FFF2-40B4-BE49-F238E27FC236}">
                <a16:creationId xmlns:a16="http://schemas.microsoft.com/office/drawing/2014/main" id="{D00D66C8-267C-B04D-8F14-93591CB1EAB8}"/>
              </a:ext>
            </a:extLst>
          </p:cNvPr>
          <p:cNvSpPr>
            <a:spLocks noEditPoints="1"/>
          </p:cNvSpPr>
          <p:nvPr/>
        </p:nvSpPr>
        <p:spPr bwMode="auto">
          <a:xfrm>
            <a:off x="2384370" y="2268057"/>
            <a:ext cx="733425" cy="717550"/>
          </a:xfrm>
          <a:custGeom>
            <a:avLst/>
            <a:gdLst>
              <a:gd name="T0" fmla="*/ 144 w 150"/>
              <a:gd name="T1" fmla="*/ 143 h 147"/>
              <a:gd name="T2" fmla="*/ 142 w 150"/>
              <a:gd name="T3" fmla="*/ 48 h 147"/>
              <a:gd name="T4" fmla="*/ 121 w 150"/>
              <a:gd name="T5" fmla="*/ 50 h 147"/>
              <a:gd name="T6" fmla="*/ 106 w 150"/>
              <a:gd name="T7" fmla="*/ 143 h 147"/>
              <a:gd name="T8" fmla="*/ 104 w 150"/>
              <a:gd name="T9" fmla="*/ 73 h 147"/>
              <a:gd name="T10" fmla="*/ 83 w 150"/>
              <a:gd name="T11" fmla="*/ 75 h 147"/>
              <a:gd name="T12" fmla="*/ 68 w 150"/>
              <a:gd name="T13" fmla="*/ 143 h 147"/>
              <a:gd name="T14" fmla="*/ 66 w 150"/>
              <a:gd name="T15" fmla="*/ 98 h 147"/>
              <a:gd name="T16" fmla="*/ 45 w 150"/>
              <a:gd name="T17" fmla="*/ 100 h 147"/>
              <a:gd name="T18" fmla="*/ 30 w 150"/>
              <a:gd name="T19" fmla="*/ 143 h 147"/>
              <a:gd name="T20" fmla="*/ 28 w 150"/>
              <a:gd name="T21" fmla="*/ 124 h 147"/>
              <a:gd name="T22" fmla="*/ 7 w 150"/>
              <a:gd name="T23" fmla="*/ 126 h 147"/>
              <a:gd name="T24" fmla="*/ 2 w 150"/>
              <a:gd name="T25" fmla="*/ 143 h 147"/>
              <a:gd name="T26" fmla="*/ 2 w 150"/>
              <a:gd name="T27" fmla="*/ 147 h 147"/>
              <a:gd name="T28" fmla="*/ 28 w 150"/>
              <a:gd name="T29" fmla="*/ 147 h 147"/>
              <a:gd name="T30" fmla="*/ 66 w 150"/>
              <a:gd name="T31" fmla="*/ 147 h 147"/>
              <a:gd name="T32" fmla="*/ 104 w 150"/>
              <a:gd name="T33" fmla="*/ 147 h 147"/>
              <a:gd name="T34" fmla="*/ 142 w 150"/>
              <a:gd name="T35" fmla="*/ 147 h 147"/>
              <a:gd name="T36" fmla="*/ 150 w 150"/>
              <a:gd name="T37" fmla="*/ 145 h 147"/>
              <a:gd name="T38" fmla="*/ 11 w 150"/>
              <a:gd name="T39" fmla="*/ 143 h 147"/>
              <a:gd name="T40" fmla="*/ 26 w 150"/>
              <a:gd name="T41" fmla="*/ 128 h 147"/>
              <a:gd name="T42" fmla="*/ 11 w 150"/>
              <a:gd name="T43" fmla="*/ 143 h 147"/>
              <a:gd name="T44" fmla="*/ 49 w 150"/>
              <a:gd name="T45" fmla="*/ 102 h 147"/>
              <a:gd name="T46" fmla="*/ 64 w 150"/>
              <a:gd name="T47" fmla="*/ 143 h 147"/>
              <a:gd name="T48" fmla="*/ 87 w 150"/>
              <a:gd name="T49" fmla="*/ 143 h 147"/>
              <a:gd name="T50" fmla="*/ 102 w 150"/>
              <a:gd name="T51" fmla="*/ 77 h 147"/>
              <a:gd name="T52" fmla="*/ 87 w 150"/>
              <a:gd name="T53" fmla="*/ 143 h 147"/>
              <a:gd name="T54" fmla="*/ 125 w 150"/>
              <a:gd name="T55" fmla="*/ 52 h 147"/>
              <a:gd name="T56" fmla="*/ 140 w 150"/>
              <a:gd name="T57" fmla="*/ 143 h 147"/>
              <a:gd name="T58" fmla="*/ 17 w 150"/>
              <a:gd name="T59" fmla="*/ 82 h 147"/>
              <a:gd name="T60" fmla="*/ 127 w 150"/>
              <a:gd name="T61" fmla="*/ 6 h 147"/>
              <a:gd name="T62" fmla="*/ 105 w 150"/>
              <a:gd name="T63" fmla="*/ 2 h 147"/>
              <a:gd name="T64" fmla="*/ 132 w 150"/>
              <a:gd name="T65" fmla="*/ 3 h 147"/>
              <a:gd name="T66" fmla="*/ 133 w 150"/>
              <a:gd name="T67" fmla="*/ 3 h 147"/>
              <a:gd name="T68" fmla="*/ 133 w 150"/>
              <a:gd name="T69" fmla="*/ 3 h 147"/>
              <a:gd name="T70" fmla="*/ 133 w 150"/>
              <a:gd name="T71" fmla="*/ 3 h 147"/>
              <a:gd name="T72" fmla="*/ 134 w 150"/>
              <a:gd name="T73" fmla="*/ 4 h 147"/>
              <a:gd name="T74" fmla="*/ 134 w 150"/>
              <a:gd name="T75" fmla="*/ 4 h 147"/>
              <a:gd name="T76" fmla="*/ 134 w 150"/>
              <a:gd name="T77" fmla="*/ 4 h 147"/>
              <a:gd name="T78" fmla="*/ 134 w 150"/>
              <a:gd name="T79" fmla="*/ 4 h 147"/>
              <a:gd name="T80" fmla="*/ 134 w 150"/>
              <a:gd name="T81" fmla="*/ 5 h 147"/>
              <a:gd name="T82" fmla="*/ 134 w 150"/>
              <a:gd name="T83" fmla="*/ 5 h 147"/>
              <a:gd name="T84" fmla="*/ 131 w 150"/>
              <a:gd name="T85" fmla="*/ 31 h 147"/>
              <a:gd name="T86" fmla="*/ 129 w 150"/>
              <a:gd name="T87" fmla="*/ 33 h 147"/>
              <a:gd name="T88" fmla="*/ 130 w 150"/>
              <a:gd name="T89" fmla="*/ 9 h 147"/>
              <a:gd name="T90" fmla="*/ 18 w 150"/>
              <a:gd name="T91" fmla="*/ 8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0" h="147">
                <a:moveTo>
                  <a:pt x="148" y="143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44" y="50"/>
                  <a:pt x="144" y="50"/>
                  <a:pt x="144" y="50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2" y="48"/>
                  <a:pt x="121" y="48"/>
                  <a:pt x="121" y="50"/>
                </a:cubicBezTo>
                <a:cubicBezTo>
                  <a:pt x="121" y="143"/>
                  <a:pt x="121" y="143"/>
                  <a:pt x="121" y="143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6" y="74"/>
                  <a:pt x="105" y="73"/>
                  <a:pt x="104" y="73"/>
                </a:cubicBezTo>
                <a:cubicBezTo>
                  <a:pt x="85" y="73"/>
                  <a:pt x="85" y="73"/>
                  <a:pt x="85" y="73"/>
                </a:cubicBezTo>
                <a:cubicBezTo>
                  <a:pt x="84" y="73"/>
                  <a:pt x="83" y="74"/>
                  <a:pt x="83" y="75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99"/>
                  <a:pt x="67" y="98"/>
                  <a:pt x="66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6" y="98"/>
                  <a:pt x="45" y="99"/>
                  <a:pt x="45" y="100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0" y="124"/>
                  <a:pt x="29" y="124"/>
                  <a:pt x="28" y="124"/>
                </a:cubicBezTo>
                <a:cubicBezTo>
                  <a:pt x="9" y="124"/>
                  <a:pt x="9" y="124"/>
                  <a:pt x="9" y="124"/>
                </a:cubicBezTo>
                <a:cubicBezTo>
                  <a:pt x="8" y="124"/>
                  <a:pt x="7" y="124"/>
                  <a:pt x="7" y="126"/>
                </a:cubicBezTo>
                <a:cubicBezTo>
                  <a:pt x="7" y="143"/>
                  <a:pt x="7" y="143"/>
                  <a:pt x="7" y="143"/>
                </a:cubicBezTo>
                <a:cubicBezTo>
                  <a:pt x="2" y="143"/>
                  <a:pt x="2" y="143"/>
                  <a:pt x="2" y="143"/>
                </a:cubicBezTo>
                <a:cubicBezTo>
                  <a:pt x="1" y="143"/>
                  <a:pt x="0" y="143"/>
                  <a:pt x="0" y="145"/>
                </a:cubicBezTo>
                <a:cubicBezTo>
                  <a:pt x="0" y="146"/>
                  <a:pt x="1" y="147"/>
                  <a:pt x="2" y="147"/>
                </a:cubicBezTo>
                <a:cubicBezTo>
                  <a:pt x="9" y="147"/>
                  <a:pt x="9" y="147"/>
                  <a:pt x="9" y="147"/>
                </a:cubicBezTo>
                <a:cubicBezTo>
                  <a:pt x="28" y="147"/>
                  <a:pt x="28" y="147"/>
                  <a:pt x="28" y="147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66" y="147"/>
                  <a:pt x="66" y="147"/>
                  <a:pt x="66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104" y="147"/>
                  <a:pt x="104" y="147"/>
                  <a:pt x="104" y="147"/>
                </a:cubicBezTo>
                <a:cubicBezTo>
                  <a:pt x="123" y="147"/>
                  <a:pt x="123" y="147"/>
                  <a:pt x="123" y="14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48" y="147"/>
                  <a:pt x="148" y="147"/>
                  <a:pt x="148" y="147"/>
                </a:cubicBezTo>
                <a:cubicBezTo>
                  <a:pt x="149" y="147"/>
                  <a:pt x="150" y="146"/>
                  <a:pt x="150" y="145"/>
                </a:cubicBezTo>
                <a:cubicBezTo>
                  <a:pt x="150" y="143"/>
                  <a:pt x="149" y="143"/>
                  <a:pt x="148" y="143"/>
                </a:cubicBezTo>
                <a:close/>
                <a:moveTo>
                  <a:pt x="11" y="143"/>
                </a:moveTo>
                <a:cubicBezTo>
                  <a:pt x="11" y="128"/>
                  <a:pt x="11" y="128"/>
                  <a:pt x="11" y="128"/>
                </a:cubicBezTo>
                <a:cubicBezTo>
                  <a:pt x="26" y="128"/>
                  <a:pt x="26" y="128"/>
                  <a:pt x="26" y="128"/>
                </a:cubicBezTo>
                <a:cubicBezTo>
                  <a:pt x="26" y="143"/>
                  <a:pt x="26" y="143"/>
                  <a:pt x="26" y="143"/>
                </a:cubicBezTo>
                <a:lnTo>
                  <a:pt x="11" y="143"/>
                </a:lnTo>
                <a:close/>
                <a:moveTo>
                  <a:pt x="49" y="143"/>
                </a:moveTo>
                <a:cubicBezTo>
                  <a:pt x="49" y="102"/>
                  <a:pt x="49" y="102"/>
                  <a:pt x="49" y="102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43"/>
                  <a:pt x="64" y="143"/>
                  <a:pt x="64" y="143"/>
                </a:cubicBezTo>
                <a:lnTo>
                  <a:pt x="49" y="143"/>
                </a:lnTo>
                <a:close/>
                <a:moveTo>
                  <a:pt x="87" y="143"/>
                </a:moveTo>
                <a:cubicBezTo>
                  <a:pt x="87" y="77"/>
                  <a:pt x="87" y="77"/>
                  <a:pt x="87" y="77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2" y="143"/>
                  <a:pt x="102" y="143"/>
                  <a:pt x="102" y="143"/>
                </a:cubicBezTo>
                <a:lnTo>
                  <a:pt x="87" y="143"/>
                </a:lnTo>
                <a:close/>
                <a:moveTo>
                  <a:pt x="125" y="143"/>
                </a:moveTo>
                <a:cubicBezTo>
                  <a:pt x="125" y="52"/>
                  <a:pt x="125" y="52"/>
                  <a:pt x="125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143"/>
                  <a:pt x="140" y="143"/>
                  <a:pt x="140" y="143"/>
                </a:cubicBezTo>
                <a:lnTo>
                  <a:pt x="125" y="143"/>
                </a:lnTo>
                <a:close/>
                <a:moveTo>
                  <a:pt x="17" y="82"/>
                </a:moveTo>
                <a:cubicBezTo>
                  <a:pt x="16" y="81"/>
                  <a:pt x="16" y="80"/>
                  <a:pt x="17" y="79"/>
                </a:cubicBezTo>
                <a:cubicBezTo>
                  <a:pt x="127" y="6"/>
                  <a:pt x="127" y="6"/>
                  <a:pt x="127" y="6"/>
                </a:cubicBezTo>
                <a:cubicBezTo>
                  <a:pt x="107" y="4"/>
                  <a:pt x="107" y="4"/>
                  <a:pt x="107" y="4"/>
                </a:cubicBezTo>
                <a:cubicBezTo>
                  <a:pt x="106" y="4"/>
                  <a:pt x="105" y="3"/>
                  <a:pt x="105" y="2"/>
                </a:cubicBezTo>
                <a:cubicBezTo>
                  <a:pt x="105" y="1"/>
                  <a:pt x="106" y="0"/>
                  <a:pt x="107" y="0"/>
                </a:cubicBezTo>
                <a:cubicBezTo>
                  <a:pt x="132" y="3"/>
                  <a:pt x="132" y="3"/>
                  <a:pt x="132" y="3"/>
                </a:cubicBezTo>
                <a:cubicBezTo>
                  <a:pt x="132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4" y="3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1" y="31"/>
                  <a:pt x="131" y="31"/>
                  <a:pt x="131" y="31"/>
                </a:cubicBezTo>
                <a:cubicBezTo>
                  <a:pt x="131" y="32"/>
                  <a:pt x="130" y="33"/>
                  <a:pt x="129" y="33"/>
                </a:cubicBezTo>
                <a:cubicBezTo>
                  <a:pt x="129" y="33"/>
                  <a:pt x="129" y="33"/>
                  <a:pt x="129" y="33"/>
                </a:cubicBezTo>
                <a:cubicBezTo>
                  <a:pt x="128" y="32"/>
                  <a:pt x="127" y="31"/>
                  <a:pt x="127" y="30"/>
                </a:cubicBezTo>
                <a:cubicBezTo>
                  <a:pt x="130" y="9"/>
                  <a:pt x="130" y="9"/>
                  <a:pt x="130" y="9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19" y="83"/>
                  <a:pt x="18" y="83"/>
                </a:cubicBezTo>
                <a:cubicBezTo>
                  <a:pt x="18" y="83"/>
                  <a:pt x="17" y="83"/>
                  <a:pt x="17" y="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E243B-E208-4DC2-87B6-B93F8A0847AD}"/>
              </a:ext>
            </a:extLst>
          </p:cNvPr>
          <p:cNvSpPr/>
          <p:nvPr/>
        </p:nvSpPr>
        <p:spPr>
          <a:xfrm>
            <a:off x="2834150" y="2095514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STATEMENT OF WORK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18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FDBF-7575-4428-A1F1-F34CAECA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Areas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01607D-EEA9-40E3-B5EE-6707C7D04B5E}"/>
              </a:ext>
            </a:extLst>
          </p:cNvPr>
          <p:cNvSpPr/>
          <p:nvPr/>
        </p:nvSpPr>
        <p:spPr>
          <a:xfrm>
            <a:off x="6209029" y="2066618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RISK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+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CHANGE</a:t>
            </a:r>
          </a:p>
        </p:txBody>
      </p:sp>
      <p:sp>
        <p:nvSpPr>
          <p:cNvPr id="17" name="Freeform 6079">
            <a:extLst>
              <a:ext uri="{FF2B5EF4-FFF2-40B4-BE49-F238E27FC236}">
                <a16:creationId xmlns:a16="http://schemas.microsoft.com/office/drawing/2014/main" id="{D00D66C8-267C-B04D-8F14-93591CB1EAB8}"/>
              </a:ext>
            </a:extLst>
          </p:cNvPr>
          <p:cNvSpPr>
            <a:spLocks noEditPoints="1"/>
          </p:cNvSpPr>
          <p:nvPr/>
        </p:nvSpPr>
        <p:spPr bwMode="auto">
          <a:xfrm>
            <a:off x="2384370" y="2268057"/>
            <a:ext cx="733425" cy="717550"/>
          </a:xfrm>
          <a:custGeom>
            <a:avLst/>
            <a:gdLst>
              <a:gd name="T0" fmla="*/ 144 w 150"/>
              <a:gd name="T1" fmla="*/ 143 h 147"/>
              <a:gd name="T2" fmla="*/ 142 w 150"/>
              <a:gd name="T3" fmla="*/ 48 h 147"/>
              <a:gd name="T4" fmla="*/ 121 w 150"/>
              <a:gd name="T5" fmla="*/ 50 h 147"/>
              <a:gd name="T6" fmla="*/ 106 w 150"/>
              <a:gd name="T7" fmla="*/ 143 h 147"/>
              <a:gd name="T8" fmla="*/ 104 w 150"/>
              <a:gd name="T9" fmla="*/ 73 h 147"/>
              <a:gd name="T10" fmla="*/ 83 w 150"/>
              <a:gd name="T11" fmla="*/ 75 h 147"/>
              <a:gd name="T12" fmla="*/ 68 w 150"/>
              <a:gd name="T13" fmla="*/ 143 h 147"/>
              <a:gd name="T14" fmla="*/ 66 w 150"/>
              <a:gd name="T15" fmla="*/ 98 h 147"/>
              <a:gd name="T16" fmla="*/ 45 w 150"/>
              <a:gd name="T17" fmla="*/ 100 h 147"/>
              <a:gd name="T18" fmla="*/ 30 w 150"/>
              <a:gd name="T19" fmla="*/ 143 h 147"/>
              <a:gd name="T20" fmla="*/ 28 w 150"/>
              <a:gd name="T21" fmla="*/ 124 h 147"/>
              <a:gd name="T22" fmla="*/ 7 w 150"/>
              <a:gd name="T23" fmla="*/ 126 h 147"/>
              <a:gd name="T24" fmla="*/ 2 w 150"/>
              <a:gd name="T25" fmla="*/ 143 h 147"/>
              <a:gd name="T26" fmla="*/ 2 w 150"/>
              <a:gd name="T27" fmla="*/ 147 h 147"/>
              <a:gd name="T28" fmla="*/ 28 w 150"/>
              <a:gd name="T29" fmla="*/ 147 h 147"/>
              <a:gd name="T30" fmla="*/ 66 w 150"/>
              <a:gd name="T31" fmla="*/ 147 h 147"/>
              <a:gd name="T32" fmla="*/ 104 w 150"/>
              <a:gd name="T33" fmla="*/ 147 h 147"/>
              <a:gd name="T34" fmla="*/ 142 w 150"/>
              <a:gd name="T35" fmla="*/ 147 h 147"/>
              <a:gd name="T36" fmla="*/ 150 w 150"/>
              <a:gd name="T37" fmla="*/ 145 h 147"/>
              <a:gd name="T38" fmla="*/ 11 w 150"/>
              <a:gd name="T39" fmla="*/ 143 h 147"/>
              <a:gd name="T40" fmla="*/ 26 w 150"/>
              <a:gd name="T41" fmla="*/ 128 h 147"/>
              <a:gd name="T42" fmla="*/ 11 w 150"/>
              <a:gd name="T43" fmla="*/ 143 h 147"/>
              <a:gd name="T44" fmla="*/ 49 w 150"/>
              <a:gd name="T45" fmla="*/ 102 h 147"/>
              <a:gd name="T46" fmla="*/ 64 w 150"/>
              <a:gd name="T47" fmla="*/ 143 h 147"/>
              <a:gd name="T48" fmla="*/ 87 w 150"/>
              <a:gd name="T49" fmla="*/ 143 h 147"/>
              <a:gd name="T50" fmla="*/ 102 w 150"/>
              <a:gd name="T51" fmla="*/ 77 h 147"/>
              <a:gd name="T52" fmla="*/ 87 w 150"/>
              <a:gd name="T53" fmla="*/ 143 h 147"/>
              <a:gd name="T54" fmla="*/ 125 w 150"/>
              <a:gd name="T55" fmla="*/ 52 h 147"/>
              <a:gd name="T56" fmla="*/ 140 w 150"/>
              <a:gd name="T57" fmla="*/ 143 h 147"/>
              <a:gd name="T58" fmla="*/ 17 w 150"/>
              <a:gd name="T59" fmla="*/ 82 h 147"/>
              <a:gd name="T60" fmla="*/ 127 w 150"/>
              <a:gd name="T61" fmla="*/ 6 h 147"/>
              <a:gd name="T62" fmla="*/ 105 w 150"/>
              <a:gd name="T63" fmla="*/ 2 h 147"/>
              <a:gd name="T64" fmla="*/ 132 w 150"/>
              <a:gd name="T65" fmla="*/ 3 h 147"/>
              <a:gd name="T66" fmla="*/ 133 w 150"/>
              <a:gd name="T67" fmla="*/ 3 h 147"/>
              <a:gd name="T68" fmla="*/ 133 w 150"/>
              <a:gd name="T69" fmla="*/ 3 h 147"/>
              <a:gd name="T70" fmla="*/ 133 w 150"/>
              <a:gd name="T71" fmla="*/ 3 h 147"/>
              <a:gd name="T72" fmla="*/ 134 w 150"/>
              <a:gd name="T73" fmla="*/ 4 h 147"/>
              <a:gd name="T74" fmla="*/ 134 w 150"/>
              <a:gd name="T75" fmla="*/ 4 h 147"/>
              <a:gd name="T76" fmla="*/ 134 w 150"/>
              <a:gd name="T77" fmla="*/ 4 h 147"/>
              <a:gd name="T78" fmla="*/ 134 w 150"/>
              <a:gd name="T79" fmla="*/ 4 h 147"/>
              <a:gd name="T80" fmla="*/ 134 w 150"/>
              <a:gd name="T81" fmla="*/ 5 h 147"/>
              <a:gd name="T82" fmla="*/ 134 w 150"/>
              <a:gd name="T83" fmla="*/ 5 h 147"/>
              <a:gd name="T84" fmla="*/ 131 w 150"/>
              <a:gd name="T85" fmla="*/ 31 h 147"/>
              <a:gd name="T86" fmla="*/ 129 w 150"/>
              <a:gd name="T87" fmla="*/ 33 h 147"/>
              <a:gd name="T88" fmla="*/ 130 w 150"/>
              <a:gd name="T89" fmla="*/ 9 h 147"/>
              <a:gd name="T90" fmla="*/ 18 w 150"/>
              <a:gd name="T91" fmla="*/ 8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0" h="147">
                <a:moveTo>
                  <a:pt x="148" y="143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44" y="50"/>
                  <a:pt x="144" y="50"/>
                  <a:pt x="144" y="50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2" y="48"/>
                  <a:pt x="121" y="48"/>
                  <a:pt x="121" y="50"/>
                </a:cubicBezTo>
                <a:cubicBezTo>
                  <a:pt x="121" y="143"/>
                  <a:pt x="121" y="143"/>
                  <a:pt x="121" y="143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6" y="74"/>
                  <a:pt x="105" y="73"/>
                  <a:pt x="104" y="73"/>
                </a:cubicBezTo>
                <a:cubicBezTo>
                  <a:pt x="85" y="73"/>
                  <a:pt x="85" y="73"/>
                  <a:pt x="85" y="73"/>
                </a:cubicBezTo>
                <a:cubicBezTo>
                  <a:pt x="84" y="73"/>
                  <a:pt x="83" y="74"/>
                  <a:pt x="83" y="75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99"/>
                  <a:pt x="67" y="98"/>
                  <a:pt x="66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6" y="98"/>
                  <a:pt x="45" y="99"/>
                  <a:pt x="45" y="100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0" y="124"/>
                  <a:pt x="29" y="124"/>
                  <a:pt x="28" y="124"/>
                </a:cubicBezTo>
                <a:cubicBezTo>
                  <a:pt x="9" y="124"/>
                  <a:pt x="9" y="124"/>
                  <a:pt x="9" y="124"/>
                </a:cubicBezTo>
                <a:cubicBezTo>
                  <a:pt x="8" y="124"/>
                  <a:pt x="7" y="124"/>
                  <a:pt x="7" y="126"/>
                </a:cubicBezTo>
                <a:cubicBezTo>
                  <a:pt x="7" y="143"/>
                  <a:pt x="7" y="143"/>
                  <a:pt x="7" y="143"/>
                </a:cubicBezTo>
                <a:cubicBezTo>
                  <a:pt x="2" y="143"/>
                  <a:pt x="2" y="143"/>
                  <a:pt x="2" y="143"/>
                </a:cubicBezTo>
                <a:cubicBezTo>
                  <a:pt x="1" y="143"/>
                  <a:pt x="0" y="143"/>
                  <a:pt x="0" y="145"/>
                </a:cubicBezTo>
                <a:cubicBezTo>
                  <a:pt x="0" y="146"/>
                  <a:pt x="1" y="147"/>
                  <a:pt x="2" y="147"/>
                </a:cubicBezTo>
                <a:cubicBezTo>
                  <a:pt x="9" y="147"/>
                  <a:pt x="9" y="147"/>
                  <a:pt x="9" y="147"/>
                </a:cubicBezTo>
                <a:cubicBezTo>
                  <a:pt x="28" y="147"/>
                  <a:pt x="28" y="147"/>
                  <a:pt x="28" y="147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66" y="147"/>
                  <a:pt x="66" y="147"/>
                  <a:pt x="66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104" y="147"/>
                  <a:pt x="104" y="147"/>
                  <a:pt x="104" y="147"/>
                </a:cubicBezTo>
                <a:cubicBezTo>
                  <a:pt x="123" y="147"/>
                  <a:pt x="123" y="147"/>
                  <a:pt x="123" y="14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48" y="147"/>
                  <a:pt x="148" y="147"/>
                  <a:pt x="148" y="147"/>
                </a:cubicBezTo>
                <a:cubicBezTo>
                  <a:pt x="149" y="147"/>
                  <a:pt x="150" y="146"/>
                  <a:pt x="150" y="145"/>
                </a:cubicBezTo>
                <a:cubicBezTo>
                  <a:pt x="150" y="143"/>
                  <a:pt x="149" y="143"/>
                  <a:pt x="148" y="143"/>
                </a:cubicBezTo>
                <a:close/>
                <a:moveTo>
                  <a:pt x="11" y="143"/>
                </a:moveTo>
                <a:cubicBezTo>
                  <a:pt x="11" y="128"/>
                  <a:pt x="11" y="128"/>
                  <a:pt x="11" y="128"/>
                </a:cubicBezTo>
                <a:cubicBezTo>
                  <a:pt x="26" y="128"/>
                  <a:pt x="26" y="128"/>
                  <a:pt x="26" y="128"/>
                </a:cubicBezTo>
                <a:cubicBezTo>
                  <a:pt x="26" y="143"/>
                  <a:pt x="26" y="143"/>
                  <a:pt x="26" y="143"/>
                </a:cubicBezTo>
                <a:lnTo>
                  <a:pt x="11" y="143"/>
                </a:lnTo>
                <a:close/>
                <a:moveTo>
                  <a:pt x="49" y="143"/>
                </a:moveTo>
                <a:cubicBezTo>
                  <a:pt x="49" y="102"/>
                  <a:pt x="49" y="102"/>
                  <a:pt x="49" y="102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43"/>
                  <a:pt x="64" y="143"/>
                  <a:pt x="64" y="143"/>
                </a:cubicBezTo>
                <a:lnTo>
                  <a:pt x="49" y="143"/>
                </a:lnTo>
                <a:close/>
                <a:moveTo>
                  <a:pt x="87" y="143"/>
                </a:moveTo>
                <a:cubicBezTo>
                  <a:pt x="87" y="77"/>
                  <a:pt x="87" y="77"/>
                  <a:pt x="87" y="77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2" y="143"/>
                  <a:pt x="102" y="143"/>
                  <a:pt x="102" y="143"/>
                </a:cubicBezTo>
                <a:lnTo>
                  <a:pt x="87" y="143"/>
                </a:lnTo>
                <a:close/>
                <a:moveTo>
                  <a:pt x="125" y="143"/>
                </a:moveTo>
                <a:cubicBezTo>
                  <a:pt x="125" y="52"/>
                  <a:pt x="125" y="52"/>
                  <a:pt x="125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143"/>
                  <a:pt x="140" y="143"/>
                  <a:pt x="140" y="143"/>
                </a:cubicBezTo>
                <a:lnTo>
                  <a:pt x="125" y="143"/>
                </a:lnTo>
                <a:close/>
                <a:moveTo>
                  <a:pt x="17" y="82"/>
                </a:moveTo>
                <a:cubicBezTo>
                  <a:pt x="16" y="81"/>
                  <a:pt x="16" y="80"/>
                  <a:pt x="17" y="79"/>
                </a:cubicBezTo>
                <a:cubicBezTo>
                  <a:pt x="127" y="6"/>
                  <a:pt x="127" y="6"/>
                  <a:pt x="127" y="6"/>
                </a:cubicBezTo>
                <a:cubicBezTo>
                  <a:pt x="107" y="4"/>
                  <a:pt x="107" y="4"/>
                  <a:pt x="107" y="4"/>
                </a:cubicBezTo>
                <a:cubicBezTo>
                  <a:pt x="106" y="4"/>
                  <a:pt x="105" y="3"/>
                  <a:pt x="105" y="2"/>
                </a:cubicBezTo>
                <a:cubicBezTo>
                  <a:pt x="105" y="1"/>
                  <a:pt x="106" y="0"/>
                  <a:pt x="107" y="0"/>
                </a:cubicBezTo>
                <a:cubicBezTo>
                  <a:pt x="132" y="3"/>
                  <a:pt x="132" y="3"/>
                  <a:pt x="132" y="3"/>
                </a:cubicBezTo>
                <a:cubicBezTo>
                  <a:pt x="132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4" y="3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1" y="31"/>
                  <a:pt x="131" y="31"/>
                  <a:pt x="131" y="31"/>
                </a:cubicBezTo>
                <a:cubicBezTo>
                  <a:pt x="131" y="32"/>
                  <a:pt x="130" y="33"/>
                  <a:pt x="129" y="33"/>
                </a:cubicBezTo>
                <a:cubicBezTo>
                  <a:pt x="129" y="33"/>
                  <a:pt x="129" y="33"/>
                  <a:pt x="129" y="33"/>
                </a:cubicBezTo>
                <a:cubicBezTo>
                  <a:pt x="128" y="32"/>
                  <a:pt x="127" y="31"/>
                  <a:pt x="127" y="30"/>
                </a:cubicBezTo>
                <a:cubicBezTo>
                  <a:pt x="130" y="9"/>
                  <a:pt x="130" y="9"/>
                  <a:pt x="130" y="9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19" y="83"/>
                  <a:pt x="18" y="83"/>
                </a:cubicBezTo>
                <a:cubicBezTo>
                  <a:pt x="18" y="83"/>
                  <a:pt x="17" y="83"/>
                  <a:pt x="17" y="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E243B-E208-4DC2-87B6-B93F8A0847AD}"/>
              </a:ext>
            </a:extLst>
          </p:cNvPr>
          <p:cNvSpPr/>
          <p:nvPr/>
        </p:nvSpPr>
        <p:spPr>
          <a:xfrm>
            <a:off x="2834150" y="2095514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SCOPE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+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ESTIMATE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C960B-C8F6-4469-BDDC-AF628B9B7056}"/>
              </a:ext>
            </a:extLst>
          </p:cNvPr>
          <p:cNvSpPr txBox="1"/>
          <p:nvPr/>
        </p:nvSpPr>
        <p:spPr>
          <a:xfrm>
            <a:off x="4091450" y="4539734"/>
            <a:ext cx="1421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B676E-33FF-48D4-B755-F7FF56BE6FC5}"/>
              </a:ext>
            </a:extLst>
          </p:cNvPr>
          <p:cNvSpPr txBox="1"/>
          <p:nvPr/>
        </p:nvSpPr>
        <p:spPr>
          <a:xfrm>
            <a:off x="7406150" y="4539734"/>
            <a:ext cx="1421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PM</a:t>
            </a: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0E5DC438-BEAA-4164-9858-FBA1EE6283F0}"/>
              </a:ext>
            </a:extLst>
          </p:cNvPr>
          <p:cNvSpPr/>
          <p:nvPr/>
        </p:nvSpPr>
        <p:spPr>
          <a:xfrm>
            <a:off x="6743700" y="2268057"/>
            <a:ext cx="2381250" cy="190389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538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FDBF-7575-4428-A1F1-F34CAECA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Components</a:t>
            </a:r>
          </a:p>
        </p:txBody>
      </p:sp>
      <p:sp>
        <p:nvSpPr>
          <p:cNvPr id="17" name="Freeform 6079">
            <a:extLst>
              <a:ext uri="{FF2B5EF4-FFF2-40B4-BE49-F238E27FC236}">
                <a16:creationId xmlns:a16="http://schemas.microsoft.com/office/drawing/2014/main" id="{D00D66C8-267C-B04D-8F14-93591CB1EAB8}"/>
              </a:ext>
            </a:extLst>
          </p:cNvPr>
          <p:cNvSpPr>
            <a:spLocks noEditPoints="1"/>
          </p:cNvSpPr>
          <p:nvPr/>
        </p:nvSpPr>
        <p:spPr bwMode="auto">
          <a:xfrm>
            <a:off x="2384370" y="2268057"/>
            <a:ext cx="733425" cy="717550"/>
          </a:xfrm>
          <a:custGeom>
            <a:avLst/>
            <a:gdLst>
              <a:gd name="T0" fmla="*/ 144 w 150"/>
              <a:gd name="T1" fmla="*/ 143 h 147"/>
              <a:gd name="T2" fmla="*/ 142 w 150"/>
              <a:gd name="T3" fmla="*/ 48 h 147"/>
              <a:gd name="T4" fmla="*/ 121 w 150"/>
              <a:gd name="T5" fmla="*/ 50 h 147"/>
              <a:gd name="T6" fmla="*/ 106 w 150"/>
              <a:gd name="T7" fmla="*/ 143 h 147"/>
              <a:gd name="T8" fmla="*/ 104 w 150"/>
              <a:gd name="T9" fmla="*/ 73 h 147"/>
              <a:gd name="T10" fmla="*/ 83 w 150"/>
              <a:gd name="T11" fmla="*/ 75 h 147"/>
              <a:gd name="T12" fmla="*/ 68 w 150"/>
              <a:gd name="T13" fmla="*/ 143 h 147"/>
              <a:gd name="T14" fmla="*/ 66 w 150"/>
              <a:gd name="T15" fmla="*/ 98 h 147"/>
              <a:gd name="T16" fmla="*/ 45 w 150"/>
              <a:gd name="T17" fmla="*/ 100 h 147"/>
              <a:gd name="T18" fmla="*/ 30 w 150"/>
              <a:gd name="T19" fmla="*/ 143 h 147"/>
              <a:gd name="T20" fmla="*/ 28 w 150"/>
              <a:gd name="T21" fmla="*/ 124 h 147"/>
              <a:gd name="T22" fmla="*/ 7 w 150"/>
              <a:gd name="T23" fmla="*/ 126 h 147"/>
              <a:gd name="T24" fmla="*/ 2 w 150"/>
              <a:gd name="T25" fmla="*/ 143 h 147"/>
              <a:gd name="T26" fmla="*/ 2 w 150"/>
              <a:gd name="T27" fmla="*/ 147 h 147"/>
              <a:gd name="T28" fmla="*/ 28 w 150"/>
              <a:gd name="T29" fmla="*/ 147 h 147"/>
              <a:gd name="T30" fmla="*/ 66 w 150"/>
              <a:gd name="T31" fmla="*/ 147 h 147"/>
              <a:gd name="T32" fmla="*/ 104 w 150"/>
              <a:gd name="T33" fmla="*/ 147 h 147"/>
              <a:gd name="T34" fmla="*/ 142 w 150"/>
              <a:gd name="T35" fmla="*/ 147 h 147"/>
              <a:gd name="T36" fmla="*/ 150 w 150"/>
              <a:gd name="T37" fmla="*/ 145 h 147"/>
              <a:gd name="T38" fmla="*/ 11 w 150"/>
              <a:gd name="T39" fmla="*/ 143 h 147"/>
              <a:gd name="T40" fmla="*/ 26 w 150"/>
              <a:gd name="T41" fmla="*/ 128 h 147"/>
              <a:gd name="T42" fmla="*/ 11 w 150"/>
              <a:gd name="T43" fmla="*/ 143 h 147"/>
              <a:gd name="T44" fmla="*/ 49 w 150"/>
              <a:gd name="T45" fmla="*/ 102 h 147"/>
              <a:gd name="T46" fmla="*/ 64 w 150"/>
              <a:gd name="T47" fmla="*/ 143 h 147"/>
              <a:gd name="T48" fmla="*/ 87 w 150"/>
              <a:gd name="T49" fmla="*/ 143 h 147"/>
              <a:gd name="T50" fmla="*/ 102 w 150"/>
              <a:gd name="T51" fmla="*/ 77 h 147"/>
              <a:gd name="T52" fmla="*/ 87 w 150"/>
              <a:gd name="T53" fmla="*/ 143 h 147"/>
              <a:gd name="T54" fmla="*/ 125 w 150"/>
              <a:gd name="T55" fmla="*/ 52 h 147"/>
              <a:gd name="T56" fmla="*/ 140 w 150"/>
              <a:gd name="T57" fmla="*/ 143 h 147"/>
              <a:gd name="T58" fmla="*/ 17 w 150"/>
              <a:gd name="T59" fmla="*/ 82 h 147"/>
              <a:gd name="T60" fmla="*/ 127 w 150"/>
              <a:gd name="T61" fmla="*/ 6 h 147"/>
              <a:gd name="T62" fmla="*/ 105 w 150"/>
              <a:gd name="T63" fmla="*/ 2 h 147"/>
              <a:gd name="T64" fmla="*/ 132 w 150"/>
              <a:gd name="T65" fmla="*/ 3 h 147"/>
              <a:gd name="T66" fmla="*/ 133 w 150"/>
              <a:gd name="T67" fmla="*/ 3 h 147"/>
              <a:gd name="T68" fmla="*/ 133 w 150"/>
              <a:gd name="T69" fmla="*/ 3 h 147"/>
              <a:gd name="T70" fmla="*/ 133 w 150"/>
              <a:gd name="T71" fmla="*/ 3 h 147"/>
              <a:gd name="T72" fmla="*/ 134 w 150"/>
              <a:gd name="T73" fmla="*/ 4 h 147"/>
              <a:gd name="T74" fmla="*/ 134 w 150"/>
              <a:gd name="T75" fmla="*/ 4 h 147"/>
              <a:gd name="T76" fmla="*/ 134 w 150"/>
              <a:gd name="T77" fmla="*/ 4 h 147"/>
              <a:gd name="T78" fmla="*/ 134 w 150"/>
              <a:gd name="T79" fmla="*/ 4 h 147"/>
              <a:gd name="T80" fmla="*/ 134 w 150"/>
              <a:gd name="T81" fmla="*/ 5 h 147"/>
              <a:gd name="T82" fmla="*/ 134 w 150"/>
              <a:gd name="T83" fmla="*/ 5 h 147"/>
              <a:gd name="T84" fmla="*/ 131 w 150"/>
              <a:gd name="T85" fmla="*/ 31 h 147"/>
              <a:gd name="T86" fmla="*/ 129 w 150"/>
              <a:gd name="T87" fmla="*/ 33 h 147"/>
              <a:gd name="T88" fmla="*/ 130 w 150"/>
              <a:gd name="T89" fmla="*/ 9 h 147"/>
              <a:gd name="T90" fmla="*/ 18 w 150"/>
              <a:gd name="T91" fmla="*/ 8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0" h="147">
                <a:moveTo>
                  <a:pt x="148" y="143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44" y="50"/>
                  <a:pt x="144" y="50"/>
                  <a:pt x="144" y="50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2" y="48"/>
                  <a:pt x="121" y="48"/>
                  <a:pt x="121" y="50"/>
                </a:cubicBezTo>
                <a:cubicBezTo>
                  <a:pt x="121" y="143"/>
                  <a:pt x="121" y="143"/>
                  <a:pt x="121" y="143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6" y="74"/>
                  <a:pt x="105" y="73"/>
                  <a:pt x="104" y="73"/>
                </a:cubicBezTo>
                <a:cubicBezTo>
                  <a:pt x="85" y="73"/>
                  <a:pt x="85" y="73"/>
                  <a:pt x="85" y="73"/>
                </a:cubicBezTo>
                <a:cubicBezTo>
                  <a:pt x="84" y="73"/>
                  <a:pt x="83" y="74"/>
                  <a:pt x="83" y="75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99"/>
                  <a:pt x="67" y="98"/>
                  <a:pt x="66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6" y="98"/>
                  <a:pt x="45" y="99"/>
                  <a:pt x="45" y="100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0" y="124"/>
                  <a:pt x="29" y="124"/>
                  <a:pt x="28" y="124"/>
                </a:cubicBezTo>
                <a:cubicBezTo>
                  <a:pt x="9" y="124"/>
                  <a:pt x="9" y="124"/>
                  <a:pt x="9" y="124"/>
                </a:cubicBezTo>
                <a:cubicBezTo>
                  <a:pt x="8" y="124"/>
                  <a:pt x="7" y="124"/>
                  <a:pt x="7" y="126"/>
                </a:cubicBezTo>
                <a:cubicBezTo>
                  <a:pt x="7" y="143"/>
                  <a:pt x="7" y="143"/>
                  <a:pt x="7" y="143"/>
                </a:cubicBezTo>
                <a:cubicBezTo>
                  <a:pt x="2" y="143"/>
                  <a:pt x="2" y="143"/>
                  <a:pt x="2" y="143"/>
                </a:cubicBezTo>
                <a:cubicBezTo>
                  <a:pt x="1" y="143"/>
                  <a:pt x="0" y="143"/>
                  <a:pt x="0" y="145"/>
                </a:cubicBezTo>
                <a:cubicBezTo>
                  <a:pt x="0" y="146"/>
                  <a:pt x="1" y="147"/>
                  <a:pt x="2" y="147"/>
                </a:cubicBezTo>
                <a:cubicBezTo>
                  <a:pt x="9" y="147"/>
                  <a:pt x="9" y="147"/>
                  <a:pt x="9" y="147"/>
                </a:cubicBezTo>
                <a:cubicBezTo>
                  <a:pt x="28" y="147"/>
                  <a:pt x="28" y="147"/>
                  <a:pt x="28" y="147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66" y="147"/>
                  <a:pt x="66" y="147"/>
                  <a:pt x="66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104" y="147"/>
                  <a:pt x="104" y="147"/>
                  <a:pt x="104" y="147"/>
                </a:cubicBezTo>
                <a:cubicBezTo>
                  <a:pt x="123" y="147"/>
                  <a:pt x="123" y="147"/>
                  <a:pt x="123" y="14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48" y="147"/>
                  <a:pt x="148" y="147"/>
                  <a:pt x="148" y="147"/>
                </a:cubicBezTo>
                <a:cubicBezTo>
                  <a:pt x="149" y="147"/>
                  <a:pt x="150" y="146"/>
                  <a:pt x="150" y="145"/>
                </a:cubicBezTo>
                <a:cubicBezTo>
                  <a:pt x="150" y="143"/>
                  <a:pt x="149" y="143"/>
                  <a:pt x="148" y="143"/>
                </a:cubicBezTo>
                <a:close/>
                <a:moveTo>
                  <a:pt x="11" y="143"/>
                </a:moveTo>
                <a:cubicBezTo>
                  <a:pt x="11" y="128"/>
                  <a:pt x="11" y="128"/>
                  <a:pt x="11" y="128"/>
                </a:cubicBezTo>
                <a:cubicBezTo>
                  <a:pt x="26" y="128"/>
                  <a:pt x="26" y="128"/>
                  <a:pt x="26" y="128"/>
                </a:cubicBezTo>
                <a:cubicBezTo>
                  <a:pt x="26" y="143"/>
                  <a:pt x="26" y="143"/>
                  <a:pt x="26" y="143"/>
                </a:cubicBezTo>
                <a:lnTo>
                  <a:pt x="11" y="143"/>
                </a:lnTo>
                <a:close/>
                <a:moveTo>
                  <a:pt x="49" y="143"/>
                </a:moveTo>
                <a:cubicBezTo>
                  <a:pt x="49" y="102"/>
                  <a:pt x="49" y="102"/>
                  <a:pt x="49" y="102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43"/>
                  <a:pt x="64" y="143"/>
                  <a:pt x="64" y="143"/>
                </a:cubicBezTo>
                <a:lnTo>
                  <a:pt x="49" y="143"/>
                </a:lnTo>
                <a:close/>
                <a:moveTo>
                  <a:pt x="87" y="143"/>
                </a:moveTo>
                <a:cubicBezTo>
                  <a:pt x="87" y="77"/>
                  <a:pt x="87" y="77"/>
                  <a:pt x="87" y="77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2" y="143"/>
                  <a:pt x="102" y="143"/>
                  <a:pt x="102" y="143"/>
                </a:cubicBezTo>
                <a:lnTo>
                  <a:pt x="87" y="143"/>
                </a:lnTo>
                <a:close/>
                <a:moveTo>
                  <a:pt x="125" y="143"/>
                </a:moveTo>
                <a:cubicBezTo>
                  <a:pt x="125" y="52"/>
                  <a:pt x="125" y="52"/>
                  <a:pt x="125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143"/>
                  <a:pt x="140" y="143"/>
                  <a:pt x="140" y="143"/>
                </a:cubicBezTo>
                <a:lnTo>
                  <a:pt x="125" y="143"/>
                </a:lnTo>
                <a:close/>
                <a:moveTo>
                  <a:pt x="17" y="82"/>
                </a:moveTo>
                <a:cubicBezTo>
                  <a:pt x="16" y="81"/>
                  <a:pt x="16" y="80"/>
                  <a:pt x="17" y="79"/>
                </a:cubicBezTo>
                <a:cubicBezTo>
                  <a:pt x="127" y="6"/>
                  <a:pt x="127" y="6"/>
                  <a:pt x="127" y="6"/>
                </a:cubicBezTo>
                <a:cubicBezTo>
                  <a:pt x="107" y="4"/>
                  <a:pt x="107" y="4"/>
                  <a:pt x="107" y="4"/>
                </a:cubicBezTo>
                <a:cubicBezTo>
                  <a:pt x="106" y="4"/>
                  <a:pt x="105" y="3"/>
                  <a:pt x="105" y="2"/>
                </a:cubicBezTo>
                <a:cubicBezTo>
                  <a:pt x="105" y="1"/>
                  <a:pt x="106" y="0"/>
                  <a:pt x="107" y="0"/>
                </a:cubicBezTo>
                <a:cubicBezTo>
                  <a:pt x="132" y="3"/>
                  <a:pt x="132" y="3"/>
                  <a:pt x="132" y="3"/>
                </a:cubicBezTo>
                <a:cubicBezTo>
                  <a:pt x="132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4" y="3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1" y="31"/>
                  <a:pt x="131" y="31"/>
                  <a:pt x="131" y="31"/>
                </a:cubicBezTo>
                <a:cubicBezTo>
                  <a:pt x="131" y="32"/>
                  <a:pt x="130" y="33"/>
                  <a:pt x="129" y="33"/>
                </a:cubicBezTo>
                <a:cubicBezTo>
                  <a:pt x="129" y="33"/>
                  <a:pt x="129" y="33"/>
                  <a:pt x="129" y="33"/>
                </a:cubicBezTo>
                <a:cubicBezTo>
                  <a:pt x="128" y="32"/>
                  <a:pt x="127" y="31"/>
                  <a:pt x="127" y="30"/>
                </a:cubicBezTo>
                <a:cubicBezTo>
                  <a:pt x="130" y="9"/>
                  <a:pt x="130" y="9"/>
                  <a:pt x="130" y="9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19" y="83"/>
                  <a:pt x="18" y="83"/>
                </a:cubicBezTo>
                <a:cubicBezTo>
                  <a:pt x="18" y="83"/>
                  <a:pt x="17" y="83"/>
                  <a:pt x="17" y="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E243B-E208-4DC2-87B6-B93F8A0847AD}"/>
              </a:ext>
            </a:extLst>
          </p:cNvPr>
          <p:cNvSpPr/>
          <p:nvPr/>
        </p:nvSpPr>
        <p:spPr>
          <a:xfrm>
            <a:off x="4495800" y="2112496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SCOPE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+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ESTIMATE</a:t>
            </a:r>
          </a:p>
        </p:txBody>
      </p:sp>
      <p:sp>
        <p:nvSpPr>
          <p:cNvPr id="12" name="Right Arrow 70">
            <a:extLst>
              <a:ext uri="{FF2B5EF4-FFF2-40B4-BE49-F238E27FC236}">
                <a16:creationId xmlns:a16="http://schemas.microsoft.com/office/drawing/2014/main" id="{22CCAC99-8AA9-445E-A4C2-B795A80AFB09}"/>
              </a:ext>
            </a:extLst>
          </p:cNvPr>
          <p:cNvSpPr/>
          <p:nvPr/>
        </p:nvSpPr>
        <p:spPr>
          <a:xfrm>
            <a:off x="1104900" y="3276360"/>
            <a:ext cx="2717006" cy="152639"/>
          </a:xfrm>
          <a:prstGeom prst="rightArrow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>
              <a:defRPr/>
            </a:pPr>
            <a:endParaRPr lang="en-US" sz="1300" b="1" kern="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FD525-F2F0-484A-B9AE-C4E3AEDD3D9A}"/>
              </a:ext>
            </a:extLst>
          </p:cNvPr>
          <p:cNvSpPr txBox="1"/>
          <p:nvPr/>
        </p:nvSpPr>
        <p:spPr>
          <a:xfrm>
            <a:off x="1248555" y="2891014"/>
            <a:ext cx="300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REQUIREMENTS</a:t>
            </a:r>
          </a:p>
        </p:txBody>
      </p:sp>
      <p:sp>
        <p:nvSpPr>
          <p:cNvPr id="14" name="Right Arrow 70">
            <a:extLst>
              <a:ext uri="{FF2B5EF4-FFF2-40B4-BE49-F238E27FC236}">
                <a16:creationId xmlns:a16="http://schemas.microsoft.com/office/drawing/2014/main" id="{AD25C7AA-65DF-4018-8B98-A1997F416A69}"/>
              </a:ext>
            </a:extLst>
          </p:cNvPr>
          <p:cNvSpPr/>
          <p:nvPr/>
        </p:nvSpPr>
        <p:spPr>
          <a:xfrm>
            <a:off x="8039100" y="3276360"/>
            <a:ext cx="2717006" cy="152639"/>
          </a:xfrm>
          <a:prstGeom prst="rightArrow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>
              <a:defRPr/>
            </a:pPr>
            <a:endParaRPr lang="en-US" sz="1300" b="1" kern="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4AC7B-5CBD-4B54-8ADE-53F910857251}"/>
              </a:ext>
            </a:extLst>
          </p:cNvPr>
          <p:cNvSpPr txBox="1"/>
          <p:nvPr/>
        </p:nvSpPr>
        <p:spPr>
          <a:xfrm>
            <a:off x="8544705" y="2891014"/>
            <a:ext cx="300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BUDGET</a:t>
            </a:r>
          </a:p>
        </p:txBody>
      </p:sp>
    </p:spTree>
    <p:extLst>
      <p:ext uri="{BB962C8B-B14F-4D97-AF65-F5344CB8AC3E}">
        <p14:creationId xmlns:p14="http://schemas.microsoft.com/office/powerpoint/2010/main" val="1977908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Alternative Technique</a:t>
            </a:r>
          </a:p>
        </p:txBody>
      </p:sp>
    </p:spTree>
    <p:extLst>
      <p:ext uri="{BB962C8B-B14F-4D97-AF65-F5344CB8AC3E}">
        <p14:creationId xmlns:p14="http://schemas.microsoft.com/office/powerpoint/2010/main" val="1468878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MAKING OF A BUDGET</a:t>
            </a:r>
          </a:p>
        </p:txBody>
      </p:sp>
    </p:spTree>
    <p:extLst>
      <p:ext uri="{BB962C8B-B14F-4D97-AF65-F5344CB8AC3E}">
        <p14:creationId xmlns:p14="http://schemas.microsoft.com/office/powerpoint/2010/main" val="510971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BOTTOM-UP ESTIMATION</a:t>
            </a:r>
          </a:p>
        </p:txBody>
      </p:sp>
    </p:spTree>
    <p:extLst>
      <p:ext uri="{BB962C8B-B14F-4D97-AF65-F5344CB8AC3E}">
        <p14:creationId xmlns:p14="http://schemas.microsoft.com/office/powerpoint/2010/main" val="7112658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0265FD-2337-CF45-9B95-64BE2246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Process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B0884E-941D-CD4D-AB09-364DCF5C4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16B7CDD-2976-468A-9250-10DF739D65A8}"/>
              </a:ext>
            </a:extLst>
          </p:cNvPr>
          <p:cNvSpPr txBox="1"/>
          <p:nvPr/>
        </p:nvSpPr>
        <p:spPr>
          <a:xfrm>
            <a:off x="9107658" y="2360827"/>
            <a:ext cx="1943718" cy="1941549"/>
          </a:xfrm>
          <a:prstGeom prst="ellipse">
            <a:avLst/>
          </a:prstGeom>
          <a:solidFill>
            <a:srgbClr val="93C90E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r>
              <a:rPr lang="en-US" sz="2400" b="1" spc="-149" baseline="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160 Hours</a:t>
            </a:r>
            <a:endParaRPr lang="en-US" sz="2400" b="1" dirty="0">
              <a:solidFill>
                <a:schemeClr val="accent2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A34549-E07C-4AFA-8D92-08AB22874B57}"/>
              </a:ext>
            </a:extLst>
          </p:cNvPr>
          <p:cNvSpPr/>
          <p:nvPr/>
        </p:nvSpPr>
        <p:spPr>
          <a:xfrm>
            <a:off x="4780279" y="2066618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Task Plan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4C9CD8-C5C6-47D7-B21D-80535E169776}"/>
              </a:ext>
            </a:extLst>
          </p:cNvPr>
          <p:cNvSpPr/>
          <p:nvPr/>
        </p:nvSpPr>
        <p:spPr>
          <a:xfrm>
            <a:off x="491000" y="2095528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Requirements</a:t>
            </a:r>
          </a:p>
        </p:txBody>
      </p:sp>
      <p:sp>
        <p:nvSpPr>
          <p:cNvPr id="12" name="Right Arrow 70">
            <a:extLst>
              <a:ext uri="{FF2B5EF4-FFF2-40B4-BE49-F238E27FC236}">
                <a16:creationId xmlns:a16="http://schemas.microsoft.com/office/drawing/2014/main" id="{946E93FE-8888-4A27-A561-99283D8F7971}"/>
              </a:ext>
            </a:extLst>
          </p:cNvPr>
          <p:cNvSpPr/>
          <p:nvPr/>
        </p:nvSpPr>
        <p:spPr>
          <a:xfrm>
            <a:off x="3829050" y="3329454"/>
            <a:ext cx="678656" cy="194795"/>
          </a:xfrm>
          <a:prstGeom prst="rightArrow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>
              <a:defRPr/>
            </a:pPr>
            <a:endParaRPr lang="en-US" sz="1300" b="1" kern="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  <p:sp>
        <p:nvSpPr>
          <p:cNvPr id="13" name="Right Arrow 70">
            <a:extLst>
              <a:ext uri="{FF2B5EF4-FFF2-40B4-BE49-F238E27FC236}">
                <a16:creationId xmlns:a16="http://schemas.microsoft.com/office/drawing/2014/main" id="{A35F8D7C-E52B-4C3E-8718-16094794FC29}"/>
              </a:ext>
            </a:extLst>
          </p:cNvPr>
          <p:cNvSpPr/>
          <p:nvPr/>
        </p:nvSpPr>
        <p:spPr>
          <a:xfrm>
            <a:off x="8191500" y="3348504"/>
            <a:ext cx="678656" cy="194795"/>
          </a:xfrm>
          <a:prstGeom prst="rightArrow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>
              <a:defRPr/>
            </a:pPr>
            <a:endParaRPr lang="en-US" sz="1300" b="1" kern="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7519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0265FD-2337-CF45-9B95-64BE22461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738"/>
            <a:ext cx="10515600" cy="1178613"/>
          </a:xfrm>
        </p:spPr>
        <p:txBody>
          <a:bodyPr/>
          <a:lstStyle/>
          <a:p>
            <a:r>
              <a:rPr lang="en-US"/>
              <a:t>Task-level Plan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B0884E-941D-CD4D-AB09-364DCF5C4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09763" y="6465980"/>
            <a:ext cx="5826125" cy="194796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8AF79-537B-44D4-BA66-5779E1955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406" y="1016321"/>
            <a:ext cx="6453188" cy="482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22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0265FD-2337-CF45-9B95-64BE2246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D3961F-A0F2-514D-972A-285B3D484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No more 3-day SLA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Requires detailed requirements up-front</a:t>
            </a:r>
          </a:p>
          <a:p>
            <a:pPr>
              <a:lnSpc>
                <a:spcPct val="150000"/>
              </a:lnSpc>
            </a:pPr>
            <a:endParaRPr lang="en-US" sz="3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B0884E-941D-CD4D-AB09-364DCF5C4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04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0265FD-2337-CF45-9B95-64BE2246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Process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B0884E-941D-CD4D-AB09-364DCF5C4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16B7CDD-2976-468A-9250-10DF739D65A8}"/>
              </a:ext>
            </a:extLst>
          </p:cNvPr>
          <p:cNvSpPr txBox="1"/>
          <p:nvPr/>
        </p:nvSpPr>
        <p:spPr>
          <a:xfrm>
            <a:off x="9107658" y="2360827"/>
            <a:ext cx="1943718" cy="1941549"/>
          </a:xfrm>
          <a:prstGeom prst="ellipse">
            <a:avLst/>
          </a:prstGeom>
          <a:solidFill>
            <a:srgbClr val="93C90E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r>
              <a:rPr lang="en-US" sz="2400" b="1" spc="-149" baseline="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160 Hours</a:t>
            </a:r>
            <a:endParaRPr lang="en-US" sz="2400" b="1" dirty="0">
              <a:solidFill>
                <a:schemeClr val="accent2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A34549-E07C-4AFA-8D92-08AB22874B57}"/>
              </a:ext>
            </a:extLst>
          </p:cNvPr>
          <p:cNvSpPr/>
          <p:nvPr/>
        </p:nvSpPr>
        <p:spPr>
          <a:xfrm>
            <a:off x="4780279" y="2066618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Task Plan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4C9CD8-C5C6-47D7-B21D-80535E169776}"/>
              </a:ext>
            </a:extLst>
          </p:cNvPr>
          <p:cNvSpPr/>
          <p:nvPr/>
        </p:nvSpPr>
        <p:spPr>
          <a:xfrm>
            <a:off x="491000" y="2095528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Requirements</a:t>
            </a:r>
          </a:p>
        </p:txBody>
      </p:sp>
      <p:sp>
        <p:nvSpPr>
          <p:cNvPr id="12" name="Right Arrow 70">
            <a:extLst>
              <a:ext uri="{FF2B5EF4-FFF2-40B4-BE49-F238E27FC236}">
                <a16:creationId xmlns:a16="http://schemas.microsoft.com/office/drawing/2014/main" id="{946E93FE-8888-4A27-A561-99283D8F7971}"/>
              </a:ext>
            </a:extLst>
          </p:cNvPr>
          <p:cNvSpPr/>
          <p:nvPr/>
        </p:nvSpPr>
        <p:spPr>
          <a:xfrm>
            <a:off x="3829050" y="3329454"/>
            <a:ext cx="678656" cy="194795"/>
          </a:xfrm>
          <a:prstGeom prst="rightArrow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>
              <a:defRPr/>
            </a:pPr>
            <a:endParaRPr lang="en-US" sz="1300" b="1" kern="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  <p:sp>
        <p:nvSpPr>
          <p:cNvPr id="13" name="Right Arrow 70">
            <a:extLst>
              <a:ext uri="{FF2B5EF4-FFF2-40B4-BE49-F238E27FC236}">
                <a16:creationId xmlns:a16="http://schemas.microsoft.com/office/drawing/2014/main" id="{A35F8D7C-E52B-4C3E-8718-16094794FC29}"/>
              </a:ext>
            </a:extLst>
          </p:cNvPr>
          <p:cNvSpPr/>
          <p:nvPr/>
        </p:nvSpPr>
        <p:spPr>
          <a:xfrm>
            <a:off x="8191500" y="3348504"/>
            <a:ext cx="678656" cy="194795"/>
          </a:xfrm>
          <a:prstGeom prst="rightArrow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>
              <a:defRPr/>
            </a:pPr>
            <a:endParaRPr lang="en-US" sz="1300" b="1" kern="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7857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0265FD-2337-CF45-9B95-64BE2246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B0884E-941D-CD4D-AB09-364DCF5C4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16B7CDD-2976-468A-9250-10DF739D65A8}"/>
              </a:ext>
            </a:extLst>
          </p:cNvPr>
          <p:cNvSpPr txBox="1"/>
          <p:nvPr/>
        </p:nvSpPr>
        <p:spPr>
          <a:xfrm>
            <a:off x="9107658" y="2360827"/>
            <a:ext cx="1943718" cy="1941549"/>
          </a:xfrm>
          <a:prstGeom prst="ellipse">
            <a:avLst/>
          </a:prstGeom>
          <a:solidFill>
            <a:srgbClr val="93C90E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r>
              <a:rPr lang="en-US" sz="2400" b="1" spc="-149" baseline="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160 Hours</a:t>
            </a:r>
            <a:endParaRPr lang="en-US" sz="2400" b="1" dirty="0">
              <a:solidFill>
                <a:schemeClr val="accent2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A34549-E07C-4AFA-8D92-08AB22874B57}"/>
              </a:ext>
            </a:extLst>
          </p:cNvPr>
          <p:cNvSpPr/>
          <p:nvPr/>
        </p:nvSpPr>
        <p:spPr>
          <a:xfrm>
            <a:off x="4780279" y="2066618"/>
            <a:ext cx="3200400" cy="2365830"/>
          </a:xfrm>
          <a:prstGeom prst="rect">
            <a:avLst/>
          </a:prstGeom>
          <a:solidFill>
            <a:schemeClr val="tx2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Schedule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4C9CD8-C5C6-47D7-B21D-80535E169776}"/>
              </a:ext>
            </a:extLst>
          </p:cNvPr>
          <p:cNvSpPr/>
          <p:nvPr/>
        </p:nvSpPr>
        <p:spPr>
          <a:xfrm>
            <a:off x="491000" y="2095528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Requirements</a:t>
            </a:r>
          </a:p>
        </p:txBody>
      </p:sp>
      <p:sp>
        <p:nvSpPr>
          <p:cNvPr id="12" name="Right Arrow 70">
            <a:extLst>
              <a:ext uri="{FF2B5EF4-FFF2-40B4-BE49-F238E27FC236}">
                <a16:creationId xmlns:a16="http://schemas.microsoft.com/office/drawing/2014/main" id="{946E93FE-8888-4A27-A561-99283D8F7971}"/>
              </a:ext>
            </a:extLst>
          </p:cNvPr>
          <p:cNvSpPr/>
          <p:nvPr/>
        </p:nvSpPr>
        <p:spPr>
          <a:xfrm flipV="1">
            <a:off x="4076700" y="3162298"/>
            <a:ext cx="4633452" cy="266701"/>
          </a:xfrm>
          <a:prstGeom prst="rightArrow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>
              <a:defRPr/>
            </a:pPr>
            <a:endParaRPr lang="en-US" sz="1300" b="1" kern="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36212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0265FD-2337-CF45-9B95-64BE2246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B0884E-941D-CD4D-AB09-364DCF5C4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16B7CDD-2976-468A-9250-10DF739D65A8}"/>
              </a:ext>
            </a:extLst>
          </p:cNvPr>
          <p:cNvSpPr txBox="1"/>
          <p:nvPr/>
        </p:nvSpPr>
        <p:spPr>
          <a:xfrm>
            <a:off x="9107658" y="2360827"/>
            <a:ext cx="1943718" cy="1941549"/>
          </a:xfrm>
          <a:prstGeom prst="ellipse">
            <a:avLst/>
          </a:prstGeom>
          <a:solidFill>
            <a:srgbClr val="93C90E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r>
              <a:rPr lang="en-US" sz="2400" b="1" spc="-149" baseline="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160 Hours</a:t>
            </a:r>
            <a:endParaRPr lang="en-US" sz="2400" b="1" dirty="0">
              <a:solidFill>
                <a:schemeClr val="accent2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A34549-E07C-4AFA-8D92-08AB22874B57}"/>
              </a:ext>
            </a:extLst>
          </p:cNvPr>
          <p:cNvSpPr/>
          <p:nvPr/>
        </p:nvSpPr>
        <p:spPr>
          <a:xfrm>
            <a:off x="4780279" y="2066618"/>
            <a:ext cx="3200400" cy="2365830"/>
          </a:xfrm>
          <a:prstGeom prst="rect">
            <a:avLst/>
          </a:prstGeom>
          <a:solidFill>
            <a:schemeClr val="tx2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Schedule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4C9CD8-C5C6-47D7-B21D-80535E169776}"/>
              </a:ext>
            </a:extLst>
          </p:cNvPr>
          <p:cNvSpPr/>
          <p:nvPr/>
        </p:nvSpPr>
        <p:spPr>
          <a:xfrm>
            <a:off x="491000" y="2095528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Requirements</a:t>
            </a:r>
          </a:p>
        </p:txBody>
      </p:sp>
      <p:sp>
        <p:nvSpPr>
          <p:cNvPr id="12" name="Right Arrow 70">
            <a:extLst>
              <a:ext uri="{FF2B5EF4-FFF2-40B4-BE49-F238E27FC236}">
                <a16:creationId xmlns:a16="http://schemas.microsoft.com/office/drawing/2014/main" id="{946E93FE-8888-4A27-A561-99283D8F7971}"/>
              </a:ext>
            </a:extLst>
          </p:cNvPr>
          <p:cNvSpPr/>
          <p:nvPr/>
        </p:nvSpPr>
        <p:spPr>
          <a:xfrm flipV="1">
            <a:off x="4076700" y="3162298"/>
            <a:ext cx="4633452" cy="266701"/>
          </a:xfrm>
          <a:prstGeom prst="rightArrow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>
              <a:defRPr/>
            </a:pPr>
            <a:endParaRPr lang="en-US" sz="1300" b="1" kern="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6FB887-C026-408D-AE92-4F3FF0976AC2}"/>
              </a:ext>
            </a:extLst>
          </p:cNvPr>
          <p:cNvSpPr/>
          <p:nvPr/>
        </p:nvSpPr>
        <p:spPr>
          <a:xfrm>
            <a:off x="4780279" y="2066618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25305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SCRATCH</a:t>
            </a:r>
          </a:p>
        </p:txBody>
      </p:sp>
    </p:spTree>
    <p:extLst>
      <p:ext uri="{BB962C8B-B14F-4D97-AF65-F5344CB8AC3E}">
        <p14:creationId xmlns:p14="http://schemas.microsoft.com/office/powerpoint/2010/main" val="1250156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Technique#2</a:t>
            </a:r>
          </a:p>
        </p:txBody>
      </p:sp>
    </p:spTree>
    <p:extLst>
      <p:ext uri="{BB962C8B-B14F-4D97-AF65-F5344CB8AC3E}">
        <p14:creationId xmlns:p14="http://schemas.microsoft.com/office/powerpoint/2010/main" val="19989506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BALLPARK</a:t>
            </a:r>
          </a:p>
        </p:txBody>
      </p:sp>
    </p:spTree>
    <p:extLst>
      <p:ext uri="{BB962C8B-B14F-4D97-AF65-F5344CB8AC3E}">
        <p14:creationId xmlns:p14="http://schemas.microsoft.com/office/powerpoint/2010/main" val="3256111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29E71-7A94-4500-82D0-964BACAD4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4929554" cy="457676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2800" dirty="0"/>
              <a:t>Conversational AI 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800" dirty="0"/>
              <a:t>+ Agent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800" dirty="0"/>
              <a:t>+ ServiceNow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5EA7A5D9-C48E-4C7D-8714-CAD968E45282}"/>
              </a:ext>
            </a:extLst>
          </p:cNvPr>
          <p:cNvSpPr txBox="1"/>
          <p:nvPr/>
        </p:nvSpPr>
        <p:spPr>
          <a:xfrm>
            <a:off x="8326731" y="2360827"/>
            <a:ext cx="1943718" cy="1941549"/>
          </a:xfrm>
          <a:prstGeom prst="ellipse">
            <a:avLst/>
          </a:prstGeom>
          <a:solidFill>
            <a:srgbClr val="93C90E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r>
              <a:rPr lang="en-US" sz="2400" b="1" spc="-149" baseline="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160 Hours</a:t>
            </a:r>
            <a:endParaRPr lang="en-US" sz="2400" b="1" dirty="0">
              <a:solidFill>
                <a:schemeClr val="accent2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Right Arrow 70">
            <a:extLst>
              <a:ext uri="{FF2B5EF4-FFF2-40B4-BE49-F238E27FC236}">
                <a16:creationId xmlns:a16="http://schemas.microsoft.com/office/drawing/2014/main" id="{65529456-72AB-44AD-9B83-9CA542C4AEAC}"/>
              </a:ext>
            </a:extLst>
          </p:cNvPr>
          <p:cNvSpPr/>
          <p:nvPr/>
        </p:nvSpPr>
        <p:spPr>
          <a:xfrm>
            <a:off x="5188744" y="3234204"/>
            <a:ext cx="1814512" cy="194796"/>
          </a:xfrm>
          <a:prstGeom prst="rightArrow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>
              <a:defRPr/>
            </a:pPr>
            <a:endParaRPr lang="en-US" sz="1300" b="1" kern="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17419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Technique#1</a:t>
            </a:r>
          </a:p>
        </p:txBody>
      </p:sp>
    </p:spTree>
    <p:extLst>
      <p:ext uri="{BB962C8B-B14F-4D97-AF65-F5344CB8AC3E}">
        <p14:creationId xmlns:p14="http://schemas.microsoft.com/office/powerpoint/2010/main" val="3106818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ASKING SOMEBODY</a:t>
            </a:r>
          </a:p>
        </p:txBody>
      </p:sp>
    </p:spTree>
    <p:extLst>
      <p:ext uri="{BB962C8B-B14F-4D97-AF65-F5344CB8AC3E}">
        <p14:creationId xmlns:p14="http://schemas.microsoft.com/office/powerpoint/2010/main" val="265769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65F9-E9E6-46C6-B2FC-01E7A22FA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ASKING SOMEBODY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23BE38-5691-422B-A75A-C4F147AA06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Technique#1</a:t>
            </a:r>
          </a:p>
        </p:txBody>
      </p:sp>
    </p:spTree>
    <p:extLst>
      <p:ext uri="{BB962C8B-B14F-4D97-AF65-F5344CB8AC3E}">
        <p14:creationId xmlns:p14="http://schemas.microsoft.com/office/powerpoint/2010/main" val="30043008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65F9-E9E6-46C6-B2FC-01E7A22FA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BALLPARK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23BE38-5691-422B-A75A-C4F147AA06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Technique#2</a:t>
            </a:r>
          </a:p>
        </p:txBody>
      </p:sp>
    </p:spTree>
    <p:extLst>
      <p:ext uri="{BB962C8B-B14F-4D97-AF65-F5344CB8AC3E}">
        <p14:creationId xmlns:p14="http://schemas.microsoft.com/office/powerpoint/2010/main" val="759734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3BFBD-8651-0C4F-BBC3-96D0EFAA05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656AA-A117-7240-A9FB-F49551F91D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015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123B5-BBCC-40D3-99ED-C366CA6A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36B874-6501-45C3-8F42-0231B442D33B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600200"/>
          <a:ext cx="10515600" cy="4576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85005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78ED-0EF7-48FA-BA41-AA4238BF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Example – Milestone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C5066A-31E0-4608-AC9B-CBD55790CACC}"/>
              </a:ext>
            </a:extLst>
          </p:cNvPr>
          <p:cNvSpPr/>
          <p:nvPr/>
        </p:nvSpPr>
        <p:spPr>
          <a:xfrm>
            <a:off x="674557" y="1589465"/>
            <a:ext cx="1663909" cy="16639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Define Process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5D1D632-FAC9-4792-AA63-F9FE613CA976}"/>
              </a:ext>
            </a:extLst>
          </p:cNvPr>
          <p:cNvSpPr/>
          <p:nvPr/>
        </p:nvSpPr>
        <p:spPr>
          <a:xfrm>
            <a:off x="2963055" y="1589466"/>
            <a:ext cx="1663909" cy="16639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FFFFFF"/>
                </a:solidFill>
                <a:latin typeface="Lato"/>
              </a:rPr>
              <a:t>Content Gathering &amp; Intake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C46CD2-8D83-4DAC-A837-8A1BCAEB783B}"/>
              </a:ext>
            </a:extLst>
          </p:cNvPr>
          <p:cNvSpPr/>
          <p:nvPr/>
        </p:nvSpPr>
        <p:spPr>
          <a:xfrm>
            <a:off x="5251553" y="1589464"/>
            <a:ext cx="1663909" cy="16639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FFFFFF"/>
                </a:solidFill>
                <a:latin typeface="Lato"/>
              </a:rPr>
              <a:t>Review &amp;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Analysis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9CA5A62-1B4B-4CD7-AE81-882EBE53140F}"/>
              </a:ext>
            </a:extLst>
          </p:cNvPr>
          <p:cNvSpPr/>
          <p:nvPr/>
        </p:nvSpPr>
        <p:spPr>
          <a:xfrm>
            <a:off x="7540051" y="1589464"/>
            <a:ext cx="1663909" cy="16639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Synthesis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&amp; Strategy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8E4D07-A03C-46F7-A8DF-F23F64397C5F}"/>
              </a:ext>
            </a:extLst>
          </p:cNvPr>
          <p:cNvSpPr/>
          <p:nvPr/>
        </p:nvSpPr>
        <p:spPr>
          <a:xfrm>
            <a:off x="9828549" y="1589464"/>
            <a:ext cx="1663909" cy="16639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Present Findings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E8C714-0593-4941-8C38-3DF8D4392FFC}"/>
              </a:ext>
            </a:extLst>
          </p:cNvPr>
          <p:cNvSpPr txBox="1"/>
          <p:nvPr/>
        </p:nvSpPr>
        <p:spPr>
          <a:xfrm>
            <a:off x="810042" y="3604627"/>
            <a:ext cx="139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July </a:t>
            </a:r>
            <a:r>
              <a:rPr lang="en-US" sz="1400" b="1" dirty="0">
                <a:solidFill>
                  <a:srgbClr val="484E55"/>
                </a:solidFill>
                <a:latin typeface="Lato Light"/>
              </a:rPr>
              <a:t>9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 – 13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65C49-0ADD-4827-BE95-EDEB0CC2239E}"/>
              </a:ext>
            </a:extLst>
          </p:cNvPr>
          <p:cNvSpPr txBox="1"/>
          <p:nvPr/>
        </p:nvSpPr>
        <p:spPr>
          <a:xfrm>
            <a:off x="3026994" y="3604627"/>
            <a:ext cx="139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July 16 – 27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BBDFDD-4A9B-4B8D-8EA2-71CFF2400690}"/>
              </a:ext>
            </a:extLst>
          </p:cNvPr>
          <p:cNvSpPr txBox="1"/>
          <p:nvPr/>
        </p:nvSpPr>
        <p:spPr>
          <a:xfrm>
            <a:off x="5046860" y="3604627"/>
            <a:ext cx="209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July 30 – Aug 10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AEEB17-D53D-4268-B160-79CC64FA6126}"/>
              </a:ext>
            </a:extLst>
          </p:cNvPr>
          <p:cNvSpPr txBox="1"/>
          <p:nvPr/>
        </p:nvSpPr>
        <p:spPr>
          <a:xfrm>
            <a:off x="7506540" y="3604626"/>
            <a:ext cx="173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August 13 – 24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AFC7A5-BB94-4F57-942E-E074B1F9BF64}"/>
              </a:ext>
            </a:extLst>
          </p:cNvPr>
          <p:cNvSpPr txBox="1"/>
          <p:nvPr/>
        </p:nvSpPr>
        <p:spPr>
          <a:xfrm>
            <a:off x="9723492" y="3604627"/>
            <a:ext cx="1730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By August 27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5C1508-C173-4C65-BE44-B3B43F681DFC}"/>
              </a:ext>
            </a:extLst>
          </p:cNvPr>
          <p:cNvSpPr txBox="1"/>
          <p:nvPr/>
        </p:nvSpPr>
        <p:spPr>
          <a:xfrm>
            <a:off x="630905" y="4007138"/>
            <a:ext cx="17486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484E55"/>
                </a:solidFill>
                <a:latin typeface="Lato Light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484E55"/>
                </a:solidFill>
                <a:latin typeface="Lato Light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AD7F2B-A03E-44EA-81CE-79EA07DCDEDE}"/>
              </a:ext>
            </a:extLst>
          </p:cNvPr>
          <p:cNvSpPr txBox="1"/>
          <p:nvPr/>
        </p:nvSpPr>
        <p:spPr>
          <a:xfrm>
            <a:off x="2920699" y="4007137"/>
            <a:ext cx="17486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484E55"/>
                </a:solidFill>
                <a:latin typeface="Lato Light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484E55"/>
                </a:solidFill>
                <a:latin typeface="Lato Light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1B3FA5-37AF-4FD2-B993-9AC3FE997F1E}"/>
              </a:ext>
            </a:extLst>
          </p:cNvPr>
          <p:cNvSpPr txBox="1"/>
          <p:nvPr/>
        </p:nvSpPr>
        <p:spPr>
          <a:xfrm>
            <a:off x="5221688" y="4007136"/>
            <a:ext cx="17486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484E55"/>
                </a:solidFill>
                <a:latin typeface="Lato Light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484E55"/>
                </a:solidFill>
                <a:latin typeface="Lato Light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8D225B-6497-40E4-8F17-8CE28391FB01}"/>
              </a:ext>
            </a:extLst>
          </p:cNvPr>
          <p:cNvSpPr txBox="1"/>
          <p:nvPr/>
        </p:nvSpPr>
        <p:spPr>
          <a:xfrm>
            <a:off x="7540051" y="4007138"/>
            <a:ext cx="17486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484E55"/>
                </a:solidFill>
                <a:latin typeface="Lato Light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484E55"/>
                </a:solidFill>
                <a:latin typeface="Lato Light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E4755F-E391-4D73-83CB-A860101B6891}"/>
              </a:ext>
            </a:extLst>
          </p:cNvPr>
          <p:cNvSpPr txBox="1"/>
          <p:nvPr/>
        </p:nvSpPr>
        <p:spPr>
          <a:xfrm>
            <a:off x="9786193" y="4007135"/>
            <a:ext cx="17486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484E55"/>
                </a:solidFill>
                <a:latin typeface="Lato Light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484E55"/>
                </a:solidFill>
                <a:latin typeface="Lato Light"/>
              </a:rPr>
              <a:t>Milestones Go Here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84E55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Milestones Go Here</a:t>
            </a:r>
          </a:p>
        </p:txBody>
      </p:sp>
    </p:spTree>
    <p:extLst>
      <p:ext uri="{BB962C8B-B14F-4D97-AF65-F5344CB8AC3E}">
        <p14:creationId xmlns:p14="http://schemas.microsoft.com/office/powerpoint/2010/main" val="2124226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9DDAAC01-CD9E-4BFB-822C-6A719C74BF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853" b="1853"/>
          <a:stretch>
            <a:fillRect/>
          </a:stretch>
        </p:blipFill>
        <p:spPr>
          <a:xfrm rot="1500226">
            <a:off x="4787950" y="2117074"/>
            <a:ext cx="2044289" cy="1968574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727257" y="4258995"/>
            <a:ext cx="4038600" cy="609600"/>
          </a:xfrm>
        </p:spPr>
        <p:txBody>
          <a:bodyPr/>
          <a:lstStyle/>
          <a:p>
            <a:r>
              <a:rPr lang="en-US" dirty="0"/>
              <a:t>Scoping Expert</a:t>
            </a:r>
          </a:p>
        </p:txBody>
      </p:sp>
      <p:pic>
        <p:nvPicPr>
          <p:cNvPr id="16" name="Picture Placeholder 1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77EB76F-68B9-40BD-B017-9276551AB2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t="1853" b="1853"/>
          <a:stretch>
            <a:fillRect/>
          </a:stretch>
        </p:blipFill>
        <p:spPr>
          <a:xfrm rot="181953">
            <a:off x="8933254" y="2136361"/>
            <a:ext cx="1991710" cy="1917942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Somebody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824B1C-E590-456F-9EB3-08EC47BDBCFE}"/>
              </a:ext>
            </a:extLst>
          </p:cNvPr>
          <p:cNvCxnSpPr/>
          <p:nvPr/>
        </p:nvCxnSpPr>
        <p:spPr>
          <a:xfrm>
            <a:off x="7168546" y="3026114"/>
            <a:ext cx="1283110" cy="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E73AB18-F2A4-4BE6-BDEF-A0689F384A81}"/>
              </a:ext>
            </a:extLst>
          </p:cNvPr>
          <p:cNvSpPr txBox="1"/>
          <p:nvPr/>
        </p:nvSpPr>
        <p:spPr>
          <a:xfrm>
            <a:off x="7418301" y="255135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150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4FCFE6E-E47B-463F-8B45-95C4A8F36987}"/>
              </a:ext>
            </a:extLst>
          </p:cNvPr>
          <p:cNvSpPr>
            <a:spLocks noEditPoints="1"/>
          </p:cNvSpPr>
          <p:nvPr/>
        </p:nvSpPr>
        <p:spPr bwMode="auto">
          <a:xfrm>
            <a:off x="1186142" y="2276730"/>
            <a:ext cx="1080870" cy="1387621"/>
          </a:xfrm>
          <a:custGeom>
            <a:avLst/>
            <a:gdLst>
              <a:gd name="T0" fmla="*/ 112 w 112"/>
              <a:gd name="T1" fmla="*/ 40 h 150"/>
              <a:gd name="T2" fmla="*/ 112 w 112"/>
              <a:gd name="T3" fmla="*/ 39 h 150"/>
              <a:gd name="T4" fmla="*/ 111 w 112"/>
              <a:gd name="T5" fmla="*/ 39 h 150"/>
              <a:gd name="T6" fmla="*/ 73 w 112"/>
              <a:gd name="T7" fmla="*/ 1 h 150"/>
              <a:gd name="T8" fmla="*/ 73 w 112"/>
              <a:gd name="T9" fmla="*/ 0 h 150"/>
              <a:gd name="T10" fmla="*/ 72 w 112"/>
              <a:gd name="T11" fmla="*/ 0 h 150"/>
              <a:gd name="T12" fmla="*/ 2 w 112"/>
              <a:gd name="T13" fmla="*/ 0 h 150"/>
              <a:gd name="T14" fmla="*/ 0 w 112"/>
              <a:gd name="T15" fmla="*/ 148 h 150"/>
              <a:gd name="T16" fmla="*/ 110 w 112"/>
              <a:gd name="T17" fmla="*/ 150 h 150"/>
              <a:gd name="T18" fmla="*/ 112 w 112"/>
              <a:gd name="T19" fmla="*/ 40 h 150"/>
              <a:gd name="T20" fmla="*/ 74 w 112"/>
              <a:gd name="T21" fmla="*/ 7 h 150"/>
              <a:gd name="T22" fmla="*/ 74 w 112"/>
              <a:gd name="T23" fmla="*/ 38 h 150"/>
              <a:gd name="T24" fmla="*/ 4 w 112"/>
              <a:gd name="T25" fmla="*/ 146 h 150"/>
              <a:gd name="T26" fmla="*/ 70 w 112"/>
              <a:gd name="T27" fmla="*/ 4 h 150"/>
              <a:gd name="T28" fmla="*/ 72 w 112"/>
              <a:gd name="T29" fmla="*/ 42 h 150"/>
              <a:gd name="T30" fmla="*/ 108 w 112"/>
              <a:gd name="T31" fmla="*/ 146 h 150"/>
              <a:gd name="T32" fmla="*/ 25 w 112"/>
              <a:gd name="T33" fmla="*/ 47 h 150"/>
              <a:gd name="T34" fmla="*/ 56 w 112"/>
              <a:gd name="T35" fmla="*/ 45 h 150"/>
              <a:gd name="T36" fmla="*/ 56 w 112"/>
              <a:gd name="T37" fmla="*/ 49 h 150"/>
              <a:gd name="T38" fmla="*/ 25 w 112"/>
              <a:gd name="T39" fmla="*/ 47 h 150"/>
              <a:gd name="T40" fmla="*/ 84 w 112"/>
              <a:gd name="T41" fmla="*/ 68 h 150"/>
              <a:gd name="T42" fmla="*/ 25 w 112"/>
              <a:gd name="T43" fmla="*/ 66 h 150"/>
              <a:gd name="T44" fmla="*/ 84 w 112"/>
              <a:gd name="T45" fmla="*/ 64 h 150"/>
              <a:gd name="T46" fmla="*/ 86 w 112"/>
              <a:gd name="T47" fmla="*/ 85 h 150"/>
              <a:gd name="T48" fmla="*/ 27 w 112"/>
              <a:gd name="T49" fmla="*/ 87 h 150"/>
              <a:gd name="T50" fmla="*/ 27 w 112"/>
              <a:gd name="T51" fmla="*/ 83 h 150"/>
              <a:gd name="T52" fmla="*/ 86 w 112"/>
              <a:gd name="T53" fmla="*/ 85 h 150"/>
              <a:gd name="T54" fmla="*/ 84 w 112"/>
              <a:gd name="T55" fmla="*/ 106 h 150"/>
              <a:gd name="T56" fmla="*/ 25 w 112"/>
              <a:gd name="T57" fmla="*/ 104 h 150"/>
              <a:gd name="T58" fmla="*/ 84 w 112"/>
              <a:gd name="T59" fmla="*/ 102 h 150"/>
              <a:gd name="T60" fmla="*/ 86 w 112"/>
              <a:gd name="T61" fmla="*/ 123 h 150"/>
              <a:gd name="T62" fmla="*/ 27 w 112"/>
              <a:gd name="T63" fmla="*/ 125 h 150"/>
              <a:gd name="T64" fmla="*/ 27 w 112"/>
              <a:gd name="T65" fmla="*/ 121 h 150"/>
              <a:gd name="T66" fmla="*/ 86 w 112"/>
              <a:gd name="T67" fmla="*/ 123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150">
                <a:moveTo>
                  <a:pt x="112" y="40"/>
                </a:moveTo>
                <a:cubicBezTo>
                  <a:pt x="112" y="40"/>
                  <a:pt x="112" y="40"/>
                  <a:pt x="112" y="40"/>
                </a:cubicBezTo>
                <a:cubicBezTo>
                  <a:pt x="112" y="40"/>
                  <a:pt x="112" y="39"/>
                  <a:pt x="112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2" y="39"/>
                  <a:pt x="112" y="39"/>
                  <a:pt x="111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73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3" y="1"/>
                  <a:pt x="73" y="0"/>
                  <a:pt x="73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9"/>
                  <a:pt x="1" y="150"/>
                  <a:pt x="2" y="150"/>
                </a:cubicBezTo>
                <a:cubicBezTo>
                  <a:pt x="110" y="150"/>
                  <a:pt x="110" y="150"/>
                  <a:pt x="110" y="150"/>
                </a:cubicBezTo>
                <a:cubicBezTo>
                  <a:pt x="111" y="150"/>
                  <a:pt x="112" y="149"/>
                  <a:pt x="112" y="148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12" y="40"/>
                  <a:pt x="112" y="40"/>
                  <a:pt x="112" y="40"/>
                </a:cubicBezTo>
                <a:close/>
                <a:moveTo>
                  <a:pt x="74" y="7"/>
                </a:moveTo>
                <a:cubicBezTo>
                  <a:pt x="105" y="38"/>
                  <a:pt x="105" y="38"/>
                  <a:pt x="105" y="38"/>
                </a:cubicBezTo>
                <a:cubicBezTo>
                  <a:pt x="74" y="38"/>
                  <a:pt x="74" y="38"/>
                  <a:pt x="74" y="38"/>
                </a:cubicBezTo>
                <a:lnTo>
                  <a:pt x="74" y="7"/>
                </a:lnTo>
                <a:close/>
                <a:moveTo>
                  <a:pt x="4" y="146"/>
                </a:moveTo>
                <a:cubicBezTo>
                  <a:pt x="4" y="4"/>
                  <a:pt x="4" y="4"/>
                  <a:pt x="4" y="4"/>
                </a:cubicBezTo>
                <a:cubicBezTo>
                  <a:pt x="70" y="4"/>
                  <a:pt x="70" y="4"/>
                  <a:pt x="70" y="4"/>
                </a:cubicBezTo>
                <a:cubicBezTo>
                  <a:pt x="70" y="40"/>
                  <a:pt x="70" y="40"/>
                  <a:pt x="70" y="40"/>
                </a:cubicBezTo>
                <a:cubicBezTo>
                  <a:pt x="70" y="41"/>
                  <a:pt x="71" y="42"/>
                  <a:pt x="72" y="42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108" y="146"/>
                  <a:pt x="108" y="146"/>
                  <a:pt x="108" y="146"/>
                </a:cubicBezTo>
                <a:lnTo>
                  <a:pt x="4" y="146"/>
                </a:lnTo>
                <a:close/>
                <a:moveTo>
                  <a:pt x="25" y="47"/>
                </a:moveTo>
                <a:cubicBezTo>
                  <a:pt x="25" y="45"/>
                  <a:pt x="26" y="45"/>
                  <a:pt x="27" y="45"/>
                </a:cubicBezTo>
                <a:cubicBezTo>
                  <a:pt x="56" y="45"/>
                  <a:pt x="56" y="45"/>
                  <a:pt x="56" y="45"/>
                </a:cubicBezTo>
                <a:cubicBezTo>
                  <a:pt x="57" y="45"/>
                  <a:pt x="58" y="45"/>
                  <a:pt x="58" y="47"/>
                </a:cubicBezTo>
                <a:cubicBezTo>
                  <a:pt x="58" y="48"/>
                  <a:pt x="57" y="49"/>
                  <a:pt x="56" y="49"/>
                </a:cubicBezTo>
                <a:cubicBezTo>
                  <a:pt x="27" y="49"/>
                  <a:pt x="27" y="49"/>
                  <a:pt x="27" y="49"/>
                </a:cubicBezTo>
                <a:cubicBezTo>
                  <a:pt x="26" y="49"/>
                  <a:pt x="25" y="48"/>
                  <a:pt x="25" y="47"/>
                </a:cubicBezTo>
                <a:close/>
                <a:moveTo>
                  <a:pt x="86" y="66"/>
                </a:moveTo>
                <a:cubicBezTo>
                  <a:pt x="86" y="67"/>
                  <a:pt x="86" y="68"/>
                  <a:pt x="84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6" y="68"/>
                  <a:pt x="25" y="67"/>
                  <a:pt x="25" y="66"/>
                </a:cubicBezTo>
                <a:cubicBezTo>
                  <a:pt x="25" y="64"/>
                  <a:pt x="26" y="64"/>
                  <a:pt x="27" y="64"/>
                </a:cubicBezTo>
                <a:cubicBezTo>
                  <a:pt x="84" y="64"/>
                  <a:pt x="84" y="64"/>
                  <a:pt x="84" y="64"/>
                </a:cubicBezTo>
                <a:cubicBezTo>
                  <a:pt x="86" y="64"/>
                  <a:pt x="86" y="64"/>
                  <a:pt x="86" y="66"/>
                </a:cubicBezTo>
                <a:close/>
                <a:moveTo>
                  <a:pt x="86" y="85"/>
                </a:moveTo>
                <a:cubicBezTo>
                  <a:pt x="86" y="86"/>
                  <a:pt x="86" y="87"/>
                  <a:pt x="84" y="87"/>
                </a:cubicBezTo>
                <a:cubicBezTo>
                  <a:pt x="27" y="87"/>
                  <a:pt x="27" y="87"/>
                  <a:pt x="27" y="87"/>
                </a:cubicBezTo>
                <a:cubicBezTo>
                  <a:pt x="26" y="87"/>
                  <a:pt x="25" y="86"/>
                  <a:pt x="25" y="85"/>
                </a:cubicBezTo>
                <a:cubicBezTo>
                  <a:pt x="25" y="83"/>
                  <a:pt x="26" y="83"/>
                  <a:pt x="27" y="83"/>
                </a:cubicBezTo>
                <a:cubicBezTo>
                  <a:pt x="84" y="83"/>
                  <a:pt x="84" y="83"/>
                  <a:pt x="84" y="83"/>
                </a:cubicBezTo>
                <a:cubicBezTo>
                  <a:pt x="86" y="83"/>
                  <a:pt x="86" y="83"/>
                  <a:pt x="86" y="85"/>
                </a:cubicBezTo>
                <a:close/>
                <a:moveTo>
                  <a:pt x="86" y="104"/>
                </a:moveTo>
                <a:cubicBezTo>
                  <a:pt x="86" y="105"/>
                  <a:pt x="86" y="106"/>
                  <a:pt x="84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6" y="106"/>
                  <a:pt x="25" y="105"/>
                  <a:pt x="25" y="104"/>
                </a:cubicBezTo>
                <a:cubicBezTo>
                  <a:pt x="25" y="102"/>
                  <a:pt x="26" y="102"/>
                  <a:pt x="27" y="102"/>
                </a:cubicBezTo>
                <a:cubicBezTo>
                  <a:pt x="84" y="102"/>
                  <a:pt x="84" y="102"/>
                  <a:pt x="84" y="102"/>
                </a:cubicBezTo>
                <a:cubicBezTo>
                  <a:pt x="86" y="102"/>
                  <a:pt x="86" y="102"/>
                  <a:pt x="86" y="104"/>
                </a:cubicBezTo>
                <a:close/>
                <a:moveTo>
                  <a:pt x="86" y="123"/>
                </a:moveTo>
                <a:cubicBezTo>
                  <a:pt x="86" y="124"/>
                  <a:pt x="86" y="125"/>
                  <a:pt x="84" y="125"/>
                </a:cubicBezTo>
                <a:cubicBezTo>
                  <a:pt x="27" y="125"/>
                  <a:pt x="27" y="125"/>
                  <a:pt x="27" y="125"/>
                </a:cubicBezTo>
                <a:cubicBezTo>
                  <a:pt x="26" y="125"/>
                  <a:pt x="25" y="124"/>
                  <a:pt x="25" y="123"/>
                </a:cubicBezTo>
                <a:cubicBezTo>
                  <a:pt x="25" y="121"/>
                  <a:pt x="26" y="121"/>
                  <a:pt x="27" y="121"/>
                </a:cubicBezTo>
                <a:cubicBezTo>
                  <a:pt x="84" y="121"/>
                  <a:pt x="84" y="121"/>
                  <a:pt x="84" y="121"/>
                </a:cubicBezTo>
                <a:cubicBezTo>
                  <a:pt x="86" y="121"/>
                  <a:pt x="86" y="121"/>
                  <a:pt x="86" y="1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7B0318-7F38-4E5F-A0FF-8773D72D9987}"/>
              </a:ext>
            </a:extLst>
          </p:cNvPr>
          <p:cNvCxnSpPr/>
          <p:nvPr/>
        </p:nvCxnSpPr>
        <p:spPr>
          <a:xfrm>
            <a:off x="2866938" y="3016282"/>
            <a:ext cx="1283110" cy="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9320A01-6290-44AC-817D-4B296571DBF3}"/>
              </a:ext>
            </a:extLst>
          </p:cNvPr>
          <p:cNvSpPr txBox="1"/>
          <p:nvPr/>
        </p:nvSpPr>
        <p:spPr>
          <a:xfrm>
            <a:off x="3116693" y="2541518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160</a:t>
            </a:r>
          </a:p>
        </p:txBody>
      </p:sp>
    </p:spTree>
    <p:extLst>
      <p:ext uri="{BB962C8B-B14F-4D97-AF65-F5344CB8AC3E}">
        <p14:creationId xmlns:p14="http://schemas.microsoft.com/office/powerpoint/2010/main" val="991380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BF3DF6-9EC0-4736-A911-DEE3CBE1AA24}"/>
              </a:ext>
            </a:extLst>
          </p:cNvPr>
          <p:cNvSpPr/>
          <p:nvPr/>
        </p:nvSpPr>
        <p:spPr>
          <a:xfrm>
            <a:off x="1143000" y="1778880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Ongoing repurchases to reduce share count 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3FDBF-7575-4428-A1F1-F34CAECA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Slide Example with Icons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01607D-EEA9-40E3-B5EE-6707C7D04B5E}"/>
              </a:ext>
            </a:extLst>
          </p:cNvPr>
          <p:cNvSpPr/>
          <p:nvPr/>
        </p:nvSpPr>
        <p:spPr>
          <a:xfrm>
            <a:off x="4495800" y="1778880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Expanded $0.30 per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share dividend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359F07-4039-46FC-859C-B5D7C062D0DE}"/>
              </a:ext>
            </a:extLst>
          </p:cNvPr>
          <p:cNvSpPr/>
          <p:nvPr/>
        </p:nvSpPr>
        <p:spPr>
          <a:xfrm>
            <a:off x="7848600" y="1778880"/>
            <a:ext cx="3200400" cy="2365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M&amp;A for strategic investment opportunities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FEB495-270D-4094-8023-992B5E4B6E13}"/>
              </a:ext>
            </a:extLst>
          </p:cNvPr>
          <p:cNvSpPr/>
          <p:nvPr/>
        </p:nvSpPr>
        <p:spPr>
          <a:xfrm>
            <a:off x="1143000" y="4287985"/>
            <a:ext cx="6553200" cy="822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Free Cash Flow for Shareholder Returns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53C80A-7965-4EA3-AEA4-DE76DE231060}"/>
              </a:ext>
            </a:extLst>
          </p:cNvPr>
          <p:cNvSpPr/>
          <p:nvPr/>
        </p:nvSpPr>
        <p:spPr>
          <a:xfrm>
            <a:off x="7832558" y="4284625"/>
            <a:ext cx="3215177" cy="8239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Expected $900M Return Over Three Years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5A10A661-CC6D-3B4F-A557-D28F0D20C8F4}"/>
              </a:ext>
            </a:extLst>
          </p:cNvPr>
          <p:cNvSpPr>
            <a:spLocks noEditPoints="1"/>
          </p:cNvSpPr>
          <p:nvPr/>
        </p:nvSpPr>
        <p:spPr bwMode="auto">
          <a:xfrm>
            <a:off x="9167024" y="2268057"/>
            <a:ext cx="782638" cy="782638"/>
          </a:xfrm>
          <a:custGeom>
            <a:avLst/>
            <a:gdLst>
              <a:gd name="T0" fmla="*/ 135 w 158"/>
              <a:gd name="T1" fmla="*/ 90 h 158"/>
              <a:gd name="T2" fmla="*/ 117 w 158"/>
              <a:gd name="T3" fmla="*/ 69 h 158"/>
              <a:gd name="T4" fmla="*/ 139 w 158"/>
              <a:gd name="T5" fmla="*/ 22 h 158"/>
              <a:gd name="T6" fmla="*/ 158 w 158"/>
              <a:gd name="T7" fmla="*/ 12 h 158"/>
              <a:gd name="T8" fmla="*/ 133 w 158"/>
              <a:gd name="T9" fmla="*/ 12 h 158"/>
              <a:gd name="T10" fmla="*/ 108 w 158"/>
              <a:gd name="T11" fmla="*/ 47 h 158"/>
              <a:gd name="T12" fmla="*/ 63 w 158"/>
              <a:gd name="T13" fmla="*/ 56 h 158"/>
              <a:gd name="T14" fmla="*/ 24 w 158"/>
              <a:gd name="T15" fmla="*/ 35 h 158"/>
              <a:gd name="T16" fmla="*/ 0 w 158"/>
              <a:gd name="T17" fmla="*/ 35 h 158"/>
              <a:gd name="T18" fmla="*/ 22 w 158"/>
              <a:gd name="T19" fmla="*/ 42 h 158"/>
              <a:gd name="T20" fmla="*/ 60 w 158"/>
              <a:gd name="T21" fmla="*/ 69 h 158"/>
              <a:gd name="T22" fmla="*/ 19 w 158"/>
              <a:gd name="T23" fmla="*/ 136 h 158"/>
              <a:gd name="T24" fmla="*/ 0 w 158"/>
              <a:gd name="T25" fmla="*/ 146 h 158"/>
              <a:gd name="T26" fmla="*/ 24 w 158"/>
              <a:gd name="T27" fmla="*/ 146 h 158"/>
              <a:gd name="T28" fmla="*/ 70 w 158"/>
              <a:gd name="T29" fmla="*/ 91 h 158"/>
              <a:gd name="T30" fmla="*/ 87 w 158"/>
              <a:gd name="T31" fmla="*/ 134 h 158"/>
              <a:gd name="T32" fmla="*/ 89 w 158"/>
              <a:gd name="T33" fmla="*/ 158 h 158"/>
              <a:gd name="T34" fmla="*/ 91 w 158"/>
              <a:gd name="T35" fmla="*/ 134 h 158"/>
              <a:gd name="T36" fmla="*/ 112 w 158"/>
              <a:gd name="T37" fmla="*/ 85 h 158"/>
              <a:gd name="T38" fmla="*/ 133 w 158"/>
              <a:gd name="T39" fmla="*/ 96 h 158"/>
              <a:gd name="T40" fmla="*/ 158 w 158"/>
              <a:gd name="T41" fmla="*/ 96 h 158"/>
              <a:gd name="T42" fmla="*/ 12 w 158"/>
              <a:gd name="T43" fmla="*/ 44 h 158"/>
              <a:gd name="T44" fmla="*/ 12 w 158"/>
              <a:gd name="T45" fmla="*/ 27 h 158"/>
              <a:gd name="T46" fmla="*/ 12 w 158"/>
              <a:gd name="T47" fmla="*/ 44 h 158"/>
              <a:gd name="T48" fmla="*/ 154 w 158"/>
              <a:gd name="T49" fmla="*/ 12 h 158"/>
              <a:gd name="T50" fmla="*/ 137 w 158"/>
              <a:gd name="T51" fmla="*/ 12 h 158"/>
              <a:gd name="T52" fmla="*/ 12 w 158"/>
              <a:gd name="T53" fmla="*/ 154 h 158"/>
              <a:gd name="T54" fmla="*/ 12 w 158"/>
              <a:gd name="T55" fmla="*/ 138 h 158"/>
              <a:gd name="T56" fmla="*/ 12 w 158"/>
              <a:gd name="T57" fmla="*/ 154 h 158"/>
              <a:gd name="T58" fmla="*/ 89 w 158"/>
              <a:gd name="T59" fmla="*/ 154 h 158"/>
              <a:gd name="T60" fmla="*/ 89 w 158"/>
              <a:gd name="T61" fmla="*/ 138 h 158"/>
              <a:gd name="T62" fmla="*/ 89 w 158"/>
              <a:gd name="T63" fmla="*/ 94 h 158"/>
              <a:gd name="T64" fmla="*/ 89 w 158"/>
              <a:gd name="T65" fmla="*/ 44 h 158"/>
              <a:gd name="T66" fmla="*/ 89 w 158"/>
              <a:gd name="T67" fmla="*/ 94 h 158"/>
              <a:gd name="T68" fmla="*/ 137 w 158"/>
              <a:gd name="T69" fmla="*/ 96 h 158"/>
              <a:gd name="T70" fmla="*/ 154 w 158"/>
              <a:gd name="T71" fmla="*/ 96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8" h="158">
                <a:moveTo>
                  <a:pt x="146" y="84"/>
                </a:moveTo>
                <a:cubicBezTo>
                  <a:pt x="141" y="84"/>
                  <a:pt x="137" y="86"/>
                  <a:pt x="135" y="90"/>
                </a:cubicBezTo>
                <a:cubicBezTo>
                  <a:pt x="114" y="82"/>
                  <a:pt x="114" y="82"/>
                  <a:pt x="114" y="82"/>
                </a:cubicBezTo>
                <a:cubicBezTo>
                  <a:pt x="116" y="78"/>
                  <a:pt x="117" y="73"/>
                  <a:pt x="117" y="69"/>
                </a:cubicBezTo>
                <a:cubicBezTo>
                  <a:pt x="117" y="62"/>
                  <a:pt x="115" y="55"/>
                  <a:pt x="110" y="50"/>
                </a:cubicBezTo>
                <a:cubicBezTo>
                  <a:pt x="139" y="22"/>
                  <a:pt x="139" y="22"/>
                  <a:pt x="139" y="22"/>
                </a:cubicBezTo>
                <a:cubicBezTo>
                  <a:pt x="141" y="23"/>
                  <a:pt x="143" y="24"/>
                  <a:pt x="146" y="24"/>
                </a:cubicBezTo>
                <a:cubicBezTo>
                  <a:pt x="152" y="24"/>
                  <a:pt x="158" y="19"/>
                  <a:pt x="158" y="12"/>
                </a:cubicBezTo>
                <a:cubicBezTo>
                  <a:pt x="158" y="5"/>
                  <a:pt x="152" y="0"/>
                  <a:pt x="146" y="0"/>
                </a:cubicBezTo>
                <a:cubicBezTo>
                  <a:pt x="139" y="0"/>
                  <a:pt x="133" y="5"/>
                  <a:pt x="133" y="12"/>
                </a:cubicBezTo>
                <a:cubicBezTo>
                  <a:pt x="133" y="15"/>
                  <a:pt x="134" y="17"/>
                  <a:pt x="136" y="19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2" y="43"/>
                  <a:pt x="96" y="40"/>
                  <a:pt x="89" y="40"/>
                </a:cubicBezTo>
                <a:cubicBezTo>
                  <a:pt x="78" y="40"/>
                  <a:pt x="68" y="47"/>
                  <a:pt x="63" y="56"/>
                </a:cubicBezTo>
                <a:cubicBezTo>
                  <a:pt x="23" y="39"/>
                  <a:pt x="23" y="39"/>
                  <a:pt x="23" y="39"/>
                </a:cubicBezTo>
                <a:cubicBezTo>
                  <a:pt x="24" y="38"/>
                  <a:pt x="24" y="37"/>
                  <a:pt x="24" y="35"/>
                </a:cubicBezTo>
                <a:cubicBezTo>
                  <a:pt x="24" y="29"/>
                  <a:pt x="18" y="23"/>
                  <a:pt x="12" y="23"/>
                </a:cubicBezTo>
                <a:cubicBezTo>
                  <a:pt x="5" y="23"/>
                  <a:pt x="0" y="29"/>
                  <a:pt x="0" y="35"/>
                </a:cubicBezTo>
                <a:cubicBezTo>
                  <a:pt x="0" y="42"/>
                  <a:pt x="5" y="48"/>
                  <a:pt x="12" y="48"/>
                </a:cubicBezTo>
                <a:cubicBezTo>
                  <a:pt x="16" y="48"/>
                  <a:pt x="19" y="45"/>
                  <a:pt x="22" y="42"/>
                </a:cubicBezTo>
                <a:cubicBezTo>
                  <a:pt x="62" y="59"/>
                  <a:pt x="62" y="59"/>
                  <a:pt x="62" y="59"/>
                </a:cubicBezTo>
                <a:cubicBezTo>
                  <a:pt x="60" y="62"/>
                  <a:pt x="60" y="66"/>
                  <a:pt x="60" y="69"/>
                </a:cubicBezTo>
                <a:cubicBezTo>
                  <a:pt x="60" y="76"/>
                  <a:pt x="63" y="83"/>
                  <a:pt x="67" y="88"/>
                </a:cubicBezTo>
                <a:cubicBezTo>
                  <a:pt x="19" y="136"/>
                  <a:pt x="19" y="136"/>
                  <a:pt x="19" y="136"/>
                </a:cubicBezTo>
                <a:cubicBezTo>
                  <a:pt x="17" y="135"/>
                  <a:pt x="14" y="134"/>
                  <a:pt x="12" y="134"/>
                </a:cubicBezTo>
                <a:cubicBezTo>
                  <a:pt x="5" y="134"/>
                  <a:pt x="0" y="139"/>
                  <a:pt x="0" y="146"/>
                </a:cubicBezTo>
                <a:cubicBezTo>
                  <a:pt x="0" y="152"/>
                  <a:pt x="5" y="158"/>
                  <a:pt x="12" y="158"/>
                </a:cubicBezTo>
                <a:cubicBezTo>
                  <a:pt x="18" y="158"/>
                  <a:pt x="24" y="152"/>
                  <a:pt x="24" y="146"/>
                </a:cubicBezTo>
                <a:cubicBezTo>
                  <a:pt x="24" y="143"/>
                  <a:pt x="23" y="141"/>
                  <a:pt x="22" y="139"/>
                </a:cubicBezTo>
                <a:cubicBezTo>
                  <a:pt x="70" y="91"/>
                  <a:pt x="70" y="91"/>
                  <a:pt x="70" y="91"/>
                </a:cubicBezTo>
                <a:cubicBezTo>
                  <a:pt x="74" y="95"/>
                  <a:pt x="80" y="97"/>
                  <a:pt x="87" y="98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1" y="135"/>
                  <a:pt x="77" y="140"/>
                  <a:pt x="77" y="146"/>
                </a:cubicBezTo>
                <a:cubicBezTo>
                  <a:pt x="77" y="152"/>
                  <a:pt x="82" y="158"/>
                  <a:pt x="89" y="158"/>
                </a:cubicBezTo>
                <a:cubicBezTo>
                  <a:pt x="95" y="158"/>
                  <a:pt x="101" y="152"/>
                  <a:pt x="101" y="146"/>
                </a:cubicBezTo>
                <a:cubicBezTo>
                  <a:pt x="101" y="140"/>
                  <a:pt x="96" y="135"/>
                  <a:pt x="91" y="134"/>
                </a:cubicBezTo>
                <a:cubicBezTo>
                  <a:pt x="91" y="98"/>
                  <a:pt x="91" y="98"/>
                  <a:pt x="91" y="98"/>
                </a:cubicBezTo>
                <a:cubicBezTo>
                  <a:pt x="100" y="97"/>
                  <a:pt x="108" y="92"/>
                  <a:pt x="112" y="85"/>
                </a:cubicBezTo>
                <a:cubicBezTo>
                  <a:pt x="134" y="94"/>
                  <a:pt x="134" y="94"/>
                  <a:pt x="134" y="94"/>
                </a:cubicBezTo>
                <a:cubicBezTo>
                  <a:pt x="134" y="94"/>
                  <a:pt x="133" y="95"/>
                  <a:pt x="133" y="96"/>
                </a:cubicBezTo>
                <a:cubicBezTo>
                  <a:pt x="133" y="102"/>
                  <a:pt x="139" y="108"/>
                  <a:pt x="146" y="108"/>
                </a:cubicBezTo>
                <a:cubicBezTo>
                  <a:pt x="152" y="108"/>
                  <a:pt x="158" y="102"/>
                  <a:pt x="158" y="96"/>
                </a:cubicBezTo>
                <a:cubicBezTo>
                  <a:pt x="158" y="89"/>
                  <a:pt x="152" y="84"/>
                  <a:pt x="146" y="84"/>
                </a:cubicBezTo>
                <a:close/>
                <a:moveTo>
                  <a:pt x="12" y="44"/>
                </a:moveTo>
                <a:cubicBezTo>
                  <a:pt x="7" y="44"/>
                  <a:pt x="4" y="40"/>
                  <a:pt x="4" y="35"/>
                </a:cubicBezTo>
                <a:cubicBezTo>
                  <a:pt x="4" y="31"/>
                  <a:pt x="7" y="27"/>
                  <a:pt x="12" y="27"/>
                </a:cubicBezTo>
                <a:cubicBezTo>
                  <a:pt x="16" y="27"/>
                  <a:pt x="20" y="31"/>
                  <a:pt x="20" y="35"/>
                </a:cubicBezTo>
                <a:cubicBezTo>
                  <a:pt x="20" y="40"/>
                  <a:pt x="16" y="44"/>
                  <a:pt x="12" y="44"/>
                </a:cubicBezTo>
                <a:close/>
                <a:moveTo>
                  <a:pt x="146" y="4"/>
                </a:moveTo>
                <a:cubicBezTo>
                  <a:pt x="150" y="4"/>
                  <a:pt x="154" y="8"/>
                  <a:pt x="154" y="12"/>
                </a:cubicBezTo>
                <a:cubicBezTo>
                  <a:pt x="154" y="16"/>
                  <a:pt x="150" y="20"/>
                  <a:pt x="146" y="20"/>
                </a:cubicBezTo>
                <a:cubicBezTo>
                  <a:pt x="141" y="20"/>
                  <a:pt x="137" y="16"/>
                  <a:pt x="137" y="12"/>
                </a:cubicBezTo>
                <a:cubicBezTo>
                  <a:pt x="137" y="8"/>
                  <a:pt x="141" y="4"/>
                  <a:pt x="146" y="4"/>
                </a:cubicBezTo>
                <a:close/>
                <a:moveTo>
                  <a:pt x="12" y="154"/>
                </a:moveTo>
                <a:cubicBezTo>
                  <a:pt x="7" y="154"/>
                  <a:pt x="4" y="150"/>
                  <a:pt x="4" y="146"/>
                </a:cubicBezTo>
                <a:cubicBezTo>
                  <a:pt x="4" y="141"/>
                  <a:pt x="7" y="138"/>
                  <a:pt x="12" y="138"/>
                </a:cubicBezTo>
                <a:cubicBezTo>
                  <a:pt x="16" y="138"/>
                  <a:pt x="20" y="141"/>
                  <a:pt x="20" y="146"/>
                </a:cubicBezTo>
                <a:cubicBezTo>
                  <a:pt x="20" y="150"/>
                  <a:pt x="16" y="154"/>
                  <a:pt x="12" y="154"/>
                </a:cubicBezTo>
                <a:close/>
                <a:moveTo>
                  <a:pt x="97" y="146"/>
                </a:moveTo>
                <a:cubicBezTo>
                  <a:pt x="97" y="150"/>
                  <a:pt x="93" y="154"/>
                  <a:pt x="89" y="154"/>
                </a:cubicBezTo>
                <a:cubicBezTo>
                  <a:pt x="84" y="154"/>
                  <a:pt x="81" y="150"/>
                  <a:pt x="81" y="146"/>
                </a:cubicBezTo>
                <a:cubicBezTo>
                  <a:pt x="81" y="141"/>
                  <a:pt x="84" y="138"/>
                  <a:pt x="89" y="138"/>
                </a:cubicBezTo>
                <a:cubicBezTo>
                  <a:pt x="93" y="138"/>
                  <a:pt x="97" y="141"/>
                  <a:pt x="97" y="146"/>
                </a:cubicBezTo>
                <a:close/>
                <a:moveTo>
                  <a:pt x="89" y="94"/>
                </a:moveTo>
                <a:cubicBezTo>
                  <a:pt x="75" y="94"/>
                  <a:pt x="64" y="83"/>
                  <a:pt x="64" y="69"/>
                </a:cubicBezTo>
                <a:cubicBezTo>
                  <a:pt x="64" y="55"/>
                  <a:pt x="75" y="44"/>
                  <a:pt x="89" y="44"/>
                </a:cubicBezTo>
                <a:cubicBezTo>
                  <a:pt x="102" y="44"/>
                  <a:pt x="113" y="55"/>
                  <a:pt x="113" y="69"/>
                </a:cubicBezTo>
                <a:cubicBezTo>
                  <a:pt x="113" y="83"/>
                  <a:pt x="102" y="94"/>
                  <a:pt x="89" y="94"/>
                </a:cubicBezTo>
                <a:close/>
                <a:moveTo>
                  <a:pt x="146" y="104"/>
                </a:moveTo>
                <a:cubicBezTo>
                  <a:pt x="141" y="104"/>
                  <a:pt x="137" y="100"/>
                  <a:pt x="137" y="96"/>
                </a:cubicBezTo>
                <a:cubicBezTo>
                  <a:pt x="137" y="91"/>
                  <a:pt x="141" y="88"/>
                  <a:pt x="146" y="88"/>
                </a:cubicBezTo>
                <a:cubicBezTo>
                  <a:pt x="150" y="88"/>
                  <a:pt x="154" y="91"/>
                  <a:pt x="154" y="96"/>
                </a:cubicBezTo>
                <a:cubicBezTo>
                  <a:pt x="154" y="100"/>
                  <a:pt x="150" y="104"/>
                  <a:pt x="146" y="1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57D2BB8B-BE0E-0444-9934-1DEBE39E9F81}"/>
              </a:ext>
            </a:extLst>
          </p:cNvPr>
          <p:cNvSpPr>
            <a:spLocks noEditPoints="1"/>
          </p:cNvSpPr>
          <p:nvPr/>
        </p:nvSpPr>
        <p:spPr bwMode="auto">
          <a:xfrm>
            <a:off x="5746750" y="2268057"/>
            <a:ext cx="698500" cy="693738"/>
          </a:xfrm>
          <a:custGeom>
            <a:avLst/>
            <a:gdLst>
              <a:gd name="T0" fmla="*/ 72 w 144"/>
              <a:gd name="T1" fmla="*/ 0 h 143"/>
              <a:gd name="T2" fmla="*/ 0 w 144"/>
              <a:gd name="T3" fmla="*/ 71 h 143"/>
              <a:gd name="T4" fmla="*/ 72 w 144"/>
              <a:gd name="T5" fmla="*/ 143 h 143"/>
              <a:gd name="T6" fmla="*/ 144 w 144"/>
              <a:gd name="T7" fmla="*/ 71 h 143"/>
              <a:gd name="T8" fmla="*/ 72 w 144"/>
              <a:gd name="T9" fmla="*/ 0 h 143"/>
              <a:gd name="T10" fmla="*/ 72 w 144"/>
              <a:gd name="T11" fmla="*/ 139 h 143"/>
              <a:gd name="T12" fmla="*/ 4 w 144"/>
              <a:gd name="T13" fmla="*/ 71 h 143"/>
              <a:gd name="T14" fmla="*/ 72 w 144"/>
              <a:gd name="T15" fmla="*/ 4 h 143"/>
              <a:gd name="T16" fmla="*/ 140 w 144"/>
              <a:gd name="T17" fmla="*/ 71 h 143"/>
              <a:gd name="T18" fmla="*/ 72 w 144"/>
              <a:gd name="T19" fmla="*/ 139 h 143"/>
              <a:gd name="T20" fmla="*/ 86 w 144"/>
              <a:gd name="T21" fmla="*/ 55 h 143"/>
              <a:gd name="T22" fmla="*/ 88 w 144"/>
              <a:gd name="T23" fmla="*/ 57 h 143"/>
              <a:gd name="T24" fmla="*/ 90 w 144"/>
              <a:gd name="T25" fmla="*/ 55 h 143"/>
              <a:gd name="T26" fmla="*/ 74 w 144"/>
              <a:gd name="T27" fmla="*/ 38 h 143"/>
              <a:gd name="T28" fmla="*/ 74 w 144"/>
              <a:gd name="T29" fmla="*/ 30 h 143"/>
              <a:gd name="T30" fmla="*/ 72 w 144"/>
              <a:gd name="T31" fmla="*/ 28 h 143"/>
              <a:gd name="T32" fmla="*/ 70 w 144"/>
              <a:gd name="T33" fmla="*/ 30 h 143"/>
              <a:gd name="T34" fmla="*/ 70 w 144"/>
              <a:gd name="T35" fmla="*/ 38 h 143"/>
              <a:gd name="T36" fmla="*/ 54 w 144"/>
              <a:gd name="T37" fmla="*/ 55 h 143"/>
              <a:gd name="T38" fmla="*/ 70 w 144"/>
              <a:gd name="T39" fmla="*/ 73 h 143"/>
              <a:gd name="T40" fmla="*/ 70 w 144"/>
              <a:gd name="T41" fmla="*/ 101 h 143"/>
              <a:gd name="T42" fmla="*/ 58 w 144"/>
              <a:gd name="T43" fmla="*/ 87 h 143"/>
              <a:gd name="T44" fmla="*/ 56 w 144"/>
              <a:gd name="T45" fmla="*/ 85 h 143"/>
              <a:gd name="T46" fmla="*/ 54 w 144"/>
              <a:gd name="T47" fmla="*/ 87 h 143"/>
              <a:gd name="T48" fmla="*/ 70 w 144"/>
              <a:gd name="T49" fmla="*/ 105 h 143"/>
              <a:gd name="T50" fmla="*/ 70 w 144"/>
              <a:gd name="T51" fmla="*/ 112 h 143"/>
              <a:gd name="T52" fmla="*/ 72 w 144"/>
              <a:gd name="T53" fmla="*/ 114 h 143"/>
              <a:gd name="T54" fmla="*/ 74 w 144"/>
              <a:gd name="T55" fmla="*/ 112 h 143"/>
              <a:gd name="T56" fmla="*/ 74 w 144"/>
              <a:gd name="T57" fmla="*/ 105 h 143"/>
              <a:gd name="T58" fmla="*/ 90 w 144"/>
              <a:gd name="T59" fmla="*/ 87 h 143"/>
              <a:gd name="T60" fmla="*/ 74 w 144"/>
              <a:gd name="T61" fmla="*/ 69 h 143"/>
              <a:gd name="T62" fmla="*/ 74 w 144"/>
              <a:gd name="T63" fmla="*/ 42 h 143"/>
              <a:gd name="T64" fmla="*/ 86 w 144"/>
              <a:gd name="T65" fmla="*/ 55 h 143"/>
              <a:gd name="T66" fmla="*/ 58 w 144"/>
              <a:gd name="T67" fmla="*/ 55 h 143"/>
              <a:gd name="T68" fmla="*/ 70 w 144"/>
              <a:gd name="T69" fmla="*/ 42 h 143"/>
              <a:gd name="T70" fmla="*/ 70 w 144"/>
              <a:gd name="T71" fmla="*/ 69 h 143"/>
              <a:gd name="T72" fmla="*/ 58 w 144"/>
              <a:gd name="T73" fmla="*/ 55 h 143"/>
              <a:gd name="T74" fmla="*/ 86 w 144"/>
              <a:gd name="T75" fmla="*/ 87 h 143"/>
              <a:gd name="T76" fmla="*/ 74 w 144"/>
              <a:gd name="T77" fmla="*/ 101 h 143"/>
              <a:gd name="T78" fmla="*/ 74 w 144"/>
              <a:gd name="T79" fmla="*/ 73 h 143"/>
              <a:gd name="T80" fmla="*/ 86 w 144"/>
              <a:gd name="T81" fmla="*/ 8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4" h="143">
                <a:moveTo>
                  <a:pt x="72" y="0"/>
                </a:moveTo>
                <a:cubicBezTo>
                  <a:pt x="33" y="0"/>
                  <a:pt x="0" y="32"/>
                  <a:pt x="0" y="71"/>
                </a:cubicBezTo>
                <a:cubicBezTo>
                  <a:pt x="0" y="111"/>
                  <a:pt x="33" y="143"/>
                  <a:pt x="72" y="143"/>
                </a:cubicBezTo>
                <a:cubicBezTo>
                  <a:pt x="112" y="143"/>
                  <a:pt x="144" y="111"/>
                  <a:pt x="144" y="71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72" y="139"/>
                </a:moveTo>
                <a:cubicBezTo>
                  <a:pt x="35" y="139"/>
                  <a:pt x="4" y="109"/>
                  <a:pt x="4" y="71"/>
                </a:cubicBezTo>
                <a:cubicBezTo>
                  <a:pt x="4" y="34"/>
                  <a:pt x="35" y="4"/>
                  <a:pt x="72" y="4"/>
                </a:cubicBezTo>
                <a:cubicBezTo>
                  <a:pt x="109" y="4"/>
                  <a:pt x="140" y="34"/>
                  <a:pt x="140" y="71"/>
                </a:cubicBezTo>
                <a:cubicBezTo>
                  <a:pt x="140" y="109"/>
                  <a:pt x="109" y="139"/>
                  <a:pt x="72" y="139"/>
                </a:cubicBezTo>
                <a:close/>
                <a:moveTo>
                  <a:pt x="86" y="55"/>
                </a:moveTo>
                <a:cubicBezTo>
                  <a:pt x="86" y="57"/>
                  <a:pt x="87" y="57"/>
                  <a:pt x="88" y="57"/>
                </a:cubicBezTo>
                <a:cubicBezTo>
                  <a:pt x="89" y="57"/>
                  <a:pt x="90" y="57"/>
                  <a:pt x="90" y="55"/>
                </a:cubicBezTo>
                <a:cubicBezTo>
                  <a:pt x="90" y="46"/>
                  <a:pt x="83" y="39"/>
                  <a:pt x="74" y="38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29"/>
                  <a:pt x="73" y="28"/>
                  <a:pt x="72" y="28"/>
                </a:cubicBezTo>
                <a:cubicBezTo>
                  <a:pt x="71" y="28"/>
                  <a:pt x="70" y="29"/>
                  <a:pt x="70" y="30"/>
                </a:cubicBezTo>
                <a:cubicBezTo>
                  <a:pt x="70" y="38"/>
                  <a:pt x="70" y="38"/>
                  <a:pt x="70" y="38"/>
                </a:cubicBezTo>
                <a:cubicBezTo>
                  <a:pt x="61" y="39"/>
                  <a:pt x="54" y="46"/>
                  <a:pt x="54" y="55"/>
                </a:cubicBezTo>
                <a:cubicBezTo>
                  <a:pt x="54" y="65"/>
                  <a:pt x="61" y="72"/>
                  <a:pt x="70" y="73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63" y="100"/>
                  <a:pt x="58" y="94"/>
                  <a:pt x="58" y="87"/>
                </a:cubicBezTo>
                <a:cubicBezTo>
                  <a:pt x="58" y="86"/>
                  <a:pt x="57" y="85"/>
                  <a:pt x="56" y="85"/>
                </a:cubicBezTo>
                <a:cubicBezTo>
                  <a:pt x="55" y="85"/>
                  <a:pt x="54" y="86"/>
                  <a:pt x="54" y="87"/>
                </a:cubicBezTo>
                <a:cubicBezTo>
                  <a:pt x="54" y="96"/>
                  <a:pt x="61" y="104"/>
                  <a:pt x="70" y="105"/>
                </a:cubicBezTo>
                <a:cubicBezTo>
                  <a:pt x="70" y="112"/>
                  <a:pt x="70" y="112"/>
                  <a:pt x="70" y="112"/>
                </a:cubicBezTo>
                <a:cubicBezTo>
                  <a:pt x="70" y="114"/>
                  <a:pt x="71" y="114"/>
                  <a:pt x="72" y="114"/>
                </a:cubicBezTo>
                <a:cubicBezTo>
                  <a:pt x="73" y="114"/>
                  <a:pt x="74" y="114"/>
                  <a:pt x="74" y="112"/>
                </a:cubicBezTo>
                <a:cubicBezTo>
                  <a:pt x="74" y="105"/>
                  <a:pt x="74" y="105"/>
                  <a:pt x="74" y="105"/>
                </a:cubicBezTo>
                <a:cubicBezTo>
                  <a:pt x="83" y="104"/>
                  <a:pt x="90" y="96"/>
                  <a:pt x="90" y="87"/>
                </a:cubicBezTo>
                <a:cubicBezTo>
                  <a:pt x="90" y="78"/>
                  <a:pt x="83" y="70"/>
                  <a:pt x="74" y="69"/>
                </a:cubicBezTo>
                <a:cubicBezTo>
                  <a:pt x="74" y="42"/>
                  <a:pt x="74" y="42"/>
                  <a:pt x="74" y="42"/>
                </a:cubicBezTo>
                <a:cubicBezTo>
                  <a:pt x="81" y="43"/>
                  <a:pt x="86" y="48"/>
                  <a:pt x="86" y="55"/>
                </a:cubicBezTo>
                <a:close/>
                <a:moveTo>
                  <a:pt x="58" y="55"/>
                </a:moveTo>
                <a:cubicBezTo>
                  <a:pt x="58" y="48"/>
                  <a:pt x="63" y="43"/>
                  <a:pt x="70" y="42"/>
                </a:cubicBezTo>
                <a:cubicBezTo>
                  <a:pt x="70" y="69"/>
                  <a:pt x="70" y="69"/>
                  <a:pt x="70" y="69"/>
                </a:cubicBezTo>
                <a:cubicBezTo>
                  <a:pt x="63" y="68"/>
                  <a:pt x="58" y="62"/>
                  <a:pt x="58" y="55"/>
                </a:cubicBezTo>
                <a:close/>
                <a:moveTo>
                  <a:pt x="86" y="87"/>
                </a:moveTo>
                <a:cubicBezTo>
                  <a:pt x="86" y="94"/>
                  <a:pt x="81" y="100"/>
                  <a:pt x="74" y="101"/>
                </a:cubicBezTo>
                <a:cubicBezTo>
                  <a:pt x="74" y="73"/>
                  <a:pt x="74" y="73"/>
                  <a:pt x="74" y="73"/>
                </a:cubicBezTo>
                <a:cubicBezTo>
                  <a:pt x="81" y="74"/>
                  <a:pt x="86" y="80"/>
                  <a:pt x="86" y="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6079">
            <a:extLst>
              <a:ext uri="{FF2B5EF4-FFF2-40B4-BE49-F238E27FC236}">
                <a16:creationId xmlns:a16="http://schemas.microsoft.com/office/drawing/2014/main" id="{D00D66C8-267C-B04D-8F14-93591CB1EAB8}"/>
              </a:ext>
            </a:extLst>
          </p:cNvPr>
          <p:cNvSpPr>
            <a:spLocks noEditPoints="1"/>
          </p:cNvSpPr>
          <p:nvPr/>
        </p:nvSpPr>
        <p:spPr bwMode="auto">
          <a:xfrm>
            <a:off x="2384370" y="2268057"/>
            <a:ext cx="733425" cy="717550"/>
          </a:xfrm>
          <a:custGeom>
            <a:avLst/>
            <a:gdLst>
              <a:gd name="T0" fmla="*/ 144 w 150"/>
              <a:gd name="T1" fmla="*/ 143 h 147"/>
              <a:gd name="T2" fmla="*/ 142 w 150"/>
              <a:gd name="T3" fmla="*/ 48 h 147"/>
              <a:gd name="T4" fmla="*/ 121 w 150"/>
              <a:gd name="T5" fmla="*/ 50 h 147"/>
              <a:gd name="T6" fmla="*/ 106 w 150"/>
              <a:gd name="T7" fmla="*/ 143 h 147"/>
              <a:gd name="T8" fmla="*/ 104 w 150"/>
              <a:gd name="T9" fmla="*/ 73 h 147"/>
              <a:gd name="T10" fmla="*/ 83 w 150"/>
              <a:gd name="T11" fmla="*/ 75 h 147"/>
              <a:gd name="T12" fmla="*/ 68 w 150"/>
              <a:gd name="T13" fmla="*/ 143 h 147"/>
              <a:gd name="T14" fmla="*/ 66 w 150"/>
              <a:gd name="T15" fmla="*/ 98 h 147"/>
              <a:gd name="T16" fmla="*/ 45 w 150"/>
              <a:gd name="T17" fmla="*/ 100 h 147"/>
              <a:gd name="T18" fmla="*/ 30 w 150"/>
              <a:gd name="T19" fmla="*/ 143 h 147"/>
              <a:gd name="T20" fmla="*/ 28 w 150"/>
              <a:gd name="T21" fmla="*/ 124 h 147"/>
              <a:gd name="T22" fmla="*/ 7 w 150"/>
              <a:gd name="T23" fmla="*/ 126 h 147"/>
              <a:gd name="T24" fmla="*/ 2 w 150"/>
              <a:gd name="T25" fmla="*/ 143 h 147"/>
              <a:gd name="T26" fmla="*/ 2 w 150"/>
              <a:gd name="T27" fmla="*/ 147 h 147"/>
              <a:gd name="T28" fmla="*/ 28 w 150"/>
              <a:gd name="T29" fmla="*/ 147 h 147"/>
              <a:gd name="T30" fmla="*/ 66 w 150"/>
              <a:gd name="T31" fmla="*/ 147 h 147"/>
              <a:gd name="T32" fmla="*/ 104 w 150"/>
              <a:gd name="T33" fmla="*/ 147 h 147"/>
              <a:gd name="T34" fmla="*/ 142 w 150"/>
              <a:gd name="T35" fmla="*/ 147 h 147"/>
              <a:gd name="T36" fmla="*/ 150 w 150"/>
              <a:gd name="T37" fmla="*/ 145 h 147"/>
              <a:gd name="T38" fmla="*/ 11 w 150"/>
              <a:gd name="T39" fmla="*/ 143 h 147"/>
              <a:gd name="T40" fmla="*/ 26 w 150"/>
              <a:gd name="T41" fmla="*/ 128 h 147"/>
              <a:gd name="T42" fmla="*/ 11 w 150"/>
              <a:gd name="T43" fmla="*/ 143 h 147"/>
              <a:gd name="T44" fmla="*/ 49 w 150"/>
              <a:gd name="T45" fmla="*/ 102 h 147"/>
              <a:gd name="T46" fmla="*/ 64 w 150"/>
              <a:gd name="T47" fmla="*/ 143 h 147"/>
              <a:gd name="T48" fmla="*/ 87 w 150"/>
              <a:gd name="T49" fmla="*/ 143 h 147"/>
              <a:gd name="T50" fmla="*/ 102 w 150"/>
              <a:gd name="T51" fmla="*/ 77 h 147"/>
              <a:gd name="T52" fmla="*/ 87 w 150"/>
              <a:gd name="T53" fmla="*/ 143 h 147"/>
              <a:gd name="T54" fmla="*/ 125 w 150"/>
              <a:gd name="T55" fmla="*/ 52 h 147"/>
              <a:gd name="T56" fmla="*/ 140 w 150"/>
              <a:gd name="T57" fmla="*/ 143 h 147"/>
              <a:gd name="T58" fmla="*/ 17 w 150"/>
              <a:gd name="T59" fmla="*/ 82 h 147"/>
              <a:gd name="T60" fmla="*/ 127 w 150"/>
              <a:gd name="T61" fmla="*/ 6 h 147"/>
              <a:gd name="T62" fmla="*/ 105 w 150"/>
              <a:gd name="T63" fmla="*/ 2 h 147"/>
              <a:gd name="T64" fmla="*/ 132 w 150"/>
              <a:gd name="T65" fmla="*/ 3 h 147"/>
              <a:gd name="T66" fmla="*/ 133 w 150"/>
              <a:gd name="T67" fmla="*/ 3 h 147"/>
              <a:gd name="T68" fmla="*/ 133 w 150"/>
              <a:gd name="T69" fmla="*/ 3 h 147"/>
              <a:gd name="T70" fmla="*/ 133 w 150"/>
              <a:gd name="T71" fmla="*/ 3 h 147"/>
              <a:gd name="T72" fmla="*/ 134 w 150"/>
              <a:gd name="T73" fmla="*/ 4 h 147"/>
              <a:gd name="T74" fmla="*/ 134 w 150"/>
              <a:gd name="T75" fmla="*/ 4 h 147"/>
              <a:gd name="T76" fmla="*/ 134 w 150"/>
              <a:gd name="T77" fmla="*/ 4 h 147"/>
              <a:gd name="T78" fmla="*/ 134 w 150"/>
              <a:gd name="T79" fmla="*/ 4 h 147"/>
              <a:gd name="T80" fmla="*/ 134 w 150"/>
              <a:gd name="T81" fmla="*/ 5 h 147"/>
              <a:gd name="T82" fmla="*/ 134 w 150"/>
              <a:gd name="T83" fmla="*/ 5 h 147"/>
              <a:gd name="T84" fmla="*/ 131 w 150"/>
              <a:gd name="T85" fmla="*/ 31 h 147"/>
              <a:gd name="T86" fmla="*/ 129 w 150"/>
              <a:gd name="T87" fmla="*/ 33 h 147"/>
              <a:gd name="T88" fmla="*/ 130 w 150"/>
              <a:gd name="T89" fmla="*/ 9 h 147"/>
              <a:gd name="T90" fmla="*/ 18 w 150"/>
              <a:gd name="T91" fmla="*/ 8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0" h="147">
                <a:moveTo>
                  <a:pt x="148" y="143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44" y="50"/>
                  <a:pt x="144" y="50"/>
                  <a:pt x="144" y="50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2" y="48"/>
                  <a:pt x="121" y="48"/>
                  <a:pt x="121" y="50"/>
                </a:cubicBezTo>
                <a:cubicBezTo>
                  <a:pt x="121" y="143"/>
                  <a:pt x="121" y="143"/>
                  <a:pt x="121" y="143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6" y="74"/>
                  <a:pt x="105" y="73"/>
                  <a:pt x="104" y="73"/>
                </a:cubicBezTo>
                <a:cubicBezTo>
                  <a:pt x="85" y="73"/>
                  <a:pt x="85" y="73"/>
                  <a:pt x="85" y="73"/>
                </a:cubicBezTo>
                <a:cubicBezTo>
                  <a:pt x="84" y="73"/>
                  <a:pt x="83" y="74"/>
                  <a:pt x="83" y="75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99"/>
                  <a:pt x="67" y="98"/>
                  <a:pt x="66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6" y="98"/>
                  <a:pt x="45" y="99"/>
                  <a:pt x="45" y="100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0" y="124"/>
                  <a:pt x="29" y="124"/>
                  <a:pt x="28" y="124"/>
                </a:cubicBezTo>
                <a:cubicBezTo>
                  <a:pt x="9" y="124"/>
                  <a:pt x="9" y="124"/>
                  <a:pt x="9" y="124"/>
                </a:cubicBezTo>
                <a:cubicBezTo>
                  <a:pt x="8" y="124"/>
                  <a:pt x="7" y="124"/>
                  <a:pt x="7" y="126"/>
                </a:cubicBezTo>
                <a:cubicBezTo>
                  <a:pt x="7" y="143"/>
                  <a:pt x="7" y="143"/>
                  <a:pt x="7" y="143"/>
                </a:cubicBezTo>
                <a:cubicBezTo>
                  <a:pt x="2" y="143"/>
                  <a:pt x="2" y="143"/>
                  <a:pt x="2" y="143"/>
                </a:cubicBezTo>
                <a:cubicBezTo>
                  <a:pt x="1" y="143"/>
                  <a:pt x="0" y="143"/>
                  <a:pt x="0" y="145"/>
                </a:cubicBezTo>
                <a:cubicBezTo>
                  <a:pt x="0" y="146"/>
                  <a:pt x="1" y="147"/>
                  <a:pt x="2" y="147"/>
                </a:cubicBezTo>
                <a:cubicBezTo>
                  <a:pt x="9" y="147"/>
                  <a:pt x="9" y="147"/>
                  <a:pt x="9" y="147"/>
                </a:cubicBezTo>
                <a:cubicBezTo>
                  <a:pt x="28" y="147"/>
                  <a:pt x="28" y="147"/>
                  <a:pt x="28" y="147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66" y="147"/>
                  <a:pt x="66" y="147"/>
                  <a:pt x="66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104" y="147"/>
                  <a:pt x="104" y="147"/>
                  <a:pt x="104" y="147"/>
                </a:cubicBezTo>
                <a:cubicBezTo>
                  <a:pt x="123" y="147"/>
                  <a:pt x="123" y="147"/>
                  <a:pt x="123" y="14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48" y="147"/>
                  <a:pt x="148" y="147"/>
                  <a:pt x="148" y="147"/>
                </a:cubicBezTo>
                <a:cubicBezTo>
                  <a:pt x="149" y="147"/>
                  <a:pt x="150" y="146"/>
                  <a:pt x="150" y="145"/>
                </a:cubicBezTo>
                <a:cubicBezTo>
                  <a:pt x="150" y="143"/>
                  <a:pt x="149" y="143"/>
                  <a:pt x="148" y="143"/>
                </a:cubicBezTo>
                <a:close/>
                <a:moveTo>
                  <a:pt x="11" y="143"/>
                </a:moveTo>
                <a:cubicBezTo>
                  <a:pt x="11" y="128"/>
                  <a:pt x="11" y="128"/>
                  <a:pt x="11" y="128"/>
                </a:cubicBezTo>
                <a:cubicBezTo>
                  <a:pt x="26" y="128"/>
                  <a:pt x="26" y="128"/>
                  <a:pt x="26" y="128"/>
                </a:cubicBezTo>
                <a:cubicBezTo>
                  <a:pt x="26" y="143"/>
                  <a:pt x="26" y="143"/>
                  <a:pt x="26" y="143"/>
                </a:cubicBezTo>
                <a:lnTo>
                  <a:pt x="11" y="143"/>
                </a:lnTo>
                <a:close/>
                <a:moveTo>
                  <a:pt x="49" y="143"/>
                </a:moveTo>
                <a:cubicBezTo>
                  <a:pt x="49" y="102"/>
                  <a:pt x="49" y="102"/>
                  <a:pt x="49" y="102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43"/>
                  <a:pt x="64" y="143"/>
                  <a:pt x="64" y="143"/>
                </a:cubicBezTo>
                <a:lnTo>
                  <a:pt x="49" y="143"/>
                </a:lnTo>
                <a:close/>
                <a:moveTo>
                  <a:pt x="87" y="143"/>
                </a:moveTo>
                <a:cubicBezTo>
                  <a:pt x="87" y="77"/>
                  <a:pt x="87" y="77"/>
                  <a:pt x="87" y="77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2" y="143"/>
                  <a:pt x="102" y="143"/>
                  <a:pt x="102" y="143"/>
                </a:cubicBezTo>
                <a:lnTo>
                  <a:pt x="87" y="143"/>
                </a:lnTo>
                <a:close/>
                <a:moveTo>
                  <a:pt x="125" y="143"/>
                </a:moveTo>
                <a:cubicBezTo>
                  <a:pt x="125" y="52"/>
                  <a:pt x="125" y="52"/>
                  <a:pt x="125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143"/>
                  <a:pt x="140" y="143"/>
                  <a:pt x="140" y="143"/>
                </a:cubicBezTo>
                <a:lnTo>
                  <a:pt x="125" y="143"/>
                </a:lnTo>
                <a:close/>
                <a:moveTo>
                  <a:pt x="17" y="82"/>
                </a:moveTo>
                <a:cubicBezTo>
                  <a:pt x="16" y="81"/>
                  <a:pt x="16" y="80"/>
                  <a:pt x="17" y="79"/>
                </a:cubicBezTo>
                <a:cubicBezTo>
                  <a:pt x="127" y="6"/>
                  <a:pt x="127" y="6"/>
                  <a:pt x="127" y="6"/>
                </a:cubicBezTo>
                <a:cubicBezTo>
                  <a:pt x="107" y="4"/>
                  <a:pt x="107" y="4"/>
                  <a:pt x="107" y="4"/>
                </a:cubicBezTo>
                <a:cubicBezTo>
                  <a:pt x="106" y="4"/>
                  <a:pt x="105" y="3"/>
                  <a:pt x="105" y="2"/>
                </a:cubicBezTo>
                <a:cubicBezTo>
                  <a:pt x="105" y="1"/>
                  <a:pt x="106" y="0"/>
                  <a:pt x="107" y="0"/>
                </a:cubicBezTo>
                <a:cubicBezTo>
                  <a:pt x="132" y="3"/>
                  <a:pt x="132" y="3"/>
                  <a:pt x="132" y="3"/>
                </a:cubicBezTo>
                <a:cubicBezTo>
                  <a:pt x="132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4" y="3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1" y="31"/>
                  <a:pt x="131" y="31"/>
                  <a:pt x="131" y="31"/>
                </a:cubicBezTo>
                <a:cubicBezTo>
                  <a:pt x="131" y="32"/>
                  <a:pt x="130" y="33"/>
                  <a:pt x="129" y="33"/>
                </a:cubicBezTo>
                <a:cubicBezTo>
                  <a:pt x="129" y="33"/>
                  <a:pt x="129" y="33"/>
                  <a:pt x="129" y="33"/>
                </a:cubicBezTo>
                <a:cubicBezTo>
                  <a:pt x="128" y="32"/>
                  <a:pt x="127" y="31"/>
                  <a:pt x="127" y="30"/>
                </a:cubicBezTo>
                <a:cubicBezTo>
                  <a:pt x="130" y="9"/>
                  <a:pt x="130" y="9"/>
                  <a:pt x="130" y="9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19" y="83"/>
                  <a:pt x="18" y="83"/>
                </a:cubicBezTo>
                <a:cubicBezTo>
                  <a:pt x="18" y="83"/>
                  <a:pt x="17" y="83"/>
                  <a:pt x="17" y="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867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29E71-7A94-4500-82D0-964BACAD4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71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8613"/>
          </a:xfrm>
        </p:spPr>
        <p:txBody>
          <a:bodyPr/>
          <a:lstStyle/>
          <a:p>
            <a:r>
              <a:rPr lang="en-US" dirty="0"/>
              <a:t>Key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09763" y="6465980"/>
            <a:ext cx="5826125" cy="194796"/>
          </a:xfrm>
        </p:spPr>
        <p:txBody>
          <a:bodyPr/>
          <a:lstStyle/>
          <a:p>
            <a:endParaRPr lang="en-US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5EA7A5D9-C48E-4C7D-8714-CAD968E45282}"/>
              </a:ext>
            </a:extLst>
          </p:cNvPr>
          <p:cNvSpPr txBox="1"/>
          <p:nvPr/>
        </p:nvSpPr>
        <p:spPr>
          <a:xfrm>
            <a:off x="7617846" y="1981201"/>
            <a:ext cx="2242434" cy="2295838"/>
          </a:xfrm>
          <a:prstGeom prst="ellipse">
            <a:avLst/>
          </a:prstGeom>
          <a:solidFill>
            <a:srgbClr val="93C90E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r>
              <a:rPr lang="en-US" sz="2400" b="1" spc="-149" baseline="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TECHNIQUE</a:t>
            </a:r>
            <a:endParaRPr lang="en-US" sz="2400" b="1" dirty="0">
              <a:solidFill>
                <a:schemeClr val="accent2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38AE2F8D-EB2B-4135-B0DE-5A1D687DEABE}"/>
              </a:ext>
            </a:extLst>
          </p:cNvPr>
          <p:cNvSpPr/>
          <p:nvPr/>
        </p:nvSpPr>
        <p:spPr>
          <a:xfrm>
            <a:off x="5640091" y="2733102"/>
            <a:ext cx="1135625" cy="115647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Placeholder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856259A-355D-4B5E-8973-93E0E716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77" b="1877"/>
          <a:stretch>
            <a:fillRect/>
          </a:stretch>
        </p:blipFill>
        <p:spPr>
          <a:xfrm rot="884440">
            <a:off x="2317114" y="1745706"/>
            <a:ext cx="2428041" cy="2338113"/>
          </a:xfrm>
          <a:prstGeom prst="ellipse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29153AC4-3EFB-4F0D-9A30-0F0DE9E3A0D7}"/>
              </a:ext>
            </a:extLst>
          </p:cNvPr>
          <p:cNvSpPr txBox="1">
            <a:spLocks/>
          </p:cNvSpPr>
          <p:nvPr/>
        </p:nvSpPr>
        <p:spPr>
          <a:xfrm>
            <a:off x="1655078" y="4398490"/>
            <a:ext cx="3588773" cy="5968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Scoping Expert</a:t>
            </a:r>
          </a:p>
        </p:txBody>
      </p:sp>
    </p:spTree>
    <p:extLst>
      <p:ext uri="{BB962C8B-B14F-4D97-AF65-F5344CB8AC3E}">
        <p14:creationId xmlns:p14="http://schemas.microsoft.com/office/powerpoint/2010/main" val="36274300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Speaker Name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63FE1-7C86-4C88-B6AE-3CA0AF5B6EE3}"/>
              </a:ext>
            </a:extLst>
          </p:cNvPr>
          <p:cNvSpPr txBox="1"/>
          <p:nvPr/>
        </p:nvSpPr>
        <p:spPr>
          <a:xfrm>
            <a:off x="8153400" y="5935395"/>
            <a:ext cx="40386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Tip: </a:t>
            </a:r>
            <a:r>
              <a:rPr lang="en-US" dirty="0"/>
              <a:t>If you have fewer than 3 speakers, delete what you don’t need, then re-center the remaining circle(s).</a:t>
            </a:r>
          </a:p>
        </p:txBody>
      </p:sp>
    </p:spTree>
    <p:extLst>
      <p:ext uri="{BB962C8B-B14F-4D97-AF65-F5344CB8AC3E}">
        <p14:creationId xmlns:p14="http://schemas.microsoft.com/office/powerpoint/2010/main" val="21779319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AB3F64A-F9E3-48F6-8814-646A6A7013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3BC89-CEF8-4D30-9117-4C3CBA5A2E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2800B-EBF6-4575-85B3-08E5F967F4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8D4E383-F5DA-4C2B-9F7C-02B3FF0886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FF7866-7AA9-4434-B5AC-44685D099C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879CE7-FF4C-4BC2-BF58-24EAD8601F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C6E9733-0B1C-4342-B62D-C91671ACCC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460FE1-DDAA-4F07-9546-31C6BE0A3A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13D2F22-479F-416D-93F6-AF9D7DBEE3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069095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“Divider” Slide Master</a:t>
            </a:r>
          </a:p>
        </p:txBody>
      </p:sp>
    </p:spTree>
    <p:extLst>
      <p:ext uri="{BB962C8B-B14F-4D97-AF65-F5344CB8AC3E}">
        <p14:creationId xmlns:p14="http://schemas.microsoft.com/office/powerpoint/2010/main" val="32422699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Technique#2</a:t>
            </a:r>
          </a:p>
        </p:txBody>
      </p:sp>
    </p:spTree>
    <p:extLst>
      <p:ext uri="{BB962C8B-B14F-4D97-AF65-F5344CB8AC3E}">
        <p14:creationId xmlns:p14="http://schemas.microsoft.com/office/powerpoint/2010/main" val="24097521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“Divider” Slide Master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9A9C11-91C4-466D-82BE-CCE7D496796E}"/>
              </a:ext>
            </a:extLst>
          </p:cNvPr>
          <p:cNvSpPr txBox="1"/>
          <p:nvPr/>
        </p:nvSpPr>
        <p:spPr>
          <a:xfrm>
            <a:off x="8153400" y="5657671"/>
            <a:ext cx="40386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Tip: </a:t>
            </a:r>
            <a:r>
              <a:rPr lang="en-US" dirty="0">
                <a:solidFill>
                  <a:schemeClr val="bg1"/>
                </a:solidFill>
              </a:rPr>
              <a:t>The next 4 divider slides feature secondary brand colors and should be used as dividers only; not intended for the first Title slide.</a:t>
            </a:r>
          </a:p>
        </p:txBody>
      </p:sp>
    </p:spTree>
    <p:extLst>
      <p:ext uri="{BB962C8B-B14F-4D97-AF65-F5344CB8AC3E}">
        <p14:creationId xmlns:p14="http://schemas.microsoft.com/office/powerpoint/2010/main" val="33930789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“Divider” Slide Master</a:t>
            </a:r>
          </a:p>
        </p:txBody>
      </p:sp>
    </p:spTree>
    <p:extLst>
      <p:ext uri="{BB962C8B-B14F-4D97-AF65-F5344CB8AC3E}">
        <p14:creationId xmlns:p14="http://schemas.microsoft.com/office/powerpoint/2010/main" val="4104367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“Divider” Slide Master</a:t>
            </a:r>
          </a:p>
        </p:txBody>
      </p:sp>
    </p:spTree>
    <p:extLst>
      <p:ext uri="{BB962C8B-B14F-4D97-AF65-F5344CB8AC3E}">
        <p14:creationId xmlns:p14="http://schemas.microsoft.com/office/powerpoint/2010/main" val="29538382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“Divider” Slide Master</a:t>
            </a:r>
          </a:p>
        </p:txBody>
      </p:sp>
    </p:spTree>
    <p:extLst>
      <p:ext uri="{BB962C8B-B14F-4D97-AF65-F5344CB8AC3E}">
        <p14:creationId xmlns:p14="http://schemas.microsoft.com/office/powerpoint/2010/main" val="4470043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52D3-5B00-4C55-B60E-494F92C8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“Title and 1-Column Text” Slide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29E71-7A94-4500-82D0-964BACAD4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level bullet looks like this</a:t>
            </a:r>
          </a:p>
          <a:p>
            <a:pPr lvl="1"/>
            <a:r>
              <a:rPr lang="en-US" dirty="0"/>
              <a:t>Second level bullet looks like this</a:t>
            </a:r>
          </a:p>
          <a:p>
            <a:pPr lvl="2"/>
            <a:r>
              <a:rPr lang="en-US" dirty="0"/>
              <a:t>Third level bullet looks like this</a:t>
            </a:r>
          </a:p>
          <a:p>
            <a:pPr lvl="3"/>
            <a:r>
              <a:rPr lang="en-US" dirty="0"/>
              <a:t>Fourth level bullet looks like this</a:t>
            </a:r>
          </a:p>
          <a:p>
            <a:pPr lvl="4"/>
            <a:r>
              <a:rPr lang="en-US" dirty="0"/>
              <a:t>Fifth level bullet looks like this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1"/>
            <a:r>
              <a:rPr lang="fr-FR" dirty="0"/>
              <a:t>Cum </a:t>
            </a:r>
            <a:r>
              <a:rPr lang="fr-FR" dirty="0" err="1"/>
              <a:t>sociis</a:t>
            </a:r>
            <a:r>
              <a:rPr lang="fr-FR" dirty="0"/>
              <a:t> </a:t>
            </a:r>
            <a:r>
              <a:rPr lang="fr-FR" dirty="0" err="1"/>
              <a:t>natoque</a:t>
            </a:r>
            <a:r>
              <a:rPr lang="fr-FR" dirty="0"/>
              <a:t> </a:t>
            </a:r>
            <a:r>
              <a:rPr lang="fr-FR" dirty="0" err="1"/>
              <a:t>penatibus</a:t>
            </a:r>
            <a:r>
              <a:rPr lang="fr-FR" dirty="0"/>
              <a:t> et </a:t>
            </a:r>
            <a:r>
              <a:rPr lang="fr-FR" dirty="0" err="1"/>
              <a:t>magnis</a:t>
            </a:r>
            <a:endParaRPr lang="fr-FR" dirty="0"/>
          </a:p>
          <a:p>
            <a:pPr lvl="2"/>
            <a:r>
              <a:rPr lang="pt-BR" dirty="0"/>
              <a:t>Nullam dictum felis eu pede mollis pretium</a:t>
            </a:r>
          </a:p>
          <a:p>
            <a:pPr lvl="3"/>
            <a:r>
              <a:rPr lang="pt-BR" dirty="0"/>
              <a:t>Pellentesque id eros nec neque</a:t>
            </a:r>
          </a:p>
          <a:p>
            <a:pPr lvl="4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lacinia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6C4F0-B09D-4E7B-9F24-D5C56E2DD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361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C9A99-8F68-4281-B1B1-C1CD9C1F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“Title and Left Content” Slide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82A19-D476-4B74-8DA8-90CD2F0B6D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slide can be used for situations where you have copy to the left and images to the right.</a:t>
            </a:r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>
                <a:solidFill>
                  <a:schemeClr val="accent6"/>
                </a:solidFill>
              </a:rPr>
              <a:t>blue</a:t>
            </a:r>
            <a:r>
              <a:rPr lang="en-US" dirty="0"/>
              <a:t> to highlight any statistics or </a:t>
            </a:r>
            <a:r>
              <a:rPr lang="en-US" b="1" dirty="0">
                <a:solidFill>
                  <a:schemeClr val="accent6"/>
                </a:solidFill>
              </a:rPr>
              <a:t>key points</a:t>
            </a:r>
            <a:r>
              <a:rPr lang="en-US" dirty="0"/>
              <a:t>.</a:t>
            </a:r>
          </a:p>
          <a:p>
            <a:r>
              <a:rPr lang="en-US" dirty="0"/>
              <a:t>Bullets are also available</a:t>
            </a:r>
          </a:p>
          <a:p>
            <a:pPr lvl="1"/>
            <a:r>
              <a:rPr lang="en-US" dirty="0"/>
              <a:t>Second level bullet looks like this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59AF7-9E79-4CDC-A88A-3CE218226F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2F0C5F-1DAC-498F-82CF-520328A4D91A}"/>
              </a:ext>
            </a:extLst>
          </p:cNvPr>
          <p:cNvGrpSpPr/>
          <p:nvPr/>
        </p:nvGrpSpPr>
        <p:grpSpPr>
          <a:xfrm>
            <a:off x="7414645" y="1029168"/>
            <a:ext cx="2922804" cy="5354320"/>
            <a:chOff x="7414645" y="1029168"/>
            <a:chExt cx="2922804" cy="53543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1FBE71-460C-49DA-B20B-31A0A2B65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4645" y="1029168"/>
              <a:ext cx="2922804" cy="53543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5DA737A-0415-4105-8CD7-7B8027024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3403" y="1743756"/>
              <a:ext cx="2227264" cy="3970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2539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FDBF-7575-4428-A1F1-F34CAEC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8613"/>
          </a:xfrm>
        </p:spPr>
        <p:txBody>
          <a:bodyPr/>
          <a:lstStyle/>
          <a:p>
            <a:r>
              <a:rPr lang="en-US" dirty="0"/>
              <a:t>Estimation Components</a:t>
            </a:r>
          </a:p>
        </p:txBody>
      </p:sp>
      <p:sp>
        <p:nvSpPr>
          <p:cNvPr id="17" name="Freeform 6079">
            <a:extLst>
              <a:ext uri="{FF2B5EF4-FFF2-40B4-BE49-F238E27FC236}">
                <a16:creationId xmlns:a16="http://schemas.microsoft.com/office/drawing/2014/main" id="{D00D66C8-267C-B04D-8F14-93591CB1EAB8}"/>
              </a:ext>
            </a:extLst>
          </p:cNvPr>
          <p:cNvSpPr>
            <a:spLocks noEditPoints="1"/>
          </p:cNvSpPr>
          <p:nvPr/>
        </p:nvSpPr>
        <p:spPr bwMode="auto">
          <a:xfrm>
            <a:off x="2384370" y="2306157"/>
            <a:ext cx="733425" cy="717550"/>
          </a:xfrm>
          <a:custGeom>
            <a:avLst/>
            <a:gdLst>
              <a:gd name="T0" fmla="*/ 144 w 150"/>
              <a:gd name="T1" fmla="*/ 143 h 147"/>
              <a:gd name="T2" fmla="*/ 142 w 150"/>
              <a:gd name="T3" fmla="*/ 48 h 147"/>
              <a:gd name="T4" fmla="*/ 121 w 150"/>
              <a:gd name="T5" fmla="*/ 50 h 147"/>
              <a:gd name="T6" fmla="*/ 106 w 150"/>
              <a:gd name="T7" fmla="*/ 143 h 147"/>
              <a:gd name="T8" fmla="*/ 104 w 150"/>
              <a:gd name="T9" fmla="*/ 73 h 147"/>
              <a:gd name="T10" fmla="*/ 83 w 150"/>
              <a:gd name="T11" fmla="*/ 75 h 147"/>
              <a:gd name="T12" fmla="*/ 68 w 150"/>
              <a:gd name="T13" fmla="*/ 143 h 147"/>
              <a:gd name="T14" fmla="*/ 66 w 150"/>
              <a:gd name="T15" fmla="*/ 98 h 147"/>
              <a:gd name="T16" fmla="*/ 45 w 150"/>
              <a:gd name="T17" fmla="*/ 100 h 147"/>
              <a:gd name="T18" fmla="*/ 30 w 150"/>
              <a:gd name="T19" fmla="*/ 143 h 147"/>
              <a:gd name="T20" fmla="*/ 28 w 150"/>
              <a:gd name="T21" fmla="*/ 124 h 147"/>
              <a:gd name="T22" fmla="*/ 7 w 150"/>
              <a:gd name="T23" fmla="*/ 126 h 147"/>
              <a:gd name="T24" fmla="*/ 2 w 150"/>
              <a:gd name="T25" fmla="*/ 143 h 147"/>
              <a:gd name="T26" fmla="*/ 2 w 150"/>
              <a:gd name="T27" fmla="*/ 147 h 147"/>
              <a:gd name="T28" fmla="*/ 28 w 150"/>
              <a:gd name="T29" fmla="*/ 147 h 147"/>
              <a:gd name="T30" fmla="*/ 66 w 150"/>
              <a:gd name="T31" fmla="*/ 147 h 147"/>
              <a:gd name="T32" fmla="*/ 104 w 150"/>
              <a:gd name="T33" fmla="*/ 147 h 147"/>
              <a:gd name="T34" fmla="*/ 142 w 150"/>
              <a:gd name="T35" fmla="*/ 147 h 147"/>
              <a:gd name="T36" fmla="*/ 150 w 150"/>
              <a:gd name="T37" fmla="*/ 145 h 147"/>
              <a:gd name="T38" fmla="*/ 11 w 150"/>
              <a:gd name="T39" fmla="*/ 143 h 147"/>
              <a:gd name="T40" fmla="*/ 26 w 150"/>
              <a:gd name="T41" fmla="*/ 128 h 147"/>
              <a:gd name="T42" fmla="*/ 11 w 150"/>
              <a:gd name="T43" fmla="*/ 143 h 147"/>
              <a:gd name="T44" fmla="*/ 49 w 150"/>
              <a:gd name="T45" fmla="*/ 102 h 147"/>
              <a:gd name="T46" fmla="*/ 64 w 150"/>
              <a:gd name="T47" fmla="*/ 143 h 147"/>
              <a:gd name="T48" fmla="*/ 87 w 150"/>
              <a:gd name="T49" fmla="*/ 143 h 147"/>
              <a:gd name="T50" fmla="*/ 102 w 150"/>
              <a:gd name="T51" fmla="*/ 77 h 147"/>
              <a:gd name="T52" fmla="*/ 87 w 150"/>
              <a:gd name="T53" fmla="*/ 143 h 147"/>
              <a:gd name="T54" fmla="*/ 125 w 150"/>
              <a:gd name="T55" fmla="*/ 52 h 147"/>
              <a:gd name="T56" fmla="*/ 140 w 150"/>
              <a:gd name="T57" fmla="*/ 143 h 147"/>
              <a:gd name="T58" fmla="*/ 17 w 150"/>
              <a:gd name="T59" fmla="*/ 82 h 147"/>
              <a:gd name="T60" fmla="*/ 127 w 150"/>
              <a:gd name="T61" fmla="*/ 6 h 147"/>
              <a:gd name="T62" fmla="*/ 105 w 150"/>
              <a:gd name="T63" fmla="*/ 2 h 147"/>
              <a:gd name="T64" fmla="*/ 132 w 150"/>
              <a:gd name="T65" fmla="*/ 3 h 147"/>
              <a:gd name="T66" fmla="*/ 133 w 150"/>
              <a:gd name="T67" fmla="*/ 3 h 147"/>
              <a:gd name="T68" fmla="*/ 133 w 150"/>
              <a:gd name="T69" fmla="*/ 3 h 147"/>
              <a:gd name="T70" fmla="*/ 133 w 150"/>
              <a:gd name="T71" fmla="*/ 3 h 147"/>
              <a:gd name="T72" fmla="*/ 134 w 150"/>
              <a:gd name="T73" fmla="*/ 4 h 147"/>
              <a:gd name="T74" fmla="*/ 134 w 150"/>
              <a:gd name="T75" fmla="*/ 4 h 147"/>
              <a:gd name="T76" fmla="*/ 134 w 150"/>
              <a:gd name="T77" fmla="*/ 4 h 147"/>
              <a:gd name="T78" fmla="*/ 134 w 150"/>
              <a:gd name="T79" fmla="*/ 4 h 147"/>
              <a:gd name="T80" fmla="*/ 134 w 150"/>
              <a:gd name="T81" fmla="*/ 5 h 147"/>
              <a:gd name="T82" fmla="*/ 134 w 150"/>
              <a:gd name="T83" fmla="*/ 5 h 147"/>
              <a:gd name="T84" fmla="*/ 131 w 150"/>
              <a:gd name="T85" fmla="*/ 31 h 147"/>
              <a:gd name="T86" fmla="*/ 129 w 150"/>
              <a:gd name="T87" fmla="*/ 33 h 147"/>
              <a:gd name="T88" fmla="*/ 130 w 150"/>
              <a:gd name="T89" fmla="*/ 9 h 147"/>
              <a:gd name="T90" fmla="*/ 18 w 150"/>
              <a:gd name="T91" fmla="*/ 8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0" h="147">
                <a:moveTo>
                  <a:pt x="148" y="143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44" y="50"/>
                  <a:pt x="144" y="50"/>
                  <a:pt x="144" y="50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2" y="48"/>
                  <a:pt x="121" y="48"/>
                  <a:pt x="121" y="50"/>
                </a:cubicBezTo>
                <a:cubicBezTo>
                  <a:pt x="121" y="143"/>
                  <a:pt x="121" y="143"/>
                  <a:pt x="121" y="143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6" y="74"/>
                  <a:pt x="105" y="73"/>
                  <a:pt x="104" y="73"/>
                </a:cubicBezTo>
                <a:cubicBezTo>
                  <a:pt x="85" y="73"/>
                  <a:pt x="85" y="73"/>
                  <a:pt x="85" y="73"/>
                </a:cubicBezTo>
                <a:cubicBezTo>
                  <a:pt x="84" y="73"/>
                  <a:pt x="83" y="74"/>
                  <a:pt x="83" y="75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99"/>
                  <a:pt x="67" y="98"/>
                  <a:pt x="66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6" y="98"/>
                  <a:pt x="45" y="99"/>
                  <a:pt x="45" y="100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0" y="124"/>
                  <a:pt x="29" y="124"/>
                  <a:pt x="28" y="124"/>
                </a:cubicBezTo>
                <a:cubicBezTo>
                  <a:pt x="9" y="124"/>
                  <a:pt x="9" y="124"/>
                  <a:pt x="9" y="124"/>
                </a:cubicBezTo>
                <a:cubicBezTo>
                  <a:pt x="8" y="124"/>
                  <a:pt x="7" y="124"/>
                  <a:pt x="7" y="126"/>
                </a:cubicBezTo>
                <a:cubicBezTo>
                  <a:pt x="7" y="143"/>
                  <a:pt x="7" y="143"/>
                  <a:pt x="7" y="143"/>
                </a:cubicBezTo>
                <a:cubicBezTo>
                  <a:pt x="2" y="143"/>
                  <a:pt x="2" y="143"/>
                  <a:pt x="2" y="143"/>
                </a:cubicBezTo>
                <a:cubicBezTo>
                  <a:pt x="1" y="143"/>
                  <a:pt x="0" y="143"/>
                  <a:pt x="0" y="145"/>
                </a:cubicBezTo>
                <a:cubicBezTo>
                  <a:pt x="0" y="146"/>
                  <a:pt x="1" y="147"/>
                  <a:pt x="2" y="147"/>
                </a:cubicBezTo>
                <a:cubicBezTo>
                  <a:pt x="9" y="147"/>
                  <a:pt x="9" y="147"/>
                  <a:pt x="9" y="147"/>
                </a:cubicBezTo>
                <a:cubicBezTo>
                  <a:pt x="28" y="147"/>
                  <a:pt x="28" y="147"/>
                  <a:pt x="28" y="147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66" y="147"/>
                  <a:pt x="66" y="147"/>
                  <a:pt x="66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104" y="147"/>
                  <a:pt x="104" y="147"/>
                  <a:pt x="104" y="147"/>
                </a:cubicBezTo>
                <a:cubicBezTo>
                  <a:pt x="123" y="147"/>
                  <a:pt x="123" y="147"/>
                  <a:pt x="123" y="14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48" y="147"/>
                  <a:pt x="148" y="147"/>
                  <a:pt x="148" y="147"/>
                </a:cubicBezTo>
                <a:cubicBezTo>
                  <a:pt x="149" y="147"/>
                  <a:pt x="150" y="146"/>
                  <a:pt x="150" y="145"/>
                </a:cubicBezTo>
                <a:cubicBezTo>
                  <a:pt x="150" y="143"/>
                  <a:pt x="149" y="143"/>
                  <a:pt x="148" y="143"/>
                </a:cubicBezTo>
                <a:close/>
                <a:moveTo>
                  <a:pt x="11" y="143"/>
                </a:moveTo>
                <a:cubicBezTo>
                  <a:pt x="11" y="128"/>
                  <a:pt x="11" y="128"/>
                  <a:pt x="11" y="128"/>
                </a:cubicBezTo>
                <a:cubicBezTo>
                  <a:pt x="26" y="128"/>
                  <a:pt x="26" y="128"/>
                  <a:pt x="26" y="128"/>
                </a:cubicBezTo>
                <a:cubicBezTo>
                  <a:pt x="26" y="143"/>
                  <a:pt x="26" y="143"/>
                  <a:pt x="26" y="143"/>
                </a:cubicBezTo>
                <a:lnTo>
                  <a:pt x="11" y="143"/>
                </a:lnTo>
                <a:close/>
                <a:moveTo>
                  <a:pt x="49" y="143"/>
                </a:moveTo>
                <a:cubicBezTo>
                  <a:pt x="49" y="102"/>
                  <a:pt x="49" y="102"/>
                  <a:pt x="49" y="102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43"/>
                  <a:pt x="64" y="143"/>
                  <a:pt x="64" y="143"/>
                </a:cubicBezTo>
                <a:lnTo>
                  <a:pt x="49" y="143"/>
                </a:lnTo>
                <a:close/>
                <a:moveTo>
                  <a:pt x="87" y="143"/>
                </a:moveTo>
                <a:cubicBezTo>
                  <a:pt x="87" y="77"/>
                  <a:pt x="87" y="77"/>
                  <a:pt x="87" y="77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2" y="143"/>
                  <a:pt x="102" y="143"/>
                  <a:pt x="102" y="143"/>
                </a:cubicBezTo>
                <a:lnTo>
                  <a:pt x="87" y="143"/>
                </a:lnTo>
                <a:close/>
                <a:moveTo>
                  <a:pt x="125" y="143"/>
                </a:moveTo>
                <a:cubicBezTo>
                  <a:pt x="125" y="52"/>
                  <a:pt x="125" y="52"/>
                  <a:pt x="125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143"/>
                  <a:pt x="140" y="143"/>
                  <a:pt x="140" y="143"/>
                </a:cubicBezTo>
                <a:lnTo>
                  <a:pt x="125" y="143"/>
                </a:lnTo>
                <a:close/>
                <a:moveTo>
                  <a:pt x="17" y="82"/>
                </a:moveTo>
                <a:cubicBezTo>
                  <a:pt x="16" y="81"/>
                  <a:pt x="16" y="80"/>
                  <a:pt x="17" y="79"/>
                </a:cubicBezTo>
                <a:cubicBezTo>
                  <a:pt x="127" y="6"/>
                  <a:pt x="127" y="6"/>
                  <a:pt x="127" y="6"/>
                </a:cubicBezTo>
                <a:cubicBezTo>
                  <a:pt x="107" y="4"/>
                  <a:pt x="107" y="4"/>
                  <a:pt x="107" y="4"/>
                </a:cubicBezTo>
                <a:cubicBezTo>
                  <a:pt x="106" y="4"/>
                  <a:pt x="105" y="3"/>
                  <a:pt x="105" y="2"/>
                </a:cubicBezTo>
                <a:cubicBezTo>
                  <a:pt x="105" y="1"/>
                  <a:pt x="106" y="0"/>
                  <a:pt x="107" y="0"/>
                </a:cubicBezTo>
                <a:cubicBezTo>
                  <a:pt x="132" y="3"/>
                  <a:pt x="132" y="3"/>
                  <a:pt x="132" y="3"/>
                </a:cubicBezTo>
                <a:cubicBezTo>
                  <a:pt x="132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4" y="3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1" y="31"/>
                  <a:pt x="131" y="31"/>
                  <a:pt x="131" y="31"/>
                </a:cubicBezTo>
                <a:cubicBezTo>
                  <a:pt x="131" y="32"/>
                  <a:pt x="130" y="33"/>
                  <a:pt x="129" y="33"/>
                </a:cubicBezTo>
                <a:cubicBezTo>
                  <a:pt x="129" y="33"/>
                  <a:pt x="129" y="33"/>
                  <a:pt x="129" y="33"/>
                </a:cubicBezTo>
                <a:cubicBezTo>
                  <a:pt x="128" y="32"/>
                  <a:pt x="127" y="31"/>
                  <a:pt x="127" y="30"/>
                </a:cubicBezTo>
                <a:cubicBezTo>
                  <a:pt x="130" y="9"/>
                  <a:pt x="130" y="9"/>
                  <a:pt x="130" y="9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19" y="83"/>
                  <a:pt x="18" y="83"/>
                </a:cubicBezTo>
                <a:cubicBezTo>
                  <a:pt x="18" y="83"/>
                  <a:pt x="17" y="83"/>
                  <a:pt x="17" y="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Right Arrow 70">
            <a:extLst>
              <a:ext uri="{FF2B5EF4-FFF2-40B4-BE49-F238E27FC236}">
                <a16:creationId xmlns:a16="http://schemas.microsoft.com/office/drawing/2014/main" id="{22CCAC99-8AA9-445E-A4C2-B795A80AFB09}"/>
              </a:ext>
            </a:extLst>
          </p:cNvPr>
          <p:cNvSpPr/>
          <p:nvPr/>
        </p:nvSpPr>
        <p:spPr>
          <a:xfrm>
            <a:off x="1657350" y="3657360"/>
            <a:ext cx="2717006" cy="152639"/>
          </a:xfrm>
          <a:prstGeom prst="rightArrow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>
              <a:defRPr/>
            </a:pPr>
            <a:endParaRPr lang="en-US" sz="1300" b="1" kern="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FD525-F2F0-484A-B9AE-C4E3AEDD3D9A}"/>
              </a:ext>
            </a:extLst>
          </p:cNvPr>
          <p:cNvSpPr txBox="1"/>
          <p:nvPr/>
        </p:nvSpPr>
        <p:spPr>
          <a:xfrm>
            <a:off x="1762055" y="3248378"/>
            <a:ext cx="300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REQUIREMENTS</a:t>
            </a:r>
          </a:p>
        </p:txBody>
      </p:sp>
      <p:sp>
        <p:nvSpPr>
          <p:cNvPr id="14" name="Right Arrow 70">
            <a:extLst>
              <a:ext uri="{FF2B5EF4-FFF2-40B4-BE49-F238E27FC236}">
                <a16:creationId xmlns:a16="http://schemas.microsoft.com/office/drawing/2014/main" id="{AD25C7AA-65DF-4018-8B98-A1997F416A69}"/>
              </a:ext>
            </a:extLst>
          </p:cNvPr>
          <p:cNvSpPr/>
          <p:nvPr/>
        </p:nvSpPr>
        <p:spPr>
          <a:xfrm>
            <a:off x="7524750" y="3657360"/>
            <a:ext cx="2717006" cy="152639"/>
          </a:xfrm>
          <a:prstGeom prst="rightArrow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>
              <a:defRPr/>
            </a:pPr>
            <a:endParaRPr lang="en-US" sz="1300" b="1" kern="0" dirty="0">
              <a:solidFill>
                <a:srgbClr val="FFFFFF"/>
              </a:solidFill>
              <a:ea typeface="Lato Light" panose="020F0502020204030203" pitchFamily="34" charset="0"/>
              <a:cs typeface="Lato Light" panose="020F0502020204030203" pitchFamily="34" charset="0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4AC7B-5CBD-4B54-8ADE-53F910857251}"/>
              </a:ext>
            </a:extLst>
          </p:cNvPr>
          <p:cNvSpPr txBox="1"/>
          <p:nvPr/>
        </p:nvSpPr>
        <p:spPr>
          <a:xfrm>
            <a:off x="7987157" y="3248377"/>
            <a:ext cx="3005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BUDGET</a:t>
            </a: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957576E3-AFE2-4C40-87E0-4A6D1A053751}"/>
              </a:ext>
            </a:extLst>
          </p:cNvPr>
          <p:cNvSpPr txBox="1"/>
          <p:nvPr/>
        </p:nvSpPr>
        <p:spPr>
          <a:xfrm>
            <a:off x="4711700" y="4305301"/>
            <a:ext cx="1837429" cy="1866000"/>
          </a:xfrm>
          <a:prstGeom prst="ellipse">
            <a:avLst/>
          </a:prstGeom>
          <a:solidFill>
            <a:srgbClr val="93C90E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r>
              <a:rPr lang="en-US" sz="2400" b="1" spc="-149" baseline="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TECHNIQUE</a:t>
            </a:r>
            <a:endParaRPr lang="en-US" sz="2400" b="1" dirty="0">
              <a:solidFill>
                <a:schemeClr val="accent2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8B558AC7-1458-4868-A81B-B0641CEE89D8}"/>
              </a:ext>
            </a:extLst>
          </p:cNvPr>
          <p:cNvSpPr/>
          <p:nvPr/>
        </p:nvSpPr>
        <p:spPr>
          <a:xfrm>
            <a:off x="5243527" y="3401693"/>
            <a:ext cx="666750" cy="6167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Picture Placeholder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90ECC7A2-D67C-445F-8397-D169BA5285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77" b="1877"/>
          <a:stretch>
            <a:fillRect/>
          </a:stretch>
        </p:blipFill>
        <p:spPr>
          <a:xfrm rot="884440">
            <a:off x="4697068" y="1227240"/>
            <a:ext cx="1988530" cy="1914880"/>
          </a:xfrm>
          <a:prstGeom prst="ellipse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72696C5-B23B-4952-803C-12B3A4BF02C0}"/>
              </a:ext>
            </a:extLst>
          </p:cNvPr>
          <p:cNvSpPr/>
          <p:nvPr/>
        </p:nvSpPr>
        <p:spPr>
          <a:xfrm>
            <a:off x="7259436" y="1771650"/>
            <a:ext cx="2349116" cy="819150"/>
          </a:xfrm>
          <a:custGeom>
            <a:avLst/>
            <a:gdLst>
              <a:gd name="connsiteX0" fmla="*/ 1141614 w 2349116"/>
              <a:gd name="connsiteY0" fmla="*/ 0 h 819150"/>
              <a:gd name="connsiteX1" fmla="*/ 36714 w 2349116"/>
              <a:gd name="connsiteY1" fmla="*/ 552450 h 819150"/>
              <a:gd name="connsiteX2" fmla="*/ 2341764 w 2349116"/>
              <a:gd name="connsiteY2" fmla="*/ 361950 h 819150"/>
              <a:gd name="connsiteX3" fmla="*/ 627264 w 2349116"/>
              <a:gd name="connsiteY3" fmla="*/ 81915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9116" h="819150">
                <a:moveTo>
                  <a:pt x="1141614" y="0"/>
                </a:moveTo>
                <a:cubicBezTo>
                  <a:pt x="489151" y="246062"/>
                  <a:pt x="-163311" y="492125"/>
                  <a:pt x="36714" y="552450"/>
                </a:cubicBezTo>
                <a:cubicBezTo>
                  <a:pt x="236739" y="612775"/>
                  <a:pt x="2243339" y="317500"/>
                  <a:pt x="2341764" y="361950"/>
                </a:cubicBezTo>
                <a:cubicBezTo>
                  <a:pt x="2440189" y="406400"/>
                  <a:pt x="1533726" y="612775"/>
                  <a:pt x="627264" y="81915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99A544-BAC4-42C1-AA57-4F5DBA5D5633}"/>
              </a:ext>
            </a:extLst>
          </p:cNvPr>
          <p:cNvSpPr/>
          <p:nvPr/>
        </p:nvSpPr>
        <p:spPr>
          <a:xfrm>
            <a:off x="1199789" y="1005766"/>
            <a:ext cx="6059647" cy="5334470"/>
          </a:xfrm>
          <a:prstGeom prst="roundRect">
            <a:avLst/>
          </a:prstGeom>
          <a:solidFill>
            <a:schemeClr val="tx2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178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B6C4-4E9E-4141-A6AF-EEBA57119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“Title and Two Column” Slide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CB9D3-819B-4794-A69C-3D09338894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slide can be used for situations where you have two columns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689FA-9A65-41E4-851E-D6BAEEEB6D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First level bullet looks like this</a:t>
            </a:r>
          </a:p>
          <a:p>
            <a:pPr lvl="1"/>
            <a:r>
              <a:rPr lang="en-US" dirty="0"/>
              <a:t>Second level bullet looks like this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C636A-87A4-4B53-BE4D-75B1F4F76A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130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C739D-8C39-4A2D-A511-C8EC852D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“Title and Three Column” Slide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1597E-BB3E-46B8-AC70-8E67453831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slide can be used for situations where you have three columns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E9199-3216-4CE6-811A-C90ABC04F59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First level bullet looks like this</a:t>
            </a:r>
          </a:p>
          <a:p>
            <a:pPr lvl="1"/>
            <a:r>
              <a:rPr lang="en-US" dirty="0"/>
              <a:t>Second level bullet looks like this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D72647-8C93-4AEC-BF0F-4924CB051AA8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First level bullet looks like this</a:t>
            </a:r>
          </a:p>
          <a:p>
            <a:pPr lvl="1"/>
            <a:r>
              <a:rPr lang="en-US" dirty="0"/>
              <a:t>Second level bullet looks like this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3101E-BF59-426E-A283-D0458238B6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516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4EB04-6788-4BD6-AFF4-0EDD37A6B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“Comparison” Slide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5622A-71DD-4471-9F3C-42819FCDAE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slide can be used for comparison situations</a:t>
            </a:r>
          </a:p>
          <a:p>
            <a:r>
              <a:rPr lang="en-US" dirty="0"/>
              <a:t>This could be two product iterations, LogMeIn versus the competition, etc.</a:t>
            </a:r>
          </a:p>
          <a:p>
            <a:r>
              <a:rPr lang="en-US" dirty="0"/>
              <a:t>Suggest keeping points brief for a quick read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EEB60-69F5-4CBC-B50D-3B80739D9F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First level bullet looks like this</a:t>
            </a:r>
          </a:p>
          <a:p>
            <a:pPr lvl="1"/>
            <a:r>
              <a:rPr lang="en-US" dirty="0"/>
              <a:t>Second level bullet looks like this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AB38B3-CE15-4D01-87F2-397C2356E83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Subtitle Appears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73065-AAA3-4263-B035-5CCC281D22F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Subtitle Appears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FE1FF2-43DA-4622-9DBB-46922AAACC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298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34C66-4AE0-41BE-B74C-5175F003C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“Comparison” Slide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DD2E4-FE42-476D-A0B0-50F549D49C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slide can be used for comparison situations</a:t>
            </a:r>
          </a:p>
          <a:p>
            <a:r>
              <a:rPr lang="en-US" dirty="0"/>
              <a:t>This could be two product iterations, LogMeIn versus the competition, etc.</a:t>
            </a:r>
          </a:p>
          <a:p>
            <a:r>
              <a:rPr lang="en-US" dirty="0"/>
              <a:t>Suggest keeping points brief for a quick read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5261A-8B52-414F-BEF5-6D3F2DE1BF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First level bullet looks like this</a:t>
            </a:r>
          </a:p>
          <a:p>
            <a:pPr lvl="1"/>
            <a:r>
              <a:rPr lang="en-US" dirty="0"/>
              <a:t>Second level bullet looks like this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6A4892-7F6D-477B-80F8-155EB499857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Subtitle Appears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01304-5159-4971-B995-E167F7FAB285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Subtitle Appears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69762-43B8-4090-AB86-0B3513C70A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360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89B5-A12E-435A-934B-2ADBAAD5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Stats Master (Vertical Dividers)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EA109-71E0-42F0-84CE-EA8FCA56F3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C3242-1110-4EA7-B768-DF23888BB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7D571-A16F-4DA0-9668-EC725B12AF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84906F-A9D9-450E-8BC9-6C7EF7FCC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104BDF-EBE6-4360-B7CD-7E365E775F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DBF505-253F-49A2-8B12-1290F0844A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4CE512-71AC-4D50-A34B-2163985B96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1F5A52-8E45-4913-BA96-801976DFD9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1559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E59-A098-47FB-B03B-03B7AB5E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Stats Master (Vertical Dividers)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C80B4-89B2-411F-A321-DBBD3EEE81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3690D-CE10-4E7F-A8FB-44F7D30B1C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228E0-5D6D-4802-8A71-991CBFAAB3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E19184-5675-43DE-B74D-8585920940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A334A2-7E16-45F1-BADB-A82077EFA0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809741-45C0-434E-BA4B-6F527DE833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1A3B41-53E1-4404-810F-DD67966433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267A277-3B49-4B4F-BC31-E576B9E9D9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807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14D71-53DE-1A4B-AFCB-C303BBEC91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24B13-3320-45C0-8BD3-29ACF59E0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Stats Master (Circles)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4E2BC-71E7-8142-9D29-5E78CF5B7A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3689" y="3136612"/>
            <a:ext cx="2352725" cy="5943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BA87BD-238E-0948-BE1F-59B9F3A43E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C9C956-D265-A34C-8170-DE6DDB146A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6671DD-021C-1F43-A197-F0CF95FE96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FBEC07-749F-E14A-B38F-0079889FBC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955CA1-DFC3-1140-B9D5-16737BDCC2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432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9823E-F453-2C46-A2E3-986DE5599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DE482-4597-49F0-97E8-CA5DD4B44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Stats Master (Circles)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266039-100C-E841-A1B8-2C38F445E1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06D1F1-EBFE-7F4B-AD3E-46CF34B329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0720AE-9975-8C41-8DA7-D75F6BEC6D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37DFCB-E337-9540-B16E-0152D2A9C0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623D9D-21E4-5C48-A7B8-9718C78132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2241DB-5EB9-704C-99C2-25711B9B56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115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Name |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Name |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Name |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1" name="Text Placeholder 1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Name |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Name | 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Name | Title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“Team” Master Slide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71B59F-E056-4E4F-B9F1-1A60CFB24071}"/>
              </a:ext>
            </a:extLst>
          </p:cNvPr>
          <p:cNvSpPr txBox="1"/>
          <p:nvPr/>
        </p:nvSpPr>
        <p:spPr>
          <a:xfrm>
            <a:off x="8153402" y="5657671"/>
            <a:ext cx="40386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r>
              <a:rPr lang="en-US" b="1" dirty="0"/>
              <a:t>Tip: </a:t>
            </a:r>
            <a:r>
              <a:rPr lang="en-US" dirty="0"/>
              <a:t>If you have fewer than 6 team members, delete what you don’t need, then re-center the remaining circles.</a:t>
            </a:r>
          </a:p>
        </p:txBody>
      </p:sp>
    </p:spTree>
    <p:extLst>
      <p:ext uri="{BB962C8B-B14F-4D97-AF65-F5344CB8AC3E}">
        <p14:creationId xmlns:p14="http://schemas.microsoft.com/office/powerpoint/2010/main" val="1400246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1" name="Text Placeholder 1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“Team” Master Slide</a:t>
            </a:r>
          </a:p>
        </p:txBody>
      </p:sp>
    </p:spTree>
    <p:extLst>
      <p:ext uri="{BB962C8B-B14F-4D97-AF65-F5344CB8AC3E}">
        <p14:creationId xmlns:p14="http://schemas.microsoft.com/office/powerpoint/2010/main" val="195263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D58D65E5-3DF5-4B46-B39A-C2229C5E6D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77" b="1877"/>
          <a:stretch>
            <a:fillRect/>
          </a:stretch>
        </p:blipFill>
        <p:spPr>
          <a:xfrm rot="884440">
            <a:off x="2743590" y="1745402"/>
            <a:ext cx="2428325" cy="2338386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615198" y="4398490"/>
            <a:ext cx="3588773" cy="596876"/>
          </a:xfrm>
        </p:spPr>
        <p:txBody>
          <a:bodyPr>
            <a:normAutofit/>
          </a:bodyPr>
          <a:lstStyle/>
          <a:p>
            <a:r>
              <a:rPr lang="en-US" sz="3200" dirty="0"/>
              <a:t>Scoping Expert</a:t>
            </a: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9AE47319-B07D-4B82-845B-6FB2AF1CFD08}"/>
              </a:ext>
            </a:extLst>
          </p:cNvPr>
          <p:cNvSpPr txBox="1"/>
          <p:nvPr/>
        </p:nvSpPr>
        <p:spPr>
          <a:xfrm>
            <a:off x="7928524" y="1962620"/>
            <a:ext cx="2282276" cy="2391623"/>
          </a:xfrm>
          <a:prstGeom prst="ellipse">
            <a:avLst/>
          </a:prstGeom>
          <a:solidFill>
            <a:srgbClr val="93C90E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r>
              <a:rPr lang="en-US" sz="2400" b="1" spc="-149" baseline="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TECHNIQUE</a:t>
            </a:r>
            <a:endParaRPr lang="en-US" sz="2400" b="1" dirty="0">
              <a:solidFill>
                <a:schemeClr val="accent2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EEC4DDA2-BCDC-4022-B868-6C784BD1B6CD}"/>
              </a:ext>
            </a:extLst>
          </p:cNvPr>
          <p:cNvSpPr/>
          <p:nvPr/>
        </p:nvSpPr>
        <p:spPr>
          <a:xfrm>
            <a:off x="5929651" y="2459510"/>
            <a:ext cx="1135625" cy="115647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85082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“Key Statement Slide” </a:t>
            </a:r>
            <a:br>
              <a:rPr lang="en-US" dirty="0"/>
            </a:br>
            <a:r>
              <a:rPr lang="en-US" dirty="0"/>
              <a:t>Slide Master</a:t>
            </a:r>
          </a:p>
        </p:txBody>
      </p:sp>
    </p:spTree>
    <p:extLst>
      <p:ext uri="{BB962C8B-B14F-4D97-AF65-F5344CB8AC3E}">
        <p14:creationId xmlns:p14="http://schemas.microsoft.com/office/powerpoint/2010/main" val="17886194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“Key Statement Slide” </a:t>
            </a:r>
            <a:br>
              <a:rPr lang="en-US" dirty="0"/>
            </a:br>
            <a:r>
              <a:rPr lang="en-US" dirty="0"/>
              <a:t>Slide Master</a:t>
            </a:r>
          </a:p>
        </p:txBody>
      </p:sp>
    </p:spTree>
    <p:extLst>
      <p:ext uri="{BB962C8B-B14F-4D97-AF65-F5344CB8AC3E}">
        <p14:creationId xmlns:p14="http://schemas.microsoft.com/office/powerpoint/2010/main" val="23379968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E61077E6-11D5-4A1E-8FD5-8540DB010E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D75141D-4DD6-4112-85AD-3015375C2F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“Key Statement Circle Over Photo” Slide Master</a:t>
            </a:r>
            <a:br>
              <a:rPr lang="en-US" dirty="0"/>
            </a:br>
            <a:r>
              <a:rPr lang="en-US" sz="2400" b="0" dirty="0"/>
              <a:t>(best over lighter photos)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3AD63-A5C2-4B94-A3E1-5A4A7DFF4D80}"/>
              </a:ext>
            </a:extLst>
          </p:cNvPr>
          <p:cNvSpPr txBox="1"/>
          <p:nvPr/>
        </p:nvSpPr>
        <p:spPr>
          <a:xfrm>
            <a:off x="8153402" y="5943600"/>
            <a:ext cx="40386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r>
              <a:rPr lang="en-US" b="1" dirty="0"/>
              <a:t>Tip: </a:t>
            </a:r>
            <a:r>
              <a:rPr lang="en-US" dirty="0"/>
              <a:t>Photo included as example only. You can replace with an image that relates to your Key Statement.</a:t>
            </a:r>
          </a:p>
        </p:txBody>
      </p:sp>
    </p:spTree>
    <p:extLst>
      <p:ext uri="{BB962C8B-B14F-4D97-AF65-F5344CB8AC3E}">
        <p14:creationId xmlns:p14="http://schemas.microsoft.com/office/powerpoint/2010/main" val="19157033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8F414F8-90D0-421C-B5CF-3F313F3663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" b="61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“Key Statement Circle Over Photo” Slide Master</a:t>
            </a:r>
            <a:br>
              <a:rPr lang="en-US" dirty="0"/>
            </a:br>
            <a:r>
              <a:rPr lang="en-US" sz="2400" b="0" dirty="0"/>
              <a:t>(best over darker photos)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D9F47F-1C08-456C-AC71-9C47E15FB6BB}"/>
              </a:ext>
            </a:extLst>
          </p:cNvPr>
          <p:cNvSpPr txBox="1"/>
          <p:nvPr/>
        </p:nvSpPr>
        <p:spPr>
          <a:xfrm>
            <a:off x="8153400" y="5943600"/>
            <a:ext cx="40386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r>
              <a:rPr lang="en-US" b="1" dirty="0"/>
              <a:t>Tip: </a:t>
            </a:r>
            <a:r>
              <a:rPr lang="en-US" dirty="0"/>
              <a:t>Photo included as example only. You can replace with an image that relates to your Key Statement.</a:t>
            </a:r>
          </a:p>
        </p:txBody>
      </p:sp>
    </p:spTree>
    <p:extLst>
      <p:ext uri="{BB962C8B-B14F-4D97-AF65-F5344CB8AC3E}">
        <p14:creationId xmlns:p14="http://schemas.microsoft.com/office/powerpoint/2010/main" val="31606982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65F9-E9E6-46C6-B2FC-01E7A22FA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“Click to Edit Quote Master Slide”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23BE38-5691-422B-A75A-C4F147AA06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INSERT NAME | INSERT TITLE </a:t>
            </a:r>
          </a:p>
        </p:txBody>
      </p:sp>
    </p:spTree>
    <p:extLst>
      <p:ext uri="{BB962C8B-B14F-4D97-AF65-F5344CB8AC3E}">
        <p14:creationId xmlns:p14="http://schemas.microsoft.com/office/powerpoint/2010/main" val="533313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E1FA5-CF3E-4CAB-B406-9B54108169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“Click to Edit Quote Master Slide”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B03D7-E173-4D42-AE70-5CB3F7EA36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INSERT NAME | INSERT TITLE</a:t>
            </a:r>
          </a:p>
        </p:txBody>
      </p:sp>
    </p:spTree>
    <p:extLst>
      <p:ext uri="{BB962C8B-B14F-4D97-AF65-F5344CB8AC3E}">
        <p14:creationId xmlns:p14="http://schemas.microsoft.com/office/powerpoint/2010/main" val="15971225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“Headshot with Quote” Master Slide</a:t>
            </a:r>
          </a:p>
        </p:txBody>
      </p:sp>
    </p:spTree>
    <p:extLst>
      <p:ext uri="{BB962C8B-B14F-4D97-AF65-F5344CB8AC3E}">
        <p14:creationId xmlns:p14="http://schemas.microsoft.com/office/powerpoint/2010/main" val="3534884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“Headshot with Quote” Master Slide</a:t>
            </a:r>
          </a:p>
        </p:txBody>
      </p:sp>
    </p:spTree>
    <p:extLst>
      <p:ext uri="{BB962C8B-B14F-4D97-AF65-F5344CB8AC3E}">
        <p14:creationId xmlns:p14="http://schemas.microsoft.com/office/powerpoint/2010/main" val="1758587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1D59E-7651-420C-A4AB-849F6E282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“Title Only” Slide Master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7811C-1252-48E6-B289-85E4CE762E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548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2A79-5B54-44D6-AD81-E5A95B64C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7829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Technique#1</a:t>
            </a:r>
          </a:p>
        </p:txBody>
      </p:sp>
    </p:spTree>
    <p:extLst>
      <p:ext uri="{BB962C8B-B14F-4D97-AF65-F5344CB8AC3E}">
        <p14:creationId xmlns:p14="http://schemas.microsoft.com/office/powerpoint/2010/main" val="1282823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C411-23AD-4559-98BE-7F5E13E8D2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Tips and Resources for Your </a:t>
            </a:r>
            <a:br>
              <a:rPr lang="en-US" dirty="0"/>
            </a:br>
            <a:r>
              <a:rPr lang="en-US" dirty="0"/>
              <a:t>Next Presentation</a:t>
            </a:r>
          </a:p>
        </p:txBody>
      </p:sp>
    </p:spTree>
    <p:extLst>
      <p:ext uri="{BB962C8B-B14F-4D97-AF65-F5344CB8AC3E}">
        <p14:creationId xmlns:p14="http://schemas.microsoft.com/office/powerpoint/2010/main" val="31395160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432AA-AC54-48EC-8D1F-C0C4BBB9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Palette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25820-1A4A-4DC6-9C23-BA8FD46B0C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default colors in this presentation template have been modified to include the LogMeIn brand colors.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63659-CF2B-4ABD-8E37-C23A61143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39" t="12154" r="66440" b="73494"/>
          <a:stretch/>
        </p:blipFill>
        <p:spPr>
          <a:xfrm>
            <a:off x="2685129" y="2972488"/>
            <a:ext cx="3257550" cy="29083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FC56A6-00E2-43CC-BE44-3C8242E94CF1}"/>
              </a:ext>
            </a:extLst>
          </p:cNvPr>
          <p:cNvSpPr txBox="1"/>
          <p:nvPr/>
        </p:nvSpPr>
        <p:spPr>
          <a:xfrm>
            <a:off x="6625333" y="2533530"/>
            <a:ext cx="12426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b="1" dirty="0"/>
              <a:t>Body copy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FAB1DA-6E12-4C96-88AD-0201BA4C9E86}"/>
              </a:ext>
            </a:extLst>
          </p:cNvPr>
          <p:cNvSpPr/>
          <p:nvPr/>
        </p:nvSpPr>
        <p:spPr>
          <a:xfrm>
            <a:off x="3008707" y="3378591"/>
            <a:ext cx="388671" cy="38867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4785F3-4644-4C94-AC99-C843E4874B38}"/>
              </a:ext>
            </a:extLst>
          </p:cNvPr>
          <p:cNvSpPr/>
          <p:nvPr/>
        </p:nvSpPr>
        <p:spPr>
          <a:xfrm>
            <a:off x="5555307" y="3378591"/>
            <a:ext cx="389719" cy="38867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9F6CE-0C28-4DE8-B3D0-EE9AA27DAECB}"/>
              </a:ext>
            </a:extLst>
          </p:cNvPr>
          <p:cNvSpPr txBox="1"/>
          <p:nvPr/>
        </p:nvSpPr>
        <p:spPr>
          <a:xfrm>
            <a:off x="6631410" y="4005643"/>
            <a:ext cx="334899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b="1" dirty="0"/>
              <a:t>Primary accent or highlight color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DCE552-BC3F-460D-95EF-4063A51BAD32}"/>
              </a:ext>
            </a:extLst>
          </p:cNvPr>
          <p:cNvSpPr/>
          <p:nvPr/>
        </p:nvSpPr>
        <p:spPr>
          <a:xfrm>
            <a:off x="3646386" y="3378591"/>
            <a:ext cx="388671" cy="38867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636161-D054-4606-AEEF-F067E4A922ED}"/>
              </a:ext>
            </a:extLst>
          </p:cNvPr>
          <p:cNvSpPr txBox="1"/>
          <p:nvPr/>
        </p:nvSpPr>
        <p:spPr>
          <a:xfrm>
            <a:off x="6600074" y="2909050"/>
            <a:ext cx="203613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/>
              <a:t>Titles and subtitles</a:t>
            </a:r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1C0F4F94-AFB2-480C-8856-FF31E370BBA5}"/>
              </a:ext>
            </a:extLst>
          </p:cNvPr>
          <p:cNvSpPr/>
          <p:nvPr/>
        </p:nvSpPr>
        <p:spPr>
          <a:xfrm flipH="1" flipV="1">
            <a:off x="4796461" y="3761544"/>
            <a:ext cx="1803614" cy="1052421"/>
          </a:xfrm>
          <a:custGeom>
            <a:avLst/>
            <a:gdLst>
              <a:gd name="connsiteX0" fmla="*/ 0 w 228600"/>
              <a:gd name="connsiteY0" fmla="*/ 0 h 771525"/>
              <a:gd name="connsiteX1" fmla="*/ 228600 w 228600"/>
              <a:gd name="connsiteY1" fmla="*/ 0 h 771525"/>
              <a:gd name="connsiteX2" fmla="*/ 228600 w 228600"/>
              <a:gd name="connsiteY2" fmla="*/ 771525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771525">
                <a:moveTo>
                  <a:pt x="0" y="0"/>
                </a:moveTo>
                <a:lnTo>
                  <a:pt x="228600" y="0"/>
                </a:lnTo>
                <a:lnTo>
                  <a:pt x="228600" y="771525"/>
                </a:lnTo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217F6-C6E9-4B2D-8EF5-51DA71BEDA9C}"/>
              </a:ext>
            </a:extLst>
          </p:cNvPr>
          <p:cNvSpPr txBox="1"/>
          <p:nvPr/>
        </p:nvSpPr>
        <p:spPr>
          <a:xfrm>
            <a:off x="6631410" y="4612955"/>
            <a:ext cx="362952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b="1" dirty="0"/>
              <a:t>Secondary accent or highlight color</a:t>
            </a: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1B2EC49B-BA42-4ACF-88BB-4A46E3A2F0D1}"/>
              </a:ext>
            </a:extLst>
          </p:cNvPr>
          <p:cNvSpPr/>
          <p:nvPr/>
        </p:nvSpPr>
        <p:spPr>
          <a:xfrm rot="16200000">
            <a:off x="4575019" y="1353533"/>
            <a:ext cx="643554" cy="3406557"/>
          </a:xfrm>
          <a:custGeom>
            <a:avLst/>
            <a:gdLst>
              <a:gd name="connsiteX0" fmla="*/ 0 w 228600"/>
              <a:gd name="connsiteY0" fmla="*/ 0 h 771525"/>
              <a:gd name="connsiteX1" fmla="*/ 228600 w 228600"/>
              <a:gd name="connsiteY1" fmla="*/ 0 h 771525"/>
              <a:gd name="connsiteX2" fmla="*/ 228600 w 228600"/>
              <a:gd name="connsiteY2" fmla="*/ 771525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771525">
                <a:moveTo>
                  <a:pt x="0" y="0"/>
                </a:moveTo>
                <a:lnTo>
                  <a:pt x="228600" y="0"/>
                </a:lnTo>
                <a:lnTo>
                  <a:pt x="228600" y="771525"/>
                </a:lnTo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EC0E3-5859-42DC-8BD0-6138A47A62E6}"/>
              </a:ext>
            </a:extLst>
          </p:cNvPr>
          <p:cNvSpPr/>
          <p:nvPr/>
        </p:nvSpPr>
        <p:spPr>
          <a:xfrm>
            <a:off x="4597486" y="3372873"/>
            <a:ext cx="388671" cy="38867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BAF5A89E-6762-4692-9020-047944F049DA}"/>
              </a:ext>
            </a:extLst>
          </p:cNvPr>
          <p:cNvSpPr/>
          <p:nvPr/>
        </p:nvSpPr>
        <p:spPr>
          <a:xfrm flipH="1" flipV="1">
            <a:off x="5741620" y="3761542"/>
            <a:ext cx="858455" cy="428767"/>
          </a:xfrm>
          <a:custGeom>
            <a:avLst/>
            <a:gdLst>
              <a:gd name="connsiteX0" fmla="*/ 0 w 228600"/>
              <a:gd name="connsiteY0" fmla="*/ 0 h 771525"/>
              <a:gd name="connsiteX1" fmla="*/ 228600 w 228600"/>
              <a:gd name="connsiteY1" fmla="*/ 0 h 771525"/>
              <a:gd name="connsiteX2" fmla="*/ 228600 w 228600"/>
              <a:gd name="connsiteY2" fmla="*/ 771525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771525">
                <a:moveTo>
                  <a:pt x="0" y="0"/>
                </a:moveTo>
                <a:lnTo>
                  <a:pt x="228600" y="0"/>
                </a:lnTo>
                <a:lnTo>
                  <a:pt x="228600" y="771525"/>
                </a:lnTo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9DD67207-4674-4110-9CD1-4F4F20F54F5C}"/>
              </a:ext>
            </a:extLst>
          </p:cNvPr>
          <p:cNvSpPr/>
          <p:nvPr/>
        </p:nvSpPr>
        <p:spPr>
          <a:xfrm rot="16200000">
            <a:off x="5078235" y="1856748"/>
            <a:ext cx="282133" cy="2761546"/>
          </a:xfrm>
          <a:custGeom>
            <a:avLst/>
            <a:gdLst>
              <a:gd name="connsiteX0" fmla="*/ 0 w 228600"/>
              <a:gd name="connsiteY0" fmla="*/ 0 h 771525"/>
              <a:gd name="connsiteX1" fmla="*/ 228600 w 228600"/>
              <a:gd name="connsiteY1" fmla="*/ 0 h 771525"/>
              <a:gd name="connsiteX2" fmla="*/ 228600 w 228600"/>
              <a:gd name="connsiteY2" fmla="*/ 771525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771525">
                <a:moveTo>
                  <a:pt x="0" y="0"/>
                </a:moveTo>
                <a:lnTo>
                  <a:pt x="228600" y="0"/>
                </a:lnTo>
                <a:lnTo>
                  <a:pt x="228600" y="771525"/>
                </a:lnTo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933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7">
            <a:extLst>
              <a:ext uri="{FF2B5EF4-FFF2-40B4-BE49-F238E27FC236}">
                <a16:creationId xmlns:a16="http://schemas.microsoft.com/office/drawing/2014/main" id="{2EAF8113-A485-477B-AA8F-21F433141F92}"/>
              </a:ext>
            </a:extLst>
          </p:cNvPr>
          <p:cNvSpPr txBox="1"/>
          <p:nvPr/>
        </p:nvSpPr>
        <p:spPr>
          <a:xfrm>
            <a:off x="2781918" y="4156893"/>
            <a:ext cx="1943718" cy="1941549"/>
          </a:xfrm>
          <a:prstGeom prst="ellipse">
            <a:avLst/>
          </a:prstGeom>
          <a:solidFill>
            <a:srgbClr val="F68D2E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r>
              <a:rPr lang="en-US" sz="1600" b="1" spc="-149" baseline="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R: 246 / G: 141 / B: 46</a:t>
            </a:r>
            <a:br>
              <a:rPr lang="en-US" sz="1600" b="1" spc="-149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</a:br>
            <a:endParaRPr lang="en-US" sz="1600" b="1" dirty="0">
              <a:solidFill>
                <a:schemeClr val="accent2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126B1-4317-4980-A738-E17BD760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Palette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2295D-BCA7-4375-A178-583CC92065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E376BF92-84F4-4294-888E-48FF57D0C744}"/>
              </a:ext>
            </a:extLst>
          </p:cNvPr>
          <p:cNvSpPr txBox="1"/>
          <p:nvPr/>
        </p:nvSpPr>
        <p:spPr>
          <a:xfrm>
            <a:off x="5124141" y="1849198"/>
            <a:ext cx="1943718" cy="1941549"/>
          </a:xfrm>
          <a:prstGeom prst="ellipse">
            <a:avLst/>
          </a:prstGeom>
          <a:solidFill>
            <a:srgbClr val="009CA5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r>
              <a:rPr lang="en-US" sz="1600" b="1" spc="-149" baseline="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R: 0 / G: 156 / B: 165</a:t>
            </a:r>
            <a:br>
              <a:rPr lang="en-US" sz="1600" b="1" spc="-149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</a:br>
            <a:endParaRPr lang="en-US" sz="1600" b="1" dirty="0">
              <a:solidFill>
                <a:schemeClr val="accent2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874E0E9D-880C-4FC4-9793-FD5A2B43AEDE}"/>
              </a:ext>
            </a:extLst>
          </p:cNvPr>
          <p:cNvSpPr txBox="1"/>
          <p:nvPr/>
        </p:nvSpPr>
        <p:spPr>
          <a:xfrm>
            <a:off x="838200" y="1787867"/>
            <a:ext cx="1943718" cy="1941549"/>
          </a:xfrm>
          <a:prstGeom prst="ellipse">
            <a:avLst/>
          </a:prstGeom>
          <a:solidFill>
            <a:srgbClr val="165C7D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r>
              <a:rPr lang="en-US" sz="1600" b="1" spc="-149" baseline="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R: 22 / G: 92 / B: 125</a:t>
            </a:r>
            <a:br>
              <a:rPr lang="en-US" sz="1600" b="1" spc="-149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</a:br>
            <a:endParaRPr lang="en-US" sz="1600" b="1" dirty="0">
              <a:solidFill>
                <a:schemeClr val="accent2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C0A83E78-3257-4E0E-B4DF-45822E946B0A}"/>
              </a:ext>
            </a:extLst>
          </p:cNvPr>
          <p:cNvSpPr txBox="1"/>
          <p:nvPr/>
        </p:nvSpPr>
        <p:spPr>
          <a:xfrm>
            <a:off x="9410082" y="1849199"/>
            <a:ext cx="1943718" cy="1941549"/>
          </a:xfrm>
          <a:prstGeom prst="ellipse">
            <a:avLst/>
          </a:prstGeom>
          <a:solidFill>
            <a:srgbClr val="93C90E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r>
              <a:rPr lang="en-US" sz="1600" b="1" spc="-149" baseline="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R: 147 / G: 201 / B: 14</a:t>
            </a:r>
            <a:br>
              <a:rPr lang="en-US" sz="1600" b="1" spc="-149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</a:br>
            <a:endParaRPr lang="en-US" sz="1600" b="1" dirty="0">
              <a:solidFill>
                <a:schemeClr val="accent2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56D5720-7323-4715-B0D0-A353BF39EF6F}"/>
              </a:ext>
            </a:extLst>
          </p:cNvPr>
          <p:cNvSpPr txBox="1"/>
          <p:nvPr/>
        </p:nvSpPr>
        <p:spPr>
          <a:xfrm>
            <a:off x="7466366" y="4126923"/>
            <a:ext cx="1943718" cy="1941549"/>
          </a:xfrm>
          <a:prstGeom prst="ellipse">
            <a:avLst/>
          </a:prstGeom>
          <a:solidFill>
            <a:srgbClr val="74D1EA"/>
          </a:solidFill>
          <a:ln>
            <a:noFill/>
          </a:ln>
        </p:spPr>
        <p:txBody>
          <a:bodyPr vert="horz" wrap="none" lIns="0" tIns="91440" rIns="0" bIns="0" rtlCol="0" anchor="ctr">
            <a:noAutofit/>
          </a:bodyPr>
          <a:lstStyle/>
          <a:p>
            <a:pPr marL="16906" algn="ctr" defTabSz="912926">
              <a:lnSpc>
                <a:spcPct val="90000"/>
              </a:lnSpc>
              <a:defRPr/>
            </a:pPr>
            <a:r>
              <a:rPr lang="en-US" sz="1600" b="1" spc="-149" baseline="0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R: 116 / G: 209 / B: 239</a:t>
            </a:r>
            <a:br>
              <a:rPr lang="en-US" sz="1600" b="1" spc="-149" dirty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</a:br>
            <a:endParaRPr lang="en-US" sz="1600" b="1" dirty="0">
              <a:solidFill>
                <a:schemeClr val="accent2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5646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899CC-4924-4AC5-AC1C-98AF888A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 – No 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7C79A-EDE2-483A-8408-ADF0E188A2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Freeform 6067">
            <a:extLst>
              <a:ext uri="{FF2B5EF4-FFF2-40B4-BE49-F238E27FC236}">
                <a16:creationId xmlns:a16="http://schemas.microsoft.com/office/drawing/2014/main" id="{8F6C9CFB-4AED-4937-9501-C3FD669D54BD}"/>
              </a:ext>
            </a:extLst>
          </p:cNvPr>
          <p:cNvSpPr>
            <a:spLocks noEditPoints="1"/>
          </p:cNvSpPr>
          <p:nvPr/>
        </p:nvSpPr>
        <p:spPr bwMode="auto">
          <a:xfrm>
            <a:off x="6819293" y="2380051"/>
            <a:ext cx="733425" cy="619125"/>
          </a:xfrm>
          <a:custGeom>
            <a:avLst/>
            <a:gdLst>
              <a:gd name="T0" fmla="*/ 1 w 150"/>
              <a:gd name="T1" fmla="*/ 10 h 127"/>
              <a:gd name="T2" fmla="*/ 13 w 150"/>
              <a:gd name="T3" fmla="*/ 0 h 127"/>
              <a:gd name="T4" fmla="*/ 14 w 150"/>
              <a:gd name="T5" fmla="*/ 27 h 127"/>
              <a:gd name="T6" fmla="*/ 10 w 150"/>
              <a:gd name="T7" fmla="*/ 27 h 127"/>
              <a:gd name="T8" fmla="*/ 4 w 150"/>
              <a:gd name="T9" fmla="*/ 12 h 127"/>
              <a:gd name="T10" fmla="*/ 40 w 150"/>
              <a:gd name="T11" fmla="*/ 16 h 127"/>
              <a:gd name="T12" fmla="*/ 150 w 150"/>
              <a:gd name="T13" fmla="*/ 14 h 127"/>
              <a:gd name="T14" fmla="*/ 40 w 150"/>
              <a:gd name="T15" fmla="*/ 12 h 127"/>
              <a:gd name="T16" fmla="*/ 40 w 150"/>
              <a:gd name="T17" fmla="*/ 16 h 127"/>
              <a:gd name="T18" fmla="*/ 16 w 150"/>
              <a:gd name="T19" fmla="*/ 104 h 127"/>
              <a:gd name="T20" fmla="*/ 15 w 150"/>
              <a:gd name="T21" fmla="*/ 101 h 127"/>
              <a:gd name="T22" fmla="*/ 0 w 150"/>
              <a:gd name="T23" fmla="*/ 103 h 127"/>
              <a:gd name="T24" fmla="*/ 11 w 150"/>
              <a:gd name="T25" fmla="*/ 105 h 127"/>
              <a:gd name="T26" fmla="*/ 6 w 150"/>
              <a:gd name="T27" fmla="*/ 113 h 127"/>
              <a:gd name="T28" fmla="*/ 13 w 150"/>
              <a:gd name="T29" fmla="*/ 119 h 127"/>
              <a:gd name="T30" fmla="*/ 2 w 150"/>
              <a:gd name="T31" fmla="*/ 123 h 127"/>
              <a:gd name="T32" fmla="*/ 2 w 150"/>
              <a:gd name="T33" fmla="*/ 127 h 127"/>
              <a:gd name="T34" fmla="*/ 17 w 150"/>
              <a:gd name="T35" fmla="*/ 119 h 127"/>
              <a:gd name="T36" fmla="*/ 15 w 150"/>
              <a:gd name="T37" fmla="*/ 75 h 127"/>
              <a:gd name="T38" fmla="*/ 12 w 150"/>
              <a:gd name="T39" fmla="*/ 69 h 127"/>
              <a:gd name="T40" fmla="*/ 9 w 150"/>
              <a:gd name="T41" fmla="*/ 50 h 127"/>
              <a:gd name="T42" fmla="*/ 3 w 150"/>
              <a:gd name="T43" fmla="*/ 60 h 127"/>
              <a:gd name="T44" fmla="*/ 9 w 150"/>
              <a:gd name="T45" fmla="*/ 54 h 127"/>
              <a:gd name="T46" fmla="*/ 9 w 150"/>
              <a:gd name="T47" fmla="*/ 66 h 127"/>
              <a:gd name="T48" fmla="*/ 1 w 150"/>
              <a:gd name="T49" fmla="*/ 78 h 127"/>
              <a:gd name="T50" fmla="*/ 15 w 150"/>
              <a:gd name="T51" fmla="*/ 79 h 127"/>
              <a:gd name="T52" fmla="*/ 15 w 150"/>
              <a:gd name="T53" fmla="*/ 75 h 127"/>
              <a:gd name="T54" fmla="*/ 40 w 150"/>
              <a:gd name="T55" fmla="*/ 63 h 127"/>
              <a:gd name="T56" fmla="*/ 40 w 150"/>
              <a:gd name="T57" fmla="*/ 67 h 127"/>
              <a:gd name="T58" fmla="*/ 150 w 150"/>
              <a:gd name="T59" fmla="*/ 65 h 127"/>
              <a:gd name="T60" fmla="*/ 148 w 150"/>
              <a:gd name="T61" fmla="*/ 113 h 127"/>
              <a:gd name="T62" fmla="*/ 38 w 150"/>
              <a:gd name="T63" fmla="*/ 115 h 127"/>
              <a:gd name="T64" fmla="*/ 148 w 150"/>
              <a:gd name="T65" fmla="*/ 117 h 127"/>
              <a:gd name="T66" fmla="*/ 148 w 150"/>
              <a:gd name="T67" fmla="*/ 113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0" h="127">
                <a:moveTo>
                  <a:pt x="1" y="12"/>
                </a:moveTo>
                <a:cubicBezTo>
                  <a:pt x="0" y="12"/>
                  <a:pt x="0" y="10"/>
                  <a:pt x="1" y="10"/>
                </a:cubicBezTo>
                <a:cubicBezTo>
                  <a:pt x="10" y="0"/>
                  <a:pt x="10" y="0"/>
                  <a:pt x="10" y="0"/>
                </a:cubicBezTo>
                <a:cubicBezTo>
                  <a:pt x="11" y="0"/>
                  <a:pt x="12" y="0"/>
                  <a:pt x="13" y="0"/>
                </a:cubicBezTo>
                <a:cubicBezTo>
                  <a:pt x="13" y="0"/>
                  <a:pt x="14" y="1"/>
                  <a:pt x="14" y="2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8"/>
                  <a:pt x="13" y="29"/>
                  <a:pt x="12" y="29"/>
                </a:cubicBezTo>
                <a:cubicBezTo>
                  <a:pt x="11" y="29"/>
                  <a:pt x="10" y="28"/>
                  <a:pt x="10" y="27"/>
                </a:cubicBezTo>
                <a:cubicBezTo>
                  <a:pt x="10" y="6"/>
                  <a:pt x="10" y="6"/>
                  <a:pt x="10" y="6"/>
                </a:cubicBezTo>
                <a:cubicBezTo>
                  <a:pt x="4" y="12"/>
                  <a:pt x="4" y="12"/>
                  <a:pt x="4" y="12"/>
                </a:cubicBezTo>
                <a:cubicBezTo>
                  <a:pt x="3" y="13"/>
                  <a:pt x="2" y="13"/>
                  <a:pt x="1" y="12"/>
                </a:cubicBezTo>
                <a:close/>
                <a:moveTo>
                  <a:pt x="40" y="16"/>
                </a:moveTo>
                <a:cubicBezTo>
                  <a:pt x="148" y="16"/>
                  <a:pt x="148" y="16"/>
                  <a:pt x="148" y="16"/>
                </a:cubicBezTo>
                <a:cubicBezTo>
                  <a:pt x="149" y="16"/>
                  <a:pt x="150" y="15"/>
                  <a:pt x="150" y="14"/>
                </a:cubicBezTo>
                <a:cubicBezTo>
                  <a:pt x="150" y="13"/>
                  <a:pt x="149" y="12"/>
                  <a:pt x="148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39" y="12"/>
                  <a:pt x="38" y="13"/>
                  <a:pt x="38" y="14"/>
                </a:cubicBezTo>
                <a:cubicBezTo>
                  <a:pt x="38" y="15"/>
                  <a:pt x="39" y="16"/>
                  <a:pt x="40" y="16"/>
                </a:cubicBezTo>
                <a:close/>
                <a:moveTo>
                  <a:pt x="12" y="111"/>
                </a:moveTo>
                <a:cubicBezTo>
                  <a:pt x="16" y="104"/>
                  <a:pt x="16" y="104"/>
                  <a:pt x="16" y="104"/>
                </a:cubicBezTo>
                <a:cubicBezTo>
                  <a:pt x="17" y="103"/>
                  <a:pt x="17" y="102"/>
                  <a:pt x="16" y="102"/>
                </a:cubicBezTo>
                <a:cubicBezTo>
                  <a:pt x="16" y="101"/>
                  <a:pt x="15" y="101"/>
                  <a:pt x="15" y="101"/>
                </a:cubicBezTo>
                <a:cubicBezTo>
                  <a:pt x="2" y="101"/>
                  <a:pt x="2" y="101"/>
                  <a:pt x="2" y="101"/>
                </a:cubicBezTo>
                <a:cubicBezTo>
                  <a:pt x="1" y="101"/>
                  <a:pt x="0" y="101"/>
                  <a:pt x="0" y="103"/>
                </a:cubicBezTo>
                <a:cubicBezTo>
                  <a:pt x="0" y="104"/>
                  <a:pt x="1" y="105"/>
                  <a:pt x="2" y="105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7" y="111"/>
                  <a:pt x="7" y="111"/>
                  <a:pt x="7" y="111"/>
                </a:cubicBezTo>
                <a:cubicBezTo>
                  <a:pt x="6" y="112"/>
                  <a:pt x="6" y="113"/>
                  <a:pt x="6" y="113"/>
                </a:cubicBezTo>
                <a:cubicBezTo>
                  <a:pt x="7" y="114"/>
                  <a:pt x="7" y="114"/>
                  <a:pt x="8" y="114"/>
                </a:cubicBezTo>
                <a:cubicBezTo>
                  <a:pt x="12" y="114"/>
                  <a:pt x="13" y="116"/>
                  <a:pt x="13" y="119"/>
                </a:cubicBezTo>
                <a:cubicBezTo>
                  <a:pt x="13" y="121"/>
                  <a:pt x="12" y="123"/>
                  <a:pt x="8" y="123"/>
                </a:cubicBezTo>
                <a:cubicBezTo>
                  <a:pt x="2" y="123"/>
                  <a:pt x="2" y="123"/>
                  <a:pt x="2" y="123"/>
                </a:cubicBezTo>
                <a:cubicBezTo>
                  <a:pt x="1" y="123"/>
                  <a:pt x="0" y="124"/>
                  <a:pt x="0" y="125"/>
                </a:cubicBezTo>
                <a:cubicBezTo>
                  <a:pt x="0" y="126"/>
                  <a:pt x="1" y="127"/>
                  <a:pt x="2" y="127"/>
                </a:cubicBezTo>
                <a:cubicBezTo>
                  <a:pt x="8" y="127"/>
                  <a:pt x="8" y="127"/>
                  <a:pt x="8" y="127"/>
                </a:cubicBezTo>
                <a:cubicBezTo>
                  <a:pt x="14" y="127"/>
                  <a:pt x="17" y="124"/>
                  <a:pt x="17" y="119"/>
                </a:cubicBezTo>
                <a:cubicBezTo>
                  <a:pt x="17" y="114"/>
                  <a:pt x="15" y="112"/>
                  <a:pt x="12" y="111"/>
                </a:cubicBezTo>
                <a:close/>
                <a:moveTo>
                  <a:pt x="15" y="75"/>
                </a:moveTo>
                <a:cubicBezTo>
                  <a:pt x="6" y="75"/>
                  <a:pt x="6" y="75"/>
                  <a:pt x="6" y="75"/>
                </a:cubicBezTo>
                <a:cubicBezTo>
                  <a:pt x="9" y="72"/>
                  <a:pt x="11" y="70"/>
                  <a:pt x="12" y="69"/>
                </a:cubicBezTo>
                <a:cubicBezTo>
                  <a:pt x="15" y="65"/>
                  <a:pt x="17" y="64"/>
                  <a:pt x="17" y="58"/>
                </a:cubicBezTo>
                <a:cubicBezTo>
                  <a:pt x="17" y="54"/>
                  <a:pt x="13" y="50"/>
                  <a:pt x="9" y="50"/>
                </a:cubicBezTo>
                <a:cubicBezTo>
                  <a:pt x="4" y="50"/>
                  <a:pt x="1" y="54"/>
                  <a:pt x="1" y="58"/>
                </a:cubicBezTo>
                <a:cubicBezTo>
                  <a:pt x="1" y="60"/>
                  <a:pt x="1" y="60"/>
                  <a:pt x="3" y="60"/>
                </a:cubicBezTo>
                <a:cubicBezTo>
                  <a:pt x="4" y="60"/>
                  <a:pt x="5" y="60"/>
                  <a:pt x="5" y="58"/>
                </a:cubicBezTo>
                <a:cubicBezTo>
                  <a:pt x="5" y="56"/>
                  <a:pt x="6" y="54"/>
                  <a:pt x="9" y="54"/>
                </a:cubicBezTo>
                <a:cubicBezTo>
                  <a:pt x="11" y="54"/>
                  <a:pt x="13" y="56"/>
                  <a:pt x="13" y="58"/>
                </a:cubicBezTo>
                <a:cubicBezTo>
                  <a:pt x="13" y="62"/>
                  <a:pt x="12" y="63"/>
                  <a:pt x="9" y="66"/>
                </a:cubicBezTo>
                <a:cubicBezTo>
                  <a:pt x="7" y="68"/>
                  <a:pt x="4" y="71"/>
                  <a:pt x="1" y="76"/>
                </a:cubicBezTo>
                <a:cubicBezTo>
                  <a:pt x="0" y="77"/>
                  <a:pt x="0" y="77"/>
                  <a:pt x="1" y="78"/>
                </a:cubicBezTo>
                <a:cubicBezTo>
                  <a:pt x="1" y="79"/>
                  <a:pt x="2" y="79"/>
                  <a:pt x="2" y="79"/>
                </a:cubicBezTo>
                <a:cubicBezTo>
                  <a:pt x="15" y="79"/>
                  <a:pt x="15" y="79"/>
                  <a:pt x="15" y="79"/>
                </a:cubicBezTo>
                <a:cubicBezTo>
                  <a:pt x="17" y="79"/>
                  <a:pt x="17" y="78"/>
                  <a:pt x="17" y="77"/>
                </a:cubicBezTo>
                <a:cubicBezTo>
                  <a:pt x="17" y="76"/>
                  <a:pt x="17" y="75"/>
                  <a:pt x="15" y="75"/>
                </a:cubicBezTo>
                <a:close/>
                <a:moveTo>
                  <a:pt x="148" y="63"/>
                </a:moveTo>
                <a:cubicBezTo>
                  <a:pt x="40" y="63"/>
                  <a:pt x="40" y="63"/>
                  <a:pt x="40" y="63"/>
                </a:cubicBezTo>
                <a:cubicBezTo>
                  <a:pt x="39" y="63"/>
                  <a:pt x="38" y="63"/>
                  <a:pt x="38" y="65"/>
                </a:cubicBezTo>
                <a:cubicBezTo>
                  <a:pt x="38" y="66"/>
                  <a:pt x="39" y="67"/>
                  <a:pt x="40" y="67"/>
                </a:cubicBezTo>
                <a:cubicBezTo>
                  <a:pt x="148" y="67"/>
                  <a:pt x="148" y="67"/>
                  <a:pt x="148" y="67"/>
                </a:cubicBezTo>
                <a:cubicBezTo>
                  <a:pt x="149" y="67"/>
                  <a:pt x="150" y="66"/>
                  <a:pt x="150" y="65"/>
                </a:cubicBezTo>
                <a:cubicBezTo>
                  <a:pt x="150" y="63"/>
                  <a:pt x="149" y="63"/>
                  <a:pt x="148" y="63"/>
                </a:cubicBezTo>
                <a:close/>
                <a:moveTo>
                  <a:pt x="148" y="113"/>
                </a:moveTo>
                <a:cubicBezTo>
                  <a:pt x="40" y="113"/>
                  <a:pt x="40" y="113"/>
                  <a:pt x="40" y="113"/>
                </a:cubicBezTo>
                <a:cubicBezTo>
                  <a:pt x="39" y="113"/>
                  <a:pt x="38" y="114"/>
                  <a:pt x="38" y="115"/>
                </a:cubicBezTo>
                <a:cubicBezTo>
                  <a:pt x="38" y="116"/>
                  <a:pt x="39" y="117"/>
                  <a:pt x="40" y="117"/>
                </a:cubicBezTo>
                <a:cubicBezTo>
                  <a:pt x="148" y="117"/>
                  <a:pt x="148" y="117"/>
                  <a:pt x="148" y="117"/>
                </a:cubicBezTo>
                <a:cubicBezTo>
                  <a:pt x="149" y="117"/>
                  <a:pt x="150" y="116"/>
                  <a:pt x="150" y="115"/>
                </a:cubicBezTo>
                <a:cubicBezTo>
                  <a:pt x="150" y="114"/>
                  <a:pt x="149" y="113"/>
                  <a:pt x="148" y="1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6068">
            <a:extLst>
              <a:ext uri="{FF2B5EF4-FFF2-40B4-BE49-F238E27FC236}">
                <a16:creationId xmlns:a16="http://schemas.microsoft.com/office/drawing/2014/main" id="{3FEAE7FC-CC4D-445A-9699-CE80FEAA4736}"/>
              </a:ext>
            </a:extLst>
          </p:cNvPr>
          <p:cNvSpPr>
            <a:spLocks noEditPoints="1"/>
          </p:cNvSpPr>
          <p:nvPr/>
        </p:nvSpPr>
        <p:spPr bwMode="auto">
          <a:xfrm>
            <a:off x="5631117" y="2380051"/>
            <a:ext cx="728662" cy="639763"/>
          </a:xfrm>
          <a:custGeom>
            <a:avLst/>
            <a:gdLst>
              <a:gd name="T0" fmla="*/ 149 w 149"/>
              <a:gd name="T1" fmla="*/ 116 h 131"/>
              <a:gd name="T2" fmla="*/ 147 w 149"/>
              <a:gd name="T3" fmla="*/ 118 h 131"/>
              <a:gd name="T4" fmla="*/ 52 w 149"/>
              <a:gd name="T5" fmla="*/ 118 h 131"/>
              <a:gd name="T6" fmla="*/ 50 w 149"/>
              <a:gd name="T7" fmla="*/ 116 h 131"/>
              <a:gd name="T8" fmla="*/ 52 w 149"/>
              <a:gd name="T9" fmla="*/ 114 h 131"/>
              <a:gd name="T10" fmla="*/ 147 w 149"/>
              <a:gd name="T11" fmla="*/ 114 h 131"/>
              <a:gd name="T12" fmla="*/ 149 w 149"/>
              <a:gd name="T13" fmla="*/ 116 h 131"/>
              <a:gd name="T14" fmla="*/ 52 w 149"/>
              <a:gd name="T15" fmla="*/ 17 h 131"/>
              <a:gd name="T16" fmla="*/ 147 w 149"/>
              <a:gd name="T17" fmla="*/ 17 h 131"/>
              <a:gd name="T18" fmla="*/ 149 w 149"/>
              <a:gd name="T19" fmla="*/ 15 h 131"/>
              <a:gd name="T20" fmla="*/ 147 w 149"/>
              <a:gd name="T21" fmla="*/ 13 h 131"/>
              <a:gd name="T22" fmla="*/ 52 w 149"/>
              <a:gd name="T23" fmla="*/ 13 h 131"/>
              <a:gd name="T24" fmla="*/ 50 w 149"/>
              <a:gd name="T25" fmla="*/ 15 h 131"/>
              <a:gd name="T26" fmla="*/ 52 w 149"/>
              <a:gd name="T27" fmla="*/ 17 h 131"/>
              <a:gd name="T28" fmla="*/ 29 w 149"/>
              <a:gd name="T29" fmla="*/ 103 h 131"/>
              <a:gd name="T30" fmla="*/ 29 w 149"/>
              <a:gd name="T31" fmla="*/ 129 h 131"/>
              <a:gd name="T32" fmla="*/ 27 w 149"/>
              <a:gd name="T33" fmla="*/ 131 h 131"/>
              <a:gd name="T34" fmla="*/ 2 w 149"/>
              <a:gd name="T35" fmla="*/ 131 h 131"/>
              <a:gd name="T36" fmla="*/ 0 w 149"/>
              <a:gd name="T37" fmla="*/ 129 h 131"/>
              <a:gd name="T38" fmla="*/ 0 w 149"/>
              <a:gd name="T39" fmla="*/ 103 h 131"/>
              <a:gd name="T40" fmla="*/ 2 w 149"/>
              <a:gd name="T41" fmla="*/ 101 h 131"/>
              <a:gd name="T42" fmla="*/ 27 w 149"/>
              <a:gd name="T43" fmla="*/ 101 h 131"/>
              <a:gd name="T44" fmla="*/ 29 w 149"/>
              <a:gd name="T45" fmla="*/ 103 h 131"/>
              <a:gd name="T46" fmla="*/ 25 w 149"/>
              <a:gd name="T47" fmla="*/ 105 h 131"/>
              <a:gd name="T48" fmla="*/ 4 w 149"/>
              <a:gd name="T49" fmla="*/ 105 h 131"/>
              <a:gd name="T50" fmla="*/ 4 w 149"/>
              <a:gd name="T51" fmla="*/ 127 h 131"/>
              <a:gd name="T52" fmla="*/ 25 w 149"/>
              <a:gd name="T53" fmla="*/ 127 h 131"/>
              <a:gd name="T54" fmla="*/ 25 w 149"/>
              <a:gd name="T55" fmla="*/ 105 h 131"/>
              <a:gd name="T56" fmla="*/ 29 w 149"/>
              <a:gd name="T57" fmla="*/ 2 h 131"/>
              <a:gd name="T58" fmla="*/ 29 w 149"/>
              <a:gd name="T59" fmla="*/ 27 h 131"/>
              <a:gd name="T60" fmla="*/ 27 w 149"/>
              <a:gd name="T61" fmla="*/ 29 h 131"/>
              <a:gd name="T62" fmla="*/ 2 w 149"/>
              <a:gd name="T63" fmla="*/ 29 h 131"/>
              <a:gd name="T64" fmla="*/ 0 w 149"/>
              <a:gd name="T65" fmla="*/ 27 h 131"/>
              <a:gd name="T66" fmla="*/ 0 w 149"/>
              <a:gd name="T67" fmla="*/ 2 h 131"/>
              <a:gd name="T68" fmla="*/ 2 w 149"/>
              <a:gd name="T69" fmla="*/ 0 h 131"/>
              <a:gd name="T70" fmla="*/ 27 w 149"/>
              <a:gd name="T71" fmla="*/ 0 h 131"/>
              <a:gd name="T72" fmla="*/ 29 w 149"/>
              <a:gd name="T73" fmla="*/ 2 h 131"/>
              <a:gd name="T74" fmla="*/ 25 w 149"/>
              <a:gd name="T75" fmla="*/ 4 h 131"/>
              <a:gd name="T76" fmla="*/ 4 w 149"/>
              <a:gd name="T77" fmla="*/ 4 h 131"/>
              <a:gd name="T78" fmla="*/ 4 w 149"/>
              <a:gd name="T79" fmla="*/ 25 h 131"/>
              <a:gd name="T80" fmla="*/ 25 w 149"/>
              <a:gd name="T81" fmla="*/ 25 h 131"/>
              <a:gd name="T82" fmla="*/ 25 w 149"/>
              <a:gd name="T83" fmla="*/ 4 h 131"/>
              <a:gd name="T84" fmla="*/ 147 w 149"/>
              <a:gd name="T85" fmla="*/ 63 h 131"/>
              <a:gd name="T86" fmla="*/ 52 w 149"/>
              <a:gd name="T87" fmla="*/ 63 h 131"/>
              <a:gd name="T88" fmla="*/ 50 w 149"/>
              <a:gd name="T89" fmla="*/ 65 h 131"/>
              <a:gd name="T90" fmla="*/ 52 w 149"/>
              <a:gd name="T91" fmla="*/ 67 h 131"/>
              <a:gd name="T92" fmla="*/ 147 w 149"/>
              <a:gd name="T93" fmla="*/ 67 h 131"/>
              <a:gd name="T94" fmla="*/ 149 w 149"/>
              <a:gd name="T95" fmla="*/ 65 h 131"/>
              <a:gd name="T96" fmla="*/ 147 w 149"/>
              <a:gd name="T97" fmla="*/ 63 h 131"/>
              <a:gd name="T98" fmla="*/ 29 w 149"/>
              <a:gd name="T99" fmla="*/ 53 h 131"/>
              <a:gd name="T100" fmla="*/ 29 w 149"/>
              <a:gd name="T101" fmla="*/ 78 h 131"/>
              <a:gd name="T102" fmla="*/ 27 w 149"/>
              <a:gd name="T103" fmla="*/ 80 h 131"/>
              <a:gd name="T104" fmla="*/ 2 w 149"/>
              <a:gd name="T105" fmla="*/ 80 h 131"/>
              <a:gd name="T106" fmla="*/ 0 w 149"/>
              <a:gd name="T107" fmla="*/ 78 h 131"/>
              <a:gd name="T108" fmla="*/ 0 w 149"/>
              <a:gd name="T109" fmla="*/ 53 h 131"/>
              <a:gd name="T110" fmla="*/ 2 w 149"/>
              <a:gd name="T111" fmla="*/ 51 h 131"/>
              <a:gd name="T112" fmla="*/ 27 w 149"/>
              <a:gd name="T113" fmla="*/ 51 h 131"/>
              <a:gd name="T114" fmla="*/ 29 w 149"/>
              <a:gd name="T115" fmla="*/ 53 h 131"/>
              <a:gd name="T116" fmla="*/ 25 w 149"/>
              <a:gd name="T117" fmla="*/ 55 h 131"/>
              <a:gd name="T118" fmla="*/ 4 w 149"/>
              <a:gd name="T119" fmla="*/ 55 h 131"/>
              <a:gd name="T120" fmla="*/ 4 w 149"/>
              <a:gd name="T121" fmla="*/ 76 h 131"/>
              <a:gd name="T122" fmla="*/ 25 w 149"/>
              <a:gd name="T123" fmla="*/ 76 h 131"/>
              <a:gd name="T124" fmla="*/ 25 w 149"/>
              <a:gd name="T125" fmla="*/ 5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9" h="131">
                <a:moveTo>
                  <a:pt x="149" y="116"/>
                </a:moveTo>
                <a:cubicBezTo>
                  <a:pt x="149" y="117"/>
                  <a:pt x="148" y="118"/>
                  <a:pt x="147" y="118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51" y="118"/>
                  <a:pt x="50" y="117"/>
                  <a:pt x="50" y="116"/>
                </a:cubicBezTo>
                <a:cubicBezTo>
                  <a:pt x="50" y="115"/>
                  <a:pt x="51" y="114"/>
                  <a:pt x="52" y="114"/>
                </a:cubicBezTo>
                <a:cubicBezTo>
                  <a:pt x="147" y="114"/>
                  <a:pt x="147" y="114"/>
                  <a:pt x="147" y="114"/>
                </a:cubicBezTo>
                <a:cubicBezTo>
                  <a:pt x="148" y="114"/>
                  <a:pt x="149" y="115"/>
                  <a:pt x="149" y="116"/>
                </a:cubicBezTo>
                <a:close/>
                <a:moveTo>
                  <a:pt x="52" y="17"/>
                </a:moveTo>
                <a:cubicBezTo>
                  <a:pt x="147" y="17"/>
                  <a:pt x="147" y="17"/>
                  <a:pt x="147" y="17"/>
                </a:cubicBezTo>
                <a:cubicBezTo>
                  <a:pt x="148" y="17"/>
                  <a:pt x="149" y="16"/>
                  <a:pt x="149" y="15"/>
                </a:cubicBezTo>
                <a:cubicBezTo>
                  <a:pt x="149" y="13"/>
                  <a:pt x="148" y="13"/>
                  <a:pt x="147" y="13"/>
                </a:cubicBezTo>
                <a:cubicBezTo>
                  <a:pt x="52" y="13"/>
                  <a:pt x="52" y="13"/>
                  <a:pt x="52" y="13"/>
                </a:cubicBezTo>
                <a:cubicBezTo>
                  <a:pt x="51" y="13"/>
                  <a:pt x="50" y="13"/>
                  <a:pt x="50" y="15"/>
                </a:cubicBezTo>
                <a:cubicBezTo>
                  <a:pt x="50" y="16"/>
                  <a:pt x="51" y="17"/>
                  <a:pt x="52" y="17"/>
                </a:cubicBezTo>
                <a:close/>
                <a:moveTo>
                  <a:pt x="29" y="103"/>
                </a:moveTo>
                <a:cubicBezTo>
                  <a:pt x="29" y="129"/>
                  <a:pt x="29" y="129"/>
                  <a:pt x="29" y="129"/>
                </a:cubicBezTo>
                <a:cubicBezTo>
                  <a:pt x="29" y="130"/>
                  <a:pt x="28" y="131"/>
                  <a:pt x="27" y="131"/>
                </a:cubicBezTo>
                <a:cubicBezTo>
                  <a:pt x="2" y="131"/>
                  <a:pt x="2" y="131"/>
                  <a:pt x="2" y="131"/>
                </a:cubicBezTo>
                <a:cubicBezTo>
                  <a:pt x="0" y="131"/>
                  <a:pt x="0" y="130"/>
                  <a:pt x="0" y="129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2"/>
                  <a:pt x="0" y="101"/>
                  <a:pt x="2" y="101"/>
                </a:cubicBezTo>
                <a:cubicBezTo>
                  <a:pt x="27" y="101"/>
                  <a:pt x="27" y="101"/>
                  <a:pt x="27" y="101"/>
                </a:cubicBezTo>
                <a:cubicBezTo>
                  <a:pt x="28" y="101"/>
                  <a:pt x="29" y="102"/>
                  <a:pt x="29" y="103"/>
                </a:cubicBezTo>
                <a:close/>
                <a:moveTo>
                  <a:pt x="25" y="105"/>
                </a:moveTo>
                <a:cubicBezTo>
                  <a:pt x="4" y="105"/>
                  <a:pt x="4" y="105"/>
                  <a:pt x="4" y="105"/>
                </a:cubicBezTo>
                <a:cubicBezTo>
                  <a:pt x="4" y="127"/>
                  <a:pt x="4" y="127"/>
                  <a:pt x="4" y="127"/>
                </a:cubicBezTo>
                <a:cubicBezTo>
                  <a:pt x="25" y="127"/>
                  <a:pt x="25" y="127"/>
                  <a:pt x="25" y="127"/>
                </a:cubicBezTo>
                <a:lnTo>
                  <a:pt x="25" y="105"/>
                </a:lnTo>
                <a:close/>
                <a:moveTo>
                  <a:pt x="29" y="2"/>
                </a:moveTo>
                <a:cubicBezTo>
                  <a:pt x="29" y="27"/>
                  <a:pt x="29" y="27"/>
                  <a:pt x="29" y="27"/>
                </a:cubicBezTo>
                <a:cubicBezTo>
                  <a:pt x="29" y="28"/>
                  <a:pt x="28" y="29"/>
                  <a:pt x="27" y="29"/>
                </a:cubicBezTo>
                <a:cubicBezTo>
                  <a:pt x="2" y="29"/>
                  <a:pt x="2" y="29"/>
                  <a:pt x="2" y="29"/>
                </a:cubicBezTo>
                <a:cubicBezTo>
                  <a:pt x="0" y="29"/>
                  <a:pt x="0" y="28"/>
                  <a:pt x="0" y="2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2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29" y="1"/>
                  <a:pt x="29" y="2"/>
                </a:cubicBezTo>
                <a:close/>
                <a:moveTo>
                  <a:pt x="25" y="4"/>
                </a:moveTo>
                <a:cubicBezTo>
                  <a:pt x="4" y="4"/>
                  <a:pt x="4" y="4"/>
                  <a:pt x="4" y="4"/>
                </a:cubicBezTo>
                <a:cubicBezTo>
                  <a:pt x="4" y="25"/>
                  <a:pt x="4" y="25"/>
                  <a:pt x="4" y="25"/>
                </a:cubicBezTo>
                <a:cubicBezTo>
                  <a:pt x="25" y="25"/>
                  <a:pt x="25" y="25"/>
                  <a:pt x="25" y="25"/>
                </a:cubicBezTo>
                <a:lnTo>
                  <a:pt x="25" y="4"/>
                </a:lnTo>
                <a:close/>
                <a:moveTo>
                  <a:pt x="147" y="63"/>
                </a:moveTo>
                <a:cubicBezTo>
                  <a:pt x="52" y="63"/>
                  <a:pt x="52" y="63"/>
                  <a:pt x="52" y="63"/>
                </a:cubicBezTo>
                <a:cubicBezTo>
                  <a:pt x="51" y="63"/>
                  <a:pt x="50" y="64"/>
                  <a:pt x="50" y="65"/>
                </a:cubicBezTo>
                <a:cubicBezTo>
                  <a:pt x="50" y="66"/>
                  <a:pt x="51" y="67"/>
                  <a:pt x="52" y="67"/>
                </a:cubicBezTo>
                <a:cubicBezTo>
                  <a:pt x="147" y="67"/>
                  <a:pt x="147" y="67"/>
                  <a:pt x="147" y="67"/>
                </a:cubicBezTo>
                <a:cubicBezTo>
                  <a:pt x="148" y="67"/>
                  <a:pt x="149" y="66"/>
                  <a:pt x="149" y="65"/>
                </a:cubicBezTo>
                <a:cubicBezTo>
                  <a:pt x="149" y="64"/>
                  <a:pt x="148" y="63"/>
                  <a:pt x="147" y="63"/>
                </a:cubicBezTo>
                <a:close/>
                <a:moveTo>
                  <a:pt x="29" y="53"/>
                </a:moveTo>
                <a:cubicBezTo>
                  <a:pt x="29" y="78"/>
                  <a:pt x="29" y="78"/>
                  <a:pt x="29" y="78"/>
                </a:cubicBezTo>
                <a:cubicBezTo>
                  <a:pt x="29" y="79"/>
                  <a:pt x="28" y="80"/>
                  <a:pt x="27" y="80"/>
                </a:cubicBezTo>
                <a:cubicBezTo>
                  <a:pt x="2" y="80"/>
                  <a:pt x="2" y="80"/>
                  <a:pt x="2" y="80"/>
                </a:cubicBezTo>
                <a:cubicBezTo>
                  <a:pt x="0" y="80"/>
                  <a:pt x="0" y="79"/>
                  <a:pt x="0" y="78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1"/>
                  <a:pt x="0" y="51"/>
                  <a:pt x="2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8" y="51"/>
                  <a:pt x="29" y="51"/>
                  <a:pt x="29" y="53"/>
                </a:cubicBezTo>
                <a:close/>
                <a:moveTo>
                  <a:pt x="25" y="55"/>
                </a:moveTo>
                <a:cubicBezTo>
                  <a:pt x="4" y="55"/>
                  <a:pt x="4" y="55"/>
                  <a:pt x="4" y="55"/>
                </a:cubicBezTo>
                <a:cubicBezTo>
                  <a:pt x="4" y="76"/>
                  <a:pt x="4" y="76"/>
                  <a:pt x="4" y="76"/>
                </a:cubicBezTo>
                <a:cubicBezTo>
                  <a:pt x="25" y="76"/>
                  <a:pt x="25" y="76"/>
                  <a:pt x="25" y="76"/>
                </a:cubicBezTo>
                <a:lnTo>
                  <a:pt x="25" y="5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6069">
            <a:extLst>
              <a:ext uri="{FF2B5EF4-FFF2-40B4-BE49-F238E27FC236}">
                <a16:creationId xmlns:a16="http://schemas.microsoft.com/office/drawing/2014/main" id="{1FC7C84F-8B56-4E5E-855F-E2A3881E4DD1}"/>
              </a:ext>
            </a:extLst>
          </p:cNvPr>
          <p:cNvSpPr>
            <a:spLocks noEditPoints="1"/>
          </p:cNvSpPr>
          <p:nvPr/>
        </p:nvSpPr>
        <p:spPr bwMode="auto">
          <a:xfrm>
            <a:off x="8012232" y="2380051"/>
            <a:ext cx="733425" cy="731838"/>
          </a:xfrm>
          <a:custGeom>
            <a:avLst/>
            <a:gdLst>
              <a:gd name="T0" fmla="*/ 38 w 150"/>
              <a:gd name="T1" fmla="*/ 34 h 150"/>
              <a:gd name="T2" fmla="*/ 40 w 150"/>
              <a:gd name="T3" fmla="*/ 32 h 150"/>
              <a:gd name="T4" fmla="*/ 129 w 150"/>
              <a:gd name="T5" fmla="*/ 32 h 150"/>
              <a:gd name="T6" fmla="*/ 131 w 150"/>
              <a:gd name="T7" fmla="*/ 34 h 150"/>
              <a:gd name="T8" fmla="*/ 129 w 150"/>
              <a:gd name="T9" fmla="*/ 36 h 150"/>
              <a:gd name="T10" fmla="*/ 40 w 150"/>
              <a:gd name="T11" fmla="*/ 36 h 150"/>
              <a:gd name="T12" fmla="*/ 38 w 150"/>
              <a:gd name="T13" fmla="*/ 34 h 150"/>
              <a:gd name="T14" fmla="*/ 21 w 150"/>
              <a:gd name="T15" fmla="*/ 74 h 150"/>
              <a:gd name="T16" fmla="*/ 129 w 150"/>
              <a:gd name="T17" fmla="*/ 74 h 150"/>
              <a:gd name="T18" fmla="*/ 131 w 150"/>
              <a:gd name="T19" fmla="*/ 72 h 150"/>
              <a:gd name="T20" fmla="*/ 129 w 150"/>
              <a:gd name="T21" fmla="*/ 70 h 150"/>
              <a:gd name="T22" fmla="*/ 21 w 150"/>
              <a:gd name="T23" fmla="*/ 70 h 150"/>
              <a:gd name="T24" fmla="*/ 19 w 150"/>
              <a:gd name="T25" fmla="*/ 72 h 150"/>
              <a:gd name="T26" fmla="*/ 21 w 150"/>
              <a:gd name="T27" fmla="*/ 74 h 150"/>
              <a:gd name="T28" fmla="*/ 21 w 150"/>
              <a:gd name="T29" fmla="*/ 55 h 150"/>
              <a:gd name="T30" fmla="*/ 129 w 150"/>
              <a:gd name="T31" fmla="*/ 55 h 150"/>
              <a:gd name="T32" fmla="*/ 131 w 150"/>
              <a:gd name="T33" fmla="*/ 53 h 150"/>
              <a:gd name="T34" fmla="*/ 129 w 150"/>
              <a:gd name="T35" fmla="*/ 51 h 150"/>
              <a:gd name="T36" fmla="*/ 21 w 150"/>
              <a:gd name="T37" fmla="*/ 51 h 150"/>
              <a:gd name="T38" fmla="*/ 19 w 150"/>
              <a:gd name="T39" fmla="*/ 53 h 150"/>
              <a:gd name="T40" fmla="*/ 21 w 150"/>
              <a:gd name="T41" fmla="*/ 55 h 150"/>
              <a:gd name="T42" fmla="*/ 21 w 150"/>
              <a:gd name="T43" fmla="*/ 93 h 150"/>
              <a:gd name="T44" fmla="*/ 129 w 150"/>
              <a:gd name="T45" fmla="*/ 93 h 150"/>
              <a:gd name="T46" fmla="*/ 131 w 150"/>
              <a:gd name="T47" fmla="*/ 91 h 150"/>
              <a:gd name="T48" fmla="*/ 129 w 150"/>
              <a:gd name="T49" fmla="*/ 89 h 150"/>
              <a:gd name="T50" fmla="*/ 21 w 150"/>
              <a:gd name="T51" fmla="*/ 89 h 150"/>
              <a:gd name="T52" fmla="*/ 19 w 150"/>
              <a:gd name="T53" fmla="*/ 91 h 150"/>
              <a:gd name="T54" fmla="*/ 21 w 150"/>
              <a:gd name="T55" fmla="*/ 93 h 150"/>
              <a:gd name="T56" fmla="*/ 150 w 150"/>
              <a:gd name="T57" fmla="*/ 2 h 150"/>
              <a:gd name="T58" fmla="*/ 150 w 150"/>
              <a:gd name="T59" fmla="*/ 148 h 150"/>
              <a:gd name="T60" fmla="*/ 148 w 150"/>
              <a:gd name="T61" fmla="*/ 150 h 150"/>
              <a:gd name="T62" fmla="*/ 2 w 150"/>
              <a:gd name="T63" fmla="*/ 150 h 150"/>
              <a:gd name="T64" fmla="*/ 0 w 150"/>
              <a:gd name="T65" fmla="*/ 148 h 150"/>
              <a:gd name="T66" fmla="*/ 0 w 150"/>
              <a:gd name="T67" fmla="*/ 2 h 150"/>
              <a:gd name="T68" fmla="*/ 2 w 150"/>
              <a:gd name="T69" fmla="*/ 0 h 150"/>
              <a:gd name="T70" fmla="*/ 148 w 150"/>
              <a:gd name="T71" fmla="*/ 0 h 150"/>
              <a:gd name="T72" fmla="*/ 150 w 150"/>
              <a:gd name="T73" fmla="*/ 2 h 150"/>
              <a:gd name="T74" fmla="*/ 146 w 150"/>
              <a:gd name="T75" fmla="*/ 4 h 150"/>
              <a:gd name="T76" fmla="*/ 4 w 150"/>
              <a:gd name="T77" fmla="*/ 4 h 150"/>
              <a:gd name="T78" fmla="*/ 4 w 150"/>
              <a:gd name="T79" fmla="*/ 146 h 150"/>
              <a:gd name="T80" fmla="*/ 146 w 150"/>
              <a:gd name="T81" fmla="*/ 146 h 150"/>
              <a:gd name="T82" fmla="*/ 146 w 150"/>
              <a:gd name="T83" fmla="*/ 4 h 150"/>
              <a:gd name="T84" fmla="*/ 21 w 150"/>
              <a:gd name="T85" fmla="*/ 112 h 150"/>
              <a:gd name="T86" fmla="*/ 66 w 150"/>
              <a:gd name="T87" fmla="*/ 112 h 150"/>
              <a:gd name="T88" fmla="*/ 68 w 150"/>
              <a:gd name="T89" fmla="*/ 110 h 150"/>
              <a:gd name="T90" fmla="*/ 66 w 150"/>
              <a:gd name="T91" fmla="*/ 108 h 150"/>
              <a:gd name="T92" fmla="*/ 21 w 150"/>
              <a:gd name="T93" fmla="*/ 108 h 150"/>
              <a:gd name="T94" fmla="*/ 19 w 150"/>
              <a:gd name="T95" fmla="*/ 110 h 150"/>
              <a:gd name="T96" fmla="*/ 21 w 150"/>
              <a:gd name="T97" fmla="*/ 112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0" h="150">
                <a:moveTo>
                  <a:pt x="38" y="34"/>
                </a:moveTo>
                <a:cubicBezTo>
                  <a:pt x="38" y="33"/>
                  <a:pt x="39" y="32"/>
                  <a:pt x="40" y="32"/>
                </a:cubicBezTo>
                <a:cubicBezTo>
                  <a:pt x="129" y="32"/>
                  <a:pt x="129" y="32"/>
                  <a:pt x="129" y="32"/>
                </a:cubicBezTo>
                <a:cubicBezTo>
                  <a:pt x="130" y="32"/>
                  <a:pt x="131" y="33"/>
                  <a:pt x="131" y="34"/>
                </a:cubicBezTo>
                <a:cubicBezTo>
                  <a:pt x="131" y="35"/>
                  <a:pt x="130" y="36"/>
                  <a:pt x="129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39" y="36"/>
                  <a:pt x="38" y="35"/>
                  <a:pt x="38" y="34"/>
                </a:cubicBezTo>
                <a:close/>
                <a:moveTo>
                  <a:pt x="21" y="74"/>
                </a:moveTo>
                <a:cubicBezTo>
                  <a:pt x="129" y="74"/>
                  <a:pt x="129" y="74"/>
                  <a:pt x="129" y="74"/>
                </a:cubicBezTo>
                <a:cubicBezTo>
                  <a:pt x="130" y="74"/>
                  <a:pt x="131" y="73"/>
                  <a:pt x="131" y="72"/>
                </a:cubicBezTo>
                <a:cubicBezTo>
                  <a:pt x="131" y="71"/>
                  <a:pt x="130" y="70"/>
                  <a:pt x="129" y="70"/>
                </a:cubicBezTo>
                <a:cubicBezTo>
                  <a:pt x="21" y="70"/>
                  <a:pt x="21" y="70"/>
                  <a:pt x="21" y="70"/>
                </a:cubicBezTo>
                <a:cubicBezTo>
                  <a:pt x="20" y="70"/>
                  <a:pt x="19" y="71"/>
                  <a:pt x="19" y="72"/>
                </a:cubicBezTo>
                <a:cubicBezTo>
                  <a:pt x="19" y="73"/>
                  <a:pt x="20" y="74"/>
                  <a:pt x="21" y="74"/>
                </a:cubicBezTo>
                <a:close/>
                <a:moveTo>
                  <a:pt x="21" y="55"/>
                </a:moveTo>
                <a:cubicBezTo>
                  <a:pt x="129" y="55"/>
                  <a:pt x="129" y="55"/>
                  <a:pt x="129" y="55"/>
                </a:cubicBezTo>
                <a:cubicBezTo>
                  <a:pt x="130" y="55"/>
                  <a:pt x="131" y="54"/>
                  <a:pt x="131" y="53"/>
                </a:cubicBezTo>
                <a:cubicBezTo>
                  <a:pt x="131" y="52"/>
                  <a:pt x="130" y="51"/>
                  <a:pt x="129" y="51"/>
                </a:cubicBezTo>
                <a:cubicBezTo>
                  <a:pt x="21" y="51"/>
                  <a:pt x="21" y="51"/>
                  <a:pt x="21" y="51"/>
                </a:cubicBezTo>
                <a:cubicBezTo>
                  <a:pt x="20" y="51"/>
                  <a:pt x="19" y="52"/>
                  <a:pt x="19" y="53"/>
                </a:cubicBezTo>
                <a:cubicBezTo>
                  <a:pt x="19" y="54"/>
                  <a:pt x="20" y="55"/>
                  <a:pt x="21" y="55"/>
                </a:cubicBezTo>
                <a:close/>
                <a:moveTo>
                  <a:pt x="21" y="93"/>
                </a:moveTo>
                <a:cubicBezTo>
                  <a:pt x="129" y="93"/>
                  <a:pt x="129" y="93"/>
                  <a:pt x="129" y="93"/>
                </a:cubicBezTo>
                <a:cubicBezTo>
                  <a:pt x="130" y="93"/>
                  <a:pt x="131" y="92"/>
                  <a:pt x="131" y="91"/>
                </a:cubicBezTo>
                <a:cubicBezTo>
                  <a:pt x="131" y="90"/>
                  <a:pt x="130" y="89"/>
                  <a:pt x="129" y="89"/>
                </a:cubicBezTo>
                <a:cubicBezTo>
                  <a:pt x="21" y="89"/>
                  <a:pt x="21" y="89"/>
                  <a:pt x="21" y="89"/>
                </a:cubicBezTo>
                <a:cubicBezTo>
                  <a:pt x="20" y="89"/>
                  <a:pt x="19" y="90"/>
                  <a:pt x="19" y="91"/>
                </a:cubicBezTo>
                <a:cubicBezTo>
                  <a:pt x="19" y="92"/>
                  <a:pt x="20" y="93"/>
                  <a:pt x="21" y="93"/>
                </a:cubicBezTo>
                <a:close/>
                <a:moveTo>
                  <a:pt x="150" y="2"/>
                </a:moveTo>
                <a:cubicBezTo>
                  <a:pt x="150" y="148"/>
                  <a:pt x="150" y="148"/>
                  <a:pt x="150" y="148"/>
                </a:cubicBezTo>
                <a:cubicBezTo>
                  <a:pt x="150" y="149"/>
                  <a:pt x="149" y="150"/>
                  <a:pt x="148" y="150"/>
                </a:cubicBezTo>
                <a:cubicBezTo>
                  <a:pt x="2" y="150"/>
                  <a:pt x="2" y="150"/>
                  <a:pt x="2" y="150"/>
                </a:cubicBezTo>
                <a:cubicBezTo>
                  <a:pt x="1" y="150"/>
                  <a:pt x="0" y="149"/>
                  <a:pt x="0" y="14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9" y="0"/>
                  <a:pt x="150" y="1"/>
                  <a:pt x="150" y="2"/>
                </a:cubicBezTo>
                <a:close/>
                <a:moveTo>
                  <a:pt x="146" y="4"/>
                </a:moveTo>
                <a:cubicBezTo>
                  <a:pt x="4" y="4"/>
                  <a:pt x="4" y="4"/>
                  <a:pt x="4" y="4"/>
                </a:cubicBezTo>
                <a:cubicBezTo>
                  <a:pt x="4" y="146"/>
                  <a:pt x="4" y="146"/>
                  <a:pt x="4" y="146"/>
                </a:cubicBezTo>
                <a:cubicBezTo>
                  <a:pt x="146" y="146"/>
                  <a:pt x="146" y="146"/>
                  <a:pt x="146" y="146"/>
                </a:cubicBezTo>
                <a:lnTo>
                  <a:pt x="146" y="4"/>
                </a:lnTo>
                <a:close/>
                <a:moveTo>
                  <a:pt x="21" y="112"/>
                </a:moveTo>
                <a:cubicBezTo>
                  <a:pt x="66" y="112"/>
                  <a:pt x="66" y="112"/>
                  <a:pt x="66" y="112"/>
                </a:cubicBezTo>
                <a:cubicBezTo>
                  <a:pt x="67" y="112"/>
                  <a:pt x="68" y="111"/>
                  <a:pt x="68" y="110"/>
                </a:cubicBezTo>
                <a:cubicBezTo>
                  <a:pt x="68" y="109"/>
                  <a:pt x="67" y="108"/>
                  <a:pt x="66" y="108"/>
                </a:cubicBezTo>
                <a:cubicBezTo>
                  <a:pt x="21" y="108"/>
                  <a:pt x="21" y="108"/>
                  <a:pt x="21" y="108"/>
                </a:cubicBezTo>
                <a:cubicBezTo>
                  <a:pt x="20" y="108"/>
                  <a:pt x="19" y="109"/>
                  <a:pt x="19" y="110"/>
                </a:cubicBezTo>
                <a:cubicBezTo>
                  <a:pt x="19" y="111"/>
                  <a:pt x="20" y="112"/>
                  <a:pt x="21" y="1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6070">
            <a:extLst>
              <a:ext uri="{FF2B5EF4-FFF2-40B4-BE49-F238E27FC236}">
                <a16:creationId xmlns:a16="http://schemas.microsoft.com/office/drawing/2014/main" id="{BBFEFF70-6EEB-4C3A-A577-793C6F6EEC8F}"/>
              </a:ext>
            </a:extLst>
          </p:cNvPr>
          <p:cNvSpPr>
            <a:spLocks noEditPoints="1"/>
          </p:cNvSpPr>
          <p:nvPr/>
        </p:nvSpPr>
        <p:spPr bwMode="auto">
          <a:xfrm>
            <a:off x="10375409" y="2380051"/>
            <a:ext cx="733425" cy="731838"/>
          </a:xfrm>
          <a:custGeom>
            <a:avLst/>
            <a:gdLst>
              <a:gd name="T0" fmla="*/ 85 w 150"/>
              <a:gd name="T1" fmla="*/ 89 h 150"/>
              <a:gd name="T2" fmla="*/ 131 w 150"/>
              <a:gd name="T3" fmla="*/ 91 h 150"/>
              <a:gd name="T4" fmla="*/ 85 w 150"/>
              <a:gd name="T5" fmla="*/ 93 h 150"/>
              <a:gd name="T6" fmla="*/ 150 w 150"/>
              <a:gd name="T7" fmla="*/ 2 h 150"/>
              <a:gd name="T8" fmla="*/ 148 w 150"/>
              <a:gd name="T9" fmla="*/ 150 h 150"/>
              <a:gd name="T10" fmla="*/ 0 w 150"/>
              <a:gd name="T11" fmla="*/ 148 h 150"/>
              <a:gd name="T12" fmla="*/ 2 w 150"/>
              <a:gd name="T13" fmla="*/ 0 h 150"/>
              <a:gd name="T14" fmla="*/ 150 w 150"/>
              <a:gd name="T15" fmla="*/ 2 h 150"/>
              <a:gd name="T16" fmla="*/ 4 w 150"/>
              <a:gd name="T17" fmla="*/ 4 h 150"/>
              <a:gd name="T18" fmla="*/ 146 w 150"/>
              <a:gd name="T19" fmla="*/ 146 h 150"/>
              <a:gd name="T20" fmla="*/ 85 w 150"/>
              <a:gd name="T21" fmla="*/ 36 h 150"/>
              <a:gd name="T22" fmla="*/ 131 w 150"/>
              <a:gd name="T23" fmla="*/ 34 h 150"/>
              <a:gd name="T24" fmla="*/ 85 w 150"/>
              <a:gd name="T25" fmla="*/ 32 h 150"/>
              <a:gd name="T26" fmla="*/ 85 w 150"/>
              <a:gd name="T27" fmla="*/ 36 h 150"/>
              <a:gd name="T28" fmla="*/ 129 w 150"/>
              <a:gd name="T29" fmla="*/ 55 h 150"/>
              <a:gd name="T30" fmla="*/ 129 w 150"/>
              <a:gd name="T31" fmla="*/ 51 h 150"/>
              <a:gd name="T32" fmla="*/ 83 w 150"/>
              <a:gd name="T33" fmla="*/ 53 h 150"/>
              <a:gd name="T34" fmla="*/ 85 w 150"/>
              <a:gd name="T35" fmla="*/ 112 h 150"/>
              <a:gd name="T36" fmla="*/ 118 w 150"/>
              <a:gd name="T37" fmla="*/ 110 h 150"/>
              <a:gd name="T38" fmla="*/ 85 w 150"/>
              <a:gd name="T39" fmla="*/ 108 h 150"/>
              <a:gd name="T40" fmla="*/ 85 w 150"/>
              <a:gd name="T41" fmla="*/ 112 h 150"/>
              <a:gd name="T42" fmla="*/ 129 w 150"/>
              <a:gd name="T43" fmla="*/ 74 h 150"/>
              <a:gd name="T44" fmla="*/ 129 w 150"/>
              <a:gd name="T45" fmla="*/ 70 h 150"/>
              <a:gd name="T46" fmla="*/ 83 w 150"/>
              <a:gd name="T47" fmla="*/ 72 h 150"/>
              <a:gd name="T48" fmla="*/ 40 w 150"/>
              <a:gd name="T49" fmla="*/ 36 h 150"/>
              <a:gd name="T50" fmla="*/ 68 w 150"/>
              <a:gd name="T51" fmla="*/ 34 h 150"/>
              <a:gd name="T52" fmla="*/ 40 w 150"/>
              <a:gd name="T53" fmla="*/ 32 h 150"/>
              <a:gd name="T54" fmla="*/ 40 w 150"/>
              <a:gd name="T55" fmla="*/ 36 h 150"/>
              <a:gd name="T56" fmla="*/ 66 w 150"/>
              <a:gd name="T57" fmla="*/ 93 h 150"/>
              <a:gd name="T58" fmla="*/ 66 w 150"/>
              <a:gd name="T59" fmla="*/ 89 h 150"/>
              <a:gd name="T60" fmla="*/ 19 w 150"/>
              <a:gd name="T61" fmla="*/ 91 h 150"/>
              <a:gd name="T62" fmla="*/ 21 w 150"/>
              <a:gd name="T63" fmla="*/ 112 h 150"/>
              <a:gd name="T64" fmla="*/ 68 w 150"/>
              <a:gd name="T65" fmla="*/ 110 h 150"/>
              <a:gd name="T66" fmla="*/ 21 w 150"/>
              <a:gd name="T67" fmla="*/ 108 h 150"/>
              <a:gd name="T68" fmla="*/ 21 w 150"/>
              <a:gd name="T69" fmla="*/ 112 h 150"/>
              <a:gd name="T70" fmla="*/ 66 w 150"/>
              <a:gd name="T71" fmla="*/ 74 h 150"/>
              <a:gd name="T72" fmla="*/ 66 w 150"/>
              <a:gd name="T73" fmla="*/ 70 h 150"/>
              <a:gd name="T74" fmla="*/ 19 w 150"/>
              <a:gd name="T75" fmla="*/ 72 h 150"/>
              <a:gd name="T76" fmla="*/ 21 w 150"/>
              <a:gd name="T77" fmla="*/ 55 h 150"/>
              <a:gd name="T78" fmla="*/ 68 w 150"/>
              <a:gd name="T79" fmla="*/ 53 h 150"/>
              <a:gd name="T80" fmla="*/ 21 w 150"/>
              <a:gd name="T81" fmla="*/ 51 h 150"/>
              <a:gd name="T82" fmla="*/ 21 w 150"/>
              <a:gd name="T83" fmla="*/ 5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0" h="150">
                <a:moveTo>
                  <a:pt x="83" y="91"/>
                </a:moveTo>
                <a:cubicBezTo>
                  <a:pt x="83" y="90"/>
                  <a:pt x="84" y="89"/>
                  <a:pt x="85" y="89"/>
                </a:cubicBezTo>
                <a:cubicBezTo>
                  <a:pt x="129" y="89"/>
                  <a:pt x="129" y="89"/>
                  <a:pt x="129" y="89"/>
                </a:cubicBezTo>
                <a:cubicBezTo>
                  <a:pt x="130" y="89"/>
                  <a:pt x="131" y="90"/>
                  <a:pt x="131" y="91"/>
                </a:cubicBezTo>
                <a:cubicBezTo>
                  <a:pt x="131" y="92"/>
                  <a:pt x="130" y="93"/>
                  <a:pt x="129" y="93"/>
                </a:cubicBezTo>
                <a:cubicBezTo>
                  <a:pt x="85" y="93"/>
                  <a:pt x="85" y="93"/>
                  <a:pt x="85" y="93"/>
                </a:cubicBezTo>
                <a:cubicBezTo>
                  <a:pt x="84" y="93"/>
                  <a:pt x="83" y="92"/>
                  <a:pt x="83" y="91"/>
                </a:cubicBezTo>
                <a:close/>
                <a:moveTo>
                  <a:pt x="150" y="2"/>
                </a:moveTo>
                <a:cubicBezTo>
                  <a:pt x="150" y="148"/>
                  <a:pt x="150" y="148"/>
                  <a:pt x="150" y="148"/>
                </a:cubicBezTo>
                <a:cubicBezTo>
                  <a:pt x="150" y="149"/>
                  <a:pt x="149" y="150"/>
                  <a:pt x="148" y="150"/>
                </a:cubicBezTo>
                <a:cubicBezTo>
                  <a:pt x="2" y="150"/>
                  <a:pt x="2" y="150"/>
                  <a:pt x="2" y="150"/>
                </a:cubicBezTo>
                <a:cubicBezTo>
                  <a:pt x="1" y="150"/>
                  <a:pt x="0" y="149"/>
                  <a:pt x="0" y="14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9" y="0"/>
                  <a:pt x="150" y="1"/>
                  <a:pt x="150" y="2"/>
                </a:cubicBezTo>
                <a:close/>
                <a:moveTo>
                  <a:pt x="146" y="4"/>
                </a:moveTo>
                <a:cubicBezTo>
                  <a:pt x="4" y="4"/>
                  <a:pt x="4" y="4"/>
                  <a:pt x="4" y="4"/>
                </a:cubicBezTo>
                <a:cubicBezTo>
                  <a:pt x="4" y="146"/>
                  <a:pt x="4" y="146"/>
                  <a:pt x="4" y="146"/>
                </a:cubicBezTo>
                <a:cubicBezTo>
                  <a:pt x="146" y="146"/>
                  <a:pt x="146" y="146"/>
                  <a:pt x="146" y="146"/>
                </a:cubicBezTo>
                <a:lnTo>
                  <a:pt x="146" y="4"/>
                </a:lnTo>
                <a:close/>
                <a:moveTo>
                  <a:pt x="85" y="36"/>
                </a:moveTo>
                <a:cubicBezTo>
                  <a:pt x="129" y="36"/>
                  <a:pt x="129" y="36"/>
                  <a:pt x="129" y="36"/>
                </a:cubicBezTo>
                <a:cubicBezTo>
                  <a:pt x="130" y="36"/>
                  <a:pt x="131" y="35"/>
                  <a:pt x="131" y="34"/>
                </a:cubicBezTo>
                <a:cubicBezTo>
                  <a:pt x="131" y="33"/>
                  <a:pt x="130" y="32"/>
                  <a:pt x="129" y="32"/>
                </a:cubicBezTo>
                <a:cubicBezTo>
                  <a:pt x="85" y="32"/>
                  <a:pt x="85" y="32"/>
                  <a:pt x="85" y="32"/>
                </a:cubicBezTo>
                <a:cubicBezTo>
                  <a:pt x="84" y="32"/>
                  <a:pt x="83" y="33"/>
                  <a:pt x="83" y="34"/>
                </a:cubicBezTo>
                <a:cubicBezTo>
                  <a:pt x="83" y="35"/>
                  <a:pt x="84" y="36"/>
                  <a:pt x="85" y="36"/>
                </a:cubicBezTo>
                <a:close/>
                <a:moveTo>
                  <a:pt x="85" y="55"/>
                </a:moveTo>
                <a:cubicBezTo>
                  <a:pt x="129" y="55"/>
                  <a:pt x="129" y="55"/>
                  <a:pt x="129" y="55"/>
                </a:cubicBezTo>
                <a:cubicBezTo>
                  <a:pt x="130" y="55"/>
                  <a:pt x="131" y="54"/>
                  <a:pt x="131" y="53"/>
                </a:cubicBezTo>
                <a:cubicBezTo>
                  <a:pt x="131" y="52"/>
                  <a:pt x="130" y="51"/>
                  <a:pt x="129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4" y="51"/>
                  <a:pt x="83" y="52"/>
                  <a:pt x="83" y="53"/>
                </a:cubicBezTo>
                <a:cubicBezTo>
                  <a:pt x="83" y="54"/>
                  <a:pt x="84" y="55"/>
                  <a:pt x="85" y="55"/>
                </a:cubicBezTo>
                <a:close/>
                <a:moveTo>
                  <a:pt x="85" y="112"/>
                </a:moveTo>
                <a:cubicBezTo>
                  <a:pt x="116" y="112"/>
                  <a:pt x="116" y="112"/>
                  <a:pt x="116" y="112"/>
                </a:cubicBezTo>
                <a:cubicBezTo>
                  <a:pt x="117" y="112"/>
                  <a:pt x="118" y="111"/>
                  <a:pt x="118" y="110"/>
                </a:cubicBezTo>
                <a:cubicBezTo>
                  <a:pt x="118" y="109"/>
                  <a:pt x="117" y="108"/>
                  <a:pt x="116" y="108"/>
                </a:cubicBezTo>
                <a:cubicBezTo>
                  <a:pt x="85" y="108"/>
                  <a:pt x="85" y="108"/>
                  <a:pt x="85" y="108"/>
                </a:cubicBezTo>
                <a:cubicBezTo>
                  <a:pt x="84" y="108"/>
                  <a:pt x="83" y="109"/>
                  <a:pt x="83" y="110"/>
                </a:cubicBezTo>
                <a:cubicBezTo>
                  <a:pt x="83" y="111"/>
                  <a:pt x="84" y="112"/>
                  <a:pt x="85" y="112"/>
                </a:cubicBezTo>
                <a:close/>
                <a:moveTo>
                  <a:pt x="85" y="74"/>
                </a:moveTo>
                <a:cubicBezTo>
                  <a:pt x="129" y="74"/>
                  <a:pt x="129" y="74"/>
                  <a:pt x="129" y="74"/>
                </a:cubicBezTo>
                <a:cubicBezTo>
                  <a:pt x="130" y="74"/>
                  <a:pt x="131" y="73"/>
                  <a:pt x="131" y="72"/>
                </a:cubicBezTo>
                <a:cubicBezTo>
                  <a:pt x="131" y="71"/>
                  <a:pt x="130" y="70"/>
                  <a:pt x="129" y="70"/>
                </a:cubicBezTo>
                <a:cubicBezTo>
                  <a:pt x="85" y="70"/>
                  <a:pt x="85" y="70"/>
                  <a:pt x="85" y="70"/>
                </a:cubicBezTo>
                <a:cubicBezTo>
                  <a:pt x="84" y="70"/>
                  <a:pt x="83" y="71"/>
                  <a:pt x="83" y="72"/>
                </a:cubicBezTo>
                <a:cubicBezTo>
                  <a:pt x="83" y="73"/>
                  <a:pt x="84" y="74"/>
                  <a:pt x="85" y="74"/>
                </a:cubicBezTo>
                <a:close/>
                <a:moveTo>
                  <a:pt x="40" y="36"/>
                </a:moveTo>
                <a:cubicBezTo>
                  <a:pt x="66" y="36"/>
                  <a:pt x="66" y="36"/>
                  <a:pt x="66" y="36"/>
                </a:cubicBezTo>
                <a:cubicBezTo>
                  <a:pt x="67" y="36"/>
                  <a:pt x="68" y="35"/>
                  <a:pt x="68" y="34"/>
                </a:cubicBezTo>
                <a:cubicBezTo>
                  <a:pt x="68" y="33"/>
                  <a:pt x="67" y="32"/>
                  <a:pt x="66" y="32"/>
                </a:cubicBezTo>
                <a:cubicBezTo>
                  <a:pt x="40" y="32"/>
                  <a:pt x="40" y="32"/>
                  <a:pt x="40" y="32"/>
                </a:cubicBezTo>
                <a:cubicBezTo>
                  <a:pt x="39" y="32"/>
                  <a:pt x="38" y="33"/>
                  <a:pt x="38" y="34"/>
                </a:cubicBezTo>
                <a:cubicBezTo>
                  <a:pt x="38" y="35"/>
                  <a:pt x="39" y="36"/>
                  <a:pt x="40" y="36"/>
                </a:cubicBezTo>
                <a:close/>
                <a:moveTo>
                  <a:pt x="21" y="93"/>
                </a:moveTo>
                <a:cubicBezTo>
                  <a:pt x="66" y="93"/>
                  <a:pt x="66" y="93"/>
                  <a:pt x="66" y="93"/>
                </a:cubicBezTo>
                <a:cubicBezTo>
                  <a:pt x="67" y="93"/>
                  <a:pt x="68" y="92"/>
                  <a:pt x="68" y="91"/>
                </a:cubicBezTo>
                <a:cubicBezTo>
                  <a:pt x="68" y="90"/>
                  <a:pt x="67" y="89"/>
                  <a:pt x="66" y="89"/>
                </a:cubicBezTo>
                <a:cubicBezTo>
                  <a:pt x="21" y="89"/>
                  <a:pt x="21" y="89"/>
                  <a:pt x="21" y="89"/>
                </a:cubicBezTo>
                <a:cubicBezTo>
                  <a:pt x="20" y="89"/>
                  <a:pt x="19" y="90"/>
                  <a:pt x="19" y="91"/>
                </a:cubicBezTo>
                <a:cubicBezTo>
                  <a:pt x="19" y="92"/>
                  <a:pt x="20" y="93"/>
                  <a:pt x="21" y="93"/>
                </a:cubicBezTo>
                <a:close/>
                <a:moveTo>
                  <a:pt x="21" y="112"/>
                </a:moveTo>
                <a:cubicBezTo>
                  <a:pt x="66" y="112"/>
                  <a:pt x="66" y="112"/>
                  <a:pt x="66" y="112"/>
                </a:cubicBezTo>
                <a:cubicBezTo>
                  <a:pt x="67" y="112"/>
                  <a:pt x="68" y="111"/>
                  <a:pt x="68" y="110"/>
                </a:cubicBezTo>
                <a:cubicBezTo>
                  <a:pt x="68" y="109"/>
                  <a:pt x="67" y="108"/>
                  <a:pt x="66" y="108"/>
                </a:cubicBezTo>
                <a:cubicBezTo>
                  <a:pt x="21" y="108"/>
                  <a:pt x="21" y="108"/>
                  <a:pt x="21" y="108"/>
                </a:cubicBezTo>
                <a:cubicBezTo>
                  <a:pt x="20" y="108"/>
                  <a:pt x="19" y="109"/>
                  <a:pt x="19" y="110"/>
                </a:cubicBezTo>
                <a:cubicBezTo>
                  <a:pt x="19" y="111"/>
                  <a:pt x="20" y="112"/>
                  <a:pt x="21" y="112"/>
                </a:cubicBezTo>
                <a:close/>
                <a:moveTo>
                  <a:pt x="21" y="74"/>
                </a:moveTo>
                <a:cubicBezTo>
                  <a:pt x="66" y="74"/>
                  <a:pt x="66" y="74"/>
                  <a:pt x="66" y="74"/>
                </a:cubicBezTo>
                <a:cubicBezTo>
                  <a:pt x="67" y="74"/>
                  <a:pt x="68" y="73"/>
                  <a:pt x="68" y="72"/>
                </a:cubicBezTo>
                <a:cubicBezTo>
                  <a:pt x="68" y="71"/>
                  <a:pt x="67" y="70"/>
                  <a:pt x="66" y="70"/>
                </a:cubicBezTo>
                <a:cubicBezTo>
                  <a:pt x="21" y="70"/>
                  <a:pt x="21" y="70"/>
                  <a:pt x="21" y="70"/>
                </a:cubicBezTo>
                <a:cubicBezTo>
                  <a:pt x="20" y="70"/>
                  <a:pt x="19" y="71"/>
                  <a:pt x="19" y="72"/>
                </a:cubicBezTo>
                <a:cubicBezTo>
                  <a:pt x="19" y="73"/>
                  <a:pt x="20" y="74"/>
                  <a:pt x="21" y="74"/>
                </a:cubicBezTo>
                <a:close/>
                <a:moveTo>
                  <a:pt x="21" y="55"/>
                </a:moveTo>
                <a:cubicBezTo>
                  <a:pt x="66" y="55"/>
                  <a:pt x="66" y="55"/>
                  <a:pt x="66" y="55"/>
                </a:cubicBezTo>
                <a:cubicBezTo>
                  <a:pt x="67" y="55"/>
                  <a:pt x="68" y="54"/>
                  <a:pt x="68" y="53"/>
                </a:cubicBezTo>
                <a:cubicBezTo>
                  <a:pt x="68" y="52"/>
                  <a:pt x="67" y="51"/>
                  <a:pt x="66" y="51"/>
                </a:cubicBezTo>
                <a:cubicBezTo>
                  <a:pt x="21" y="51"/>
                  <a:pt x="21" y="51"/>
                  <a:pt x="21" y="51"/>
                </a:cubicBezTo>
                <a:cubicBezTo>
                  <a:pt x="20" y="51"/>
                  <a:pt x="19" y="52"/>
                  <a:pt x="19" y="53"/>
                </a:cubicBezTo>
                <a:cubicBezTo>
                  <a:pt x="19" y="54"/>
                  <a:pt x="20" y="55"/>
                  <a:pt x="21" y="5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6071">
            <a:extLst>
              <a:ext uri="{FF2B5EF4-FFF2-40B4-BE49-F238E27FC236}">
                <a16:creationId xmlns:a16="http://schemas.microsoft.com/office/drawing/2014/main" id="{299F1FFF-709F-48E7-BD0D-45C6E368E32F}"/>
              </a:ext>
            </a:extLst>
          </p:cNvPr>
          <p:cNvSpPr>
            <a:spLocks noEditPoints="1"/>
          </p:cNvSpPr>
          <p:nvPr/>
        </p:nvSpPr>
        <p:spPr bwMode="auto">
          <a:xfrm>
            <a:off x="9197976" y="2380051"/>
            <a:ext cx="728662" cy="731838"/>
          </a:xfrm>
          <a:custGeom>
            <a:avLst/>
            <a:gdLst>
              <a:gd name="T0" fmla="*/ 65 w 149"/>
              <a:gd name="T1" fmla="*/ 95 h 150"/>
              <a:gd name="T2" fmla="*/ 130 w 149"/>
              <a:gd name="T3" fmla="*/ 97 h 150"/>
              <a:gd name="T4" fmla="*/ 65 w 149"/>
              <a:gd name="T5" fmla="*/ 99 h 150"/>
              <a:gd name="T6" fmla="*/ 84 w 149"/>
              <a:gd name="T7" fmla="*/ 42 h 150"/>
              <a:gd name="T8" fmla="*/ 130 w 149"/>
              <a:gd name="T9" fmla="*/ 40 h 150"/>
              <a:gd name="T10" fmla="*/ 84 w 149"/>
              <a:gd name="T11" fmla="*/ 38 h 150"/>
              <a:gd name="T12" fmla="*/ 84 w 149"/>
              <a:gd name="T13" fmla="*/ 42 h 150"/>
              <a:gd name="T14" fmla="*/ 109 w 149"/>
              <a:gd name="T15" fmla="*/ 118 h 150"/>
              <a:gd name="T16" fmla="*/ 109 w 149"/>
              <a:gd name="T17" fmla="*/ 114 h 150"/>
              <a:gd name="T18" fmla="*/ 63 w 149"/>
              <a:gd name="T19" fmla="*/ 116 h 150"/>
              <a:gd name="T20" fmla="*/ 65 w 149"/>
              <a:gd name="T21" fmla="*/ 80 h 150"/>
              <a:gd name="T22" fmla="*/ 130 w 149"/>
              <a:gd name="T23" fmla="*/ 78 h 150"/>
              <a:gd name="T24" fmla="*/ 65 w 149"/>
              <a:gd name="T25" fmla="*/ 76 h 150"/>
              <a:gd name="T26" fmla="*/ 65 w 149"/>
              <a:gd name="T27" fmla="*/ 80 h 150"/>
              <a:gd name="T28" fmla="*/ 128 w 149"/>
              <a:gd name="T29" fmla="*/ 61 h 150"/>
              <a:gd name="T30" fmla="*/ 128 w 149"/>
              <a:gd name="T31" fmla="*/ 57 h 150"/>
              <a:gd name="T32" fmla="*/ 63 w 149"/>
              <a:gd name="T33" fmla="*/ 59 h 150"/>
              <a:gd name="T34" fmla="*/ 149 w 149"/>
              <a:gd name="T35" fmla="*/ 2 h 150"/>
              <a:gd name="T36" fmla="*/ 147 w 149"/>
              <a:gd name="T37" fmla="*/ 150 h 150"/>
              <a:gd name="T38" fmla="*/ 0 w 149"/>
              <a:gd name="T39" fmla="*/ 148 h 150"/>
              <a:gd name="T40" fmla="*/ 2 w 149"/>
              <a:gd name="T41" fmla="*/ 0 h 150"/>
              <a:gd name="T42" fmla="*/ 149 w 149"/>
              <a:gd name="T43" fmla="*/ 2 h 150"/>
              <a:gd name="T44" fmla="*/ 4 w 149"/>
              <a:gd name="T45" fmla="*/ 4 h 150"/>
              <a:gd name="T46" fmla="*/ 145 w 149"/>
              <a:gd name="T47" fmla="*/ 146 h 150"/>
              <a:gd name="T48" fmla="*/ 19 w 149"/>
              <a:gd name="T49" fmla="*/ 129 h 150"/>
              <a:gd name="T50" fmla="*/ 21 w 149"/>
              <a:gd name="T51" fmla="*/ 101 h 150"/>
              <a:gd name="T52" fmla="*/ 48 w 149"/>
              <a:gd name="T53" fmla="*/ 103 h 150"/>
              <a:gd name="T54" fmla="*/ 46 w 149"/>
              <a:gd name="T55" fmla="*/ 131 h 150"/>
              <a:gd name="T56" fmla="*/ 19 w 149"/>
              <a:gd name="T57" fmla="*/ 129 h 150"/>
              <a:gd name="T58" fmla="*/ 44 w 149"/>
              <a:gd name="T59" fmla="*/ 127 h 150"/>
              <a:gd name="T60" fmla="*/ 23 w 149"/>
              <a:gd name="T61" fmla="*/ 105 h 150"/>
              <a:gd name="T62" fmla="*/ 19 w 149"/>
              <a:gd name="T63" fmla="*/ 91 h 150"/>
              <a:gd name="T64" fmla="*/ 21 w 149"/>
              <a:gd name="T65" fmla="*/ 57 h 150"/>
              <a:gd name="T66" fmla="*/ 48 w 149"/>
              <a:gd name="T67" fmla="*/ 59 h 150"/>
              <a:gd name="T68" fmla="*/ 46 w 149"/>
              <a:gd name="T69" fmla="*/ 93 h 150"/>
              <a:gd name="T70" fmla="*/ 19 w 149"/>
              <a:gd name="T71" fmla="*/ 91 h 150"/>
              <a:gd name="T72" fmla="*/ 44 w 149"/>
              <a:gd name="T73" fmla="*/ 89 h 150"/>
              <a:gd name="T74" fmla="*/ 23 w 149"/>
              <a:gd name="T75" fmla="*/ 61 h 150"/>
              <a:gd name="T76" fmla="*/ 19 w 149"/>
              <a:gd name="T77" fmla="*/ 46 h 150"/>
              <a:gd name="T78" fmla="*/ 21 w 149"/>
              <a:gd name="T79" fmla="*/ 19 h 150"/>
              <a:gd name="T80" fmla="*/ 48 w 149"/>
              <a:gd name="T81" fmla="*/ 21 h 150"/>
              <a:gd name="T82" fmla="*/ 46 w 149"/>
              <a:gd name="T83" fmla="*/ 48 h 150"/>
              <a:gd name="T84" fmla="*/ 19 w 149"/>
              <a:gd name="T85" fmla="*/ 46 h 150"/>
              <a:gd name="T86" fmla="*/ 44 w 149"/>
              <a:gd name="T87" fmla="*/ 44 h 150"/>
              <a:gd name="T88" fmla="*/ 23 w 149"/>
              <a:gd name="T89" fmla="*/ 23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9" h="150">
                <a:moveTo>
                  <a:pt x="63" y="97"/>
                </a:moveTo>
                <a:cubicBezTo>
                  <a:pt x="63" y="96"/>
                  <a:pt x="64" y="95"/>
                  <a:pt x="65" y="95"/>
                </a:cubicBezTo>
                <a:cubicBezTo>
                  <a:pt x="128" y="95"/>
                  <a:pt x="128" y="95"/>
                  <a:pt x="128" y="95"/>
                </a:cubicBezTo>
                <a:cubicBezTo>
                  <a:pt x="129" y="95"/>
                  <a:pt x="130" y="96"/>
                  <a:pt x="130" y="97"/>
                </a:cubicBezTo>
                <a:cubicBezTo>
                  <a:pt x="130" y="98"/>
                  <a:pt x="129" y="99"/>
                  <a:pt x="128" y="99"/>
                </a:cubicBezTo>
                <a:cubicBezTo>
                  <a:pt x="65" y="99"/>
                  <a:pt x="65" y="99"/>
                  <a:pt x="65" y="99"/>
                </a:cubicBezTo>
                <a:cubicBezTo>
                  <a:pt x="64" y="99"/>
                  <a:pt x="63" y="98"/>
                  <a:pt x="63" y="97"/>
                </a:cubicBezTo>
                <a:close/>
                <a:moveTo>
                  <a:pt x="84" y="42"/>
                </a:moveTo>
                <a:cubicBezTo>
                  <a:pt x="128" y="42"/>
                  <a:pt x="128" y="42"/>
                  <a:pt x="128" y="42"/>
                </a:cubicBezTo>
                <a:cubicBezTo>
                  <a:pt x="129" y="42"/>
                  <a:pt x="130" y="41"/>
                  <a:pt x="130" y="40"/>
                </a:cubicBezTo>
                <a:cubicBezTo>
                  <a:pt x="130" y="39"/>
                  <a:pt x="129" y="38"/>
                  <a:pt x="128" y="38"/>
                </a:cubicBezTo>
                <a:cubicBezTo>
                  <a:pt x="84" y="38"/>
                  <a:pt x="84" y="38"/>
                  <a:pt x="84" y="38"/>
                </a:cubicBezTo>
                <a:cubicBezTo>
                  <a:pt x="83" y="38"/>
                  <a:pt x="82" y="39"/>
                  <a:pt x="82" y="40"/>
                </a:cubicBezTo>
                <a:cubicBezTo>
                  <a:pt x="82" y="41"/>
                  <a:pt x="83" y="42"/>
                  <a:pt x="84" y="42"/>
                </a:cubicBezTo>
                <a:close/>
                <a:moveTo>
                  <a:pt x="65" y="118"/>
                </a:moveTo>
                <a:cubicBezTo>
                  <a:pt x="109" y="118"/>
                  <a:pt x="109" y="118"/>
                  <a:pt x="109" y="118"/>
                </a:cubicBezTo>
                <a:cubicBezTo>
                  <a:pt x="110" y="118"/>
                  <a:pt x="111" y="117"/>
                  <a:pt x="111" y="116"/>
                </a:cubicBezTo>
                <a:cubicBezTo>
                  <a:pt x="111" y="115"/>
                  <a:pt x="110" y="114"/>
                  <a:pt x="109" y="114"/>
                </a:cubicBezTo>
                <a:cubicBezTo>
                  <a:pt x="65" y="114"/>
                  <a:pt x="65" y="114"/>
                  <a:pt x="65" y="114"/>
                </a:cubicBezTo>
                <a:cubicBezTo>
                  <a:pt x="64" y="114"/>
                  <a:pt x="63" y="115"/>
                  <a:pt x="63" y="116"/>
                </a:cubicBezTo>
                <a:cubicBezTo>
                  <a:pt x="63" y="117"/>
                  <a:pt x="64" y="118"/>
                  <a:pt x="65" y="118"/>
                </a:cubicBezTo>
                <a:close/>
                <a:moveTo>
                  <a:pt x="65" y="80"/>
                </a:moveTo>
                <a:cubicBezTo>
                  <a:pt x="128" y="80"/>
                  <a:pt x="128" y="80"/>
                  <a:pt x="128" y="80"/>
                </a:cubicBezTo>
                <a:cubicBezTo>
                  <a:pt x="129" y="80"/>
                  <a:pt x="130" y="79"/>
                  <a:pt x="130" y="78"/>
                </a:cubicBezTo>
                <a:cubicBezTo>
                  <a:pt x="130" y="77"/>
                  <a:pt x="129" y="76"/>
                  <a:pt x="128" y="76"/>
                </a:cubicBezTo>
                <a:cubicBezTo>
                  <a:pt x="65" y="76"/>
                  <a:pt x="65" y="76"/>
                  <a:pt x="65" y="76"/>
                </a:cubicBezTo>
                <a:cubicBezTo>
                  <a:pt x="64" y="76"/>
                  <a:pt x="63" y="77"/>
                  <a:pt x="63" y="78"/>
                </a:cubicBezTo>
                <a:cubicBezTo>
                  <a:pt x="63" y="79"/>
                  <a:pt x="64" y="80"/>
                  <a:pt x="65" y="80"/>
                </a:cubicBezTo>
                <a:close/>
                <a:moveTo>
                  <a:pt x="65" y="61"/>
                </a:moveTo>
                <a:cubicBezTo>
                  <a:pt x="128" y="61"/>
                  <a:pt x="128" y="61"/>
                  <a:pt x="128" y="61"/>
                </a:cubicBezTo>
                <a:cubicBezTo>
                  <a:pt x="129" y="61"/>
                  <a:pt x="130" y="60"/>
                  <a:pt x="130" y="59"/>
                </a:cubicBezTo>
                <a:cubicBezTo>
                  <a:pt x="130" y="58"/>
                  <a:pt x="129" y="57"/>
                  <a:pt x="128" y="57"/>
                </a:cubicBezTo>
                <a:cubicBezTo>
                  <a:pt x="65" y="57"/>
                  <a:pt x="65" y="57"/>
                  <a:pt x="65" y="57"/>
                </a:cubicBezTo>
                <a:cubicBezTo>
                  <a:pt x="64" y="57"/>
                  <a:pt x="63" y="58"/>
                  <a:pt x="63" y="59"/>
                </a:cubicBezTo>
                <a:cubicBezTo>
                  <a:pt x="63" y="60"/>
                  <a:pt x="64" y="61"/>
                  <a:pt x="65" y="61"/>
                </a:cubicBezTo>
                <a:close/>
                <a:moveTo>
                  <a:pt x="149" y="2"/>
                </a:moveTo>
                <a:cubicBezTo>
                  <a:pt x="149" y="148"/>
                  <a:pt x="149" y="148"/>
                  <a:pt x="149" y="148"/>
                </a:cubicBezTo>
                <a:cubicBezTo>
                  <a:pt x="149" y="149"/>
                  <a:pt x="148" y="150"/>
                  <a:pt x="147" y="150"/>
                </a:cubicBezTo>
                <a:cubicBezTo>
                  <a:pt x="2" y="150"/>
                  <a:pt x="2" y="150"/>
                  <a:pt x="2" y="150"/>
                </a:cubicBezTo>
                <a:cubicBezTo>
                  <a:pt x="0" y="150"/>
                  <a:pt x="0" y="149"/>
                  <a:pt x="0" y="14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2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8" y="0"/>
                  <a:pt x="149" y="1"/>
                  <a:pt x="149" y="2"/>
                </a:cubicBezTo>
                <a:close/>
                <a:moveTo>
                  <a:pt x="145" y="4"/>
                </a:moveTo>
                <a:cubicBezTo>
                  <a:pt x="4" y="4"/>
                  <a:pt x="4" y="4"/>
                  <a:pt x="4" y="4"/>
                </a:cubicBezTo>
                <a:cubicBezTo>
                  <a:pt x="4" y="146"/>
                  <a:pt x="4" y="146"/>
                  <a:pt x="4" y="146"/>
                </a:cubicBezTo>
                <a:cubicBezTo>
                  <a:pt x="145" y="146"/>
                  <a:pt x="145" y="146"/>
                  <a:pt x="145" y="146"/>
                </a:cubicBezTo>
                <a:lnTo>
                  <a:pt x="145" y="4"/>
                </a:lnTo>
                <a:close/>
                <a:moveTo>
                  <a:pt x="19" y="129"/>
                </a:moveTo>
                <a:cubicBezTo>
                  <a:pt x="19" y="103"/>
                  <a:pt x="19" y="103"/>
                  <a:pt x="19" y="103"/>
                </a:cubicBezTo>
                <a:cubicBezTo>
                  <a:pt x="19" y="102"/>
                  <a:pt x="19" y="101"/>
                  <a:pt x="21" y="101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47" y="101"/>
                  <a:pt x="48" y="102"/>
                  <a:pt x="48" y="103"/>
                </a:cubicBezTo>
                <a:cubicBezTo>
                  <a:pt x="48" y="129"/>
                  <a:pt x="48" y="129"/>
                  <a:pt x="48" y="129"/>
                </a:cubicBezTo>
                <a:cubicBezTo>
                  <a:pt x="48" y="130"/>
                  <a:pt x="47" y="131"/>
                  <a:pt x="46" y="131"/>
                </a:cubicBezTo>
                <a:cubicBezTo>
                  <a:pt x="21" y="131"/>
                  <a:pt x="21" y="131"/>
                  <a:pt x="21" y="131"/>
                </a:cubicBezTo>
                <a:cubicBezTo>
                  <a:pt x="19" y="131"/>
                  <a:pt x="19" y="130"/>
                  <a:pt x="19" y="129"/>
                </a:cubicBezTo>
                <a:close/>
                <a:moveTo>
                  <a:pt x="23" y="127"/>
                </a:moveTo>
                <a:cubicBezTo>
                  <a:pt x="44" y="127"/>
                  <a:pt x="44" y="127"/>
                  <a:pt x="44" y="127"/>
                </a:cubicBezTo>
                <a:cubicBezTo>
                  <a:pt x="44" y="105"/>
                  <a:pt x="44" y="105"/>
                  <a:pt x="44" y="105"/>
                </a:cubicBezTo>
                <a:cubicBezTo>
                  <a:pt x="23" y="105"/>
                  <a:pt x="23" y="105"/>
                  <a:pt x="23" y="105"/>
                </a:cubicBezTo>
                <a:lnTo>
                  <a:pt x="23" y="127"/>
                </a:lnTo>
                <a:close/>
                <a:moveTo>
                  <a:pt x="19" y="91"/>
                </a:moveTo>
                <a:cubicBezTo>
                  <a:pt x="19" y="59"/>
                  <a:pt x="19" y="59"/>
                  <a:pt x="19" y="59"/>
                </a:cubicBezTo>
                <a:cubicBezTo>
                  <a:pt x="19" y="58"/>
                  <a:pt x="19" y="57"/>
                  <a:pt x="21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7" y="57"/>
                  <a:pt x="48" y="58"/>
                  <a:pt x="48" y="59"/>
                </a:cubicBezTo>
                <a:cubicBezTo>
                  <a:pt x="48" y="91"/>
                  <a:pt x="48" y="91"/>
                  <a:pt x="48" y="91"/>
                </a:cubicBezTo>
                <a:cubicBezTo>
                  <a:pt x="48" y="92"/>
                  <a:pt x="47" y="93"/>
                  <a:pt x="46" y="93"/>
                </a:cubicBezTo>
                <a:cubicBezTo>
                  <a:pt x="21" y="93"/>
                  <a:pt x="21" y="93"/>
                  <a:pt x="21" y="93"/>
                </a:cubicBezTo>
                <a:cubicBezTo>
                  <a:pt x="19" y="93"/>
                  <a:pt x="19" y="92"/>
                  <a:pt x="19" y="91"/>
                </a:cubicBezTo>
                <a:close/>
                <a:moveTo>
                  <a:pt x="23" y="89"/>
                </a:moveTo>
                <a:cubicBezTo>
                  <a:pt x="44" y="89"/>
                  <a:pt x="44" y="89"/>
                  <a:pt x="44" y="89"/>
                </a:cubicBezTo>
                <a:cubicBezTo>
                  <a:pt x="44" y="61"/>
                  <a:pt x="44" y="61"/>
                  <a:pt x="44" y="61"/>
                </a:cubicBezTo>
                <a:cubicBezTo>
                  <a:pt x="23" y="61"/>
                  <a:pt x="23" y="61"/>
                  <a:pt x="23" y="61"/>
                </a:cubicBezTo>
                <a:lnTo>
                  <a:pt x="23" y="89"/>
                </a:lnTo>
                <a:close/>
                <a:moveTo>
                  <a:pt x="19" y="46"/>
                </a:moveTo>
                <a:cubicBezTo>
                  <a:pt x="19" y="21"/>
                  <a:pt x="19" y="21"/>
                  <a:pt x="19" y="21"/>
                </a:cubicBezTo>
                <a:cubicBezTo>
                  <a:pt x="19" y="20"/>
                  <a:pt x="19" y="19"/>
                  <a:pt x="21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7" y="19"/>
                  <a:pt x="48" y="20"/>
                  <a:pt x="48" y="21"/>
                </a:cubicBezTo>
                <a:cubicBezTo>
                  <a:pt x="48" y="46"/>
                  <a:pt x="48" y="46"/>
                  <a:pt x="48" y="46"/>
                </a:cubicBezTo>
                <a:cubicBezTo>
                  <a:pt x="48" y="48"/>
                  <a:pt x="47" y="48"/>
                  <a:pt x="46" y="48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9" y="48"/>
                  <a:pt x="19" y="46"/>
                </a:cubicBezTo>
                <a:close/>
                <a:moveTo>
                  <a:pt x="23" y="44"/>
                </a:moveTo>
                <a:cubicBezTo>
                  <a:pt x="44" y="44"/>
                  <a:pt x="44" y="44"/>
                  <a:pt x="44" y="44"/>
                </a:cubicBezTo>
                <a:cubicBezTo>
                  <a:pt x="44" y="23"/>
                  <a:pt x="44" y="23"/>
                  <a:pt x="44" y="23"/>
                </a:cubicBezTo>
                <a:cubicBezTo>
                  <a:pt x="23" y="23"/>
                  <a:pt x="23" y="23"/>
                  <a:pt x="23" y="23"/>
                </a:cubicBezTo>
                <a:lnTo>
                  <a:pt x="23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6072">
            <a:extLst>
              <a:ext uri="{FF2B5EF4-FFF2-40B4-BE49-F238E27FC236}">
                <a16:creationId xmlns:a16="http://schemas.microsoft.com/office/drawing/2014/main" id="{C6F80930-F46C-47B2-A271-A55BFFB3395F}"/>
              </a:ext>
            </a:extLst>
          </p:cNvPr>
          <p:cNvSpPr>
            <a:spLocks noEditPoints="1"/>
          </p:cNvSpPr>
          <p:nvPr/>
        </p:nvSpPr>
        <p:spPr bwMode="auto">
          <a:xfrm>
            <a:off x="10375410" y="1217268"/>
            <a:ext cx="733425" cy="731838"/>
          </a:xfrm>
          <a:custGeom>
            <a:avLst/>
            <a:gdLst>
              <a:gd name="T0" fmla="*/ 19 w 150"/>
              <a:gd name="T1" fmla="*/ 53 h 150"/>
              <a:gd name="T2" fmla="*/ 21 w 150"/>
              <a:gd name="T3" fmla="*/ 51 h 150"/>
              <a:gd name="T4" fmla="*/ 66 w 150"/>
              <a:gd name="T5" fmla="*/ 51 h 150"/>
              <a:gd name="T6" fmla="*/ 68 w 150"/>
              <a:gd name="T7" fmla="*/ 53 h 150"/>
              <a:gd name="T8" fmla="*/ 66 w 150"/>
              <a:gd name="T9" fmla="*/ 55 h 150"/>
              <a:gd name="T10" fmla="*/ 21 w 150"/>
              <a:gd name="T11" fmla="*/ 55 h 150"/>
              <a:gd name="T12" fmla="*/ 19 w 150"/>
              <a:gd name="T13" fmla="*/ 53 h 150"/>
              <a:gd name="T14" fmla="*/ 150 w 150"/>
              <a:gd name="T15" fmla="*/ 2 h 150"/>
              <a:gd name="T16" fmla="*/ 150 w 150"/>
              <a:gd name="T17" fmla="*/ 148 h 150"/>
              <a:gd name="T18" fmla="*/ 148 w 150"/>
              <a:gd name="T19" fmla="*/ 150 h 150"/>
              <a:gd name="T20" fmla="*/ 2 w 150"/>
              <a:gd name="T21" fmla="*/ 150 h 150"/>
              <a:gd name="T22" fmla="*/ 0 w 150"/>
              <a:gd name="T23" fmla="*/ 148 h 150"/>
              <a:gd name="T24" fmla="*/ 0 w 150"/>
              <a:gd name="T25" fmla="*/ 2 h 150"/>
              <a:gd name="T26" fmla="*/ 2 w 150"/>
              <a:gd name="T27" fmla="*/ 0 h 150"/>
              <a:gd name="T28" fmla="*/ 148 w 150"/>
              <a:gd name="T29" fmla="*/ 0 h 150"/>
              <a:gd name="T30" fmla="*/ 150 w 150"/>
              <a:gd name="T31" fmla="*/ 2 h 150"/>
              <a:gd name="T32" fmla="*/ 146 w 150"/>
              <a:gd name="T33" fmla="*/ 4 h 150"/>
              <a:gd name="T34" fmla="*/ 4 w 150"/>
              <a:gd name="T35" fmla="*/ 4 h 150"/>
              <a:gd name="T36" fmla="*/ 4 w 150"/>
              <a:gd name="T37" fmla="*/ 146 h 150"/>
              <a:gd name="T38" fmla="*/ 146 w 150"/>
              <a:gd name="T39" fmla="*/ 146 h 150"/>
              <a:gd name="T40" fmla="*/ 146 w 150"/>
              <a:gd name="T41" fmla="*/ 4 h 150"/>
              <a:gd name="T42" fmla="*/ 76 w 150"/>
              <a:gd name="T43" fmla="*/ 72 h 150"/>
              <a:gd name="T44" fmla="*/ 76 w 150"/>
              <a:gd name="T45" fmla="*/ 21 h 150"/>
              <a:gd name="T46" fmla="*/ 78 w 150"/>
              <a:gd name="T47" fmla="*/ 19 h 150"/>
              <a:gd name="T48" fmla="*/ 129 w 150"/>
              <a:gd name="T49" fmla="*/ 19 h 150"/>
              <a:gd name="T50" fmla="*/ 131 w 150"/>
              <a:gd name="T51" fmla="*/ 21 h 150"/>
              <a:gd name="T52" fmla="*/ 131 w 150"/>
              <a:gd name="T53" fmla="*/ 72 h 150"/>
              <a:gd name="T54" fmla="*/ 129 w 150"/>
              <a:gd name="T55" fmla="*/ 74 h 150"/>
              <a:gd name="T56" fmla="*/ 78 w 150"/>
              <a:gd name="T57" fmla="*/ 74 h 150"/>
              <a:gd name="T58" fmla="*/ 76 w 150"/>
              <a:gd name="T59" fmla="*/ 72 h 150"/>
              <a:gd name="T60" fmla="*/ 80 w 150"/>
              <a:gd name="T61" fmla="*/ 70 h 150"/>
              <a:gd name="T62" fmla="*/ 127 w 150"/>
              <a:gd name="T63" fmla="*/ 70 h 150"/>
              <a:gd name="T64" fmla="*/ 127 w 150"/>
              <a:gd name="T65" fmla="*/ 23 h 150"/>
              <a:gd name="T66" fmla="*/ 80 w 150"/>
              <a:gd name="T67" fmla="*/ 23 h 150"/>
              <a:gd name="T68" fmla="*/ 80 w 150"/>
              <a:gd name="T69" fmla="*/ 70 h 150"/>
              <a:gd name="T70" fmla="*/ 40 w 150"/>
              <a:gd name="T71" fmla="*/ 36 h 150"/>
              <a:gd name="T72" fmla="*/ 66 w 150"/>
              <a:gd name="T73" fmla="*/ 36 h 150"/>
              <a:gd name="T74" fmla="*/ 68 w 150"/>
              <a:gd name="T75" fmla="*/ 34 h 150"/>
              <a:gd name="T76" fmla="*/ 66 w 150"/>
              <a:gd name="T77" fmla="*/ 32 h 150"/>
              <a:gd name="T78" fmla="*/ 40 w 150"/>
              <a:gd name="T79" fmla="*/ 32 h 150"/>
              <a:gd name="T80" fmla="*/ 38 w 150"/>
              <a:gd name="T81" fmla="*/ 34 h 150"/>
              <a:gd name="T82" fmla="*/ 40 w 150"/>
              <a:gd name="T83" fmla="*/ 36 h 150"/>
              <a:gd name="T84" fmla="*/ 21 w 150"/>
              <a:gd name="T85" fmla="*/ 112 h 150"/>
              <a:gd name="T86" fmla="*/ 97 w 150"/>
              <a:gd name="T87" fmla="*/ 112 h 150"/>
              <a:gd name="T88" fmla="*/ 99 w 150"/>
              <a:gd name="T89" fmla="*/ 110 h 150"/>
              <a:gd name="T90" fmla="*/ 97 w 150"/>
              <a:gd name="T91" fmla="*/ 108 h 150"/>
              <a:gd name="T92" fmla="*/ 21 w 150"/>
              <a:gd name="T93" fmla="*/ 108 h 150"/>
              <a:gd name="T94" fmla="*/ 19 w 150"/>
              <a:gd name="T95" fmla="*/ 110 h 150"/>
              <a:gd name="T96" fmla="*/ 21 w 150"/>
              <a:gd name="T97" fmla="*/ 112 h 150"/>
              <a:gd name="T98" fmla="*/ 21 w 150"/>
              <a:gd name="T99" fmla="*/ 93 h 150"/>
              <a:gd name="T100" fmla="*/ 129 w 150"/>
              <a:gd name="T101" fmla="*/ 93 h 150"/>
              <a:gd name="T102" fmla="*/ 131 w 150"/>
              <a:gd name="T103" fmla="*/ 91 h 150"/>
              <a:gd name="T104" fmla="*/ 129 w 150"/>
              <a:gd name="T105" fmla="*/ 89 h 150"/>
              <a:gd name="T106" fmla="*/ 21 w 150"/>
              <a:gd name="T107" fmla="*/ 89 h 150"/>
              <a:gd name="T108" fmla="*/ 19 w 150"/>
              <a:gd name="T109" fmla="*/ 91 h 150"/>
              <a:gd name="T110" fmla="*/ 21 w 150"/>
              <a:gd name="T111" fmla="*/ 93 h 150"/>
              <a:gd name="T112" fmla="*/ 21 w 150"/>
              <a:gd name="T113" fmla="*/ 74 h 150"/>
              <a:gd name="T114" fmla="*/ 66 w 150"/>
              <a:gd name="T115" fmla="*/ 74 h 150"/>
              <a:gd name="T116" fmla="*/ 68 w 150"/>
              <a:gd name="T117" fmla="*/ 72 h 150"/>
              <a:gd name="T118" fmla="*/ 66 w 150"/>
              <a:gd name="T119" fmla="*/ 70 h 150"/>
              <a:gd name="T120" fmla="*/ 21 w 150"/>
              <a:gd name="T121" fmla="*/ 70 h 150"/>
              <a:gd name="T122" fmla="*/ 19 w 150"/>
              <a:gd name="T123" fmla="*/ 72 h 150"/>
              <a:gd name="T124" fmla="*/ 21 w 150"/>
              <a:gd name="T125" fmla="*/ 74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0" h="150">
                <a:moveTo>
                  <a:pt x="19" y="53"/>
                </a:moveTo>
                <a:cubicBezTo>
                  <a:pt x="19" y="52"/>
                  <a:pt x="20" y="51"/>
                  <a:pt x="21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7" y="51"/>
                  <a:pt x="68" y="52"/>
                  <a:pt x="68" y="53"/>
                </a:cubicBezTo>
                <a:cubicBezTo>
                  <a:pt x="68" y="54"/>
                  <a:pt x="67" y="55"/>
                  <a:pt x="66" y="55"/>
                </a:cubicBezTo>
                <a:cubicBezTo>
                  <a:pt x="21" y="55"/>
                  <a:pt x="21" y="55"/>
                  <a:pt x="21" y="55"/>
                </a:cubicBezTo>
                <a:cubicBezTo>
                  <a:pt x="20" y="55"/>
                  <a:pt x="19" y="54"/>
                  <a:pt x="19" y="53"/>
                </a:cubicBezTo>
                <a:close/>
                <a:moveTo>
                  <a:pt x="150" y="2"/>
                </a:moveTo>
                <a:cubicBezTo>
                  <a:pt x="150" y="148"/>
                  <a:pt x="150" y="148"/>
                  <a:pt x="150" y="148"/>
                </a:cubicBezTo>
                <a:cubicBezTo>
                  <a:pt x="150" y="149"/>
                  <a:pt x="149" y="150"/>
                  <a:pt x="148" y="150"/>
                </a:cubicBezTo>
                <a:cubicBezTo>
                  <a:pt x="2" y="150"/>
                  <a:pt x="2" y="150"/>
                  <a:pt x="2" y="150"/>
                </a:cubicBezTo>
                <a:cubicBezTo>
                  <a:pt x="1" y="150"/>
                  <a:pt x="0" y="149"/>
                  <a:pt x="0" y="14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9" y="0"/>
                  <a:pt x="150" y="1"/>
                  <a:pt x="150" y="2"/>
                </a:cubicBezTo>
                <a:close/>
                <a:moveTo>
                  <a:pt x="146" y="4"/>
                </a:moveTo>
                <a:cubicBezTo>
                  <a:pt x="4" y="4"/>
                  <a:pt x="4" y="4"/>
                  <a:pt x="4" y="4"/>
                </a:cubicBezTo>
                <a:cubicBezTo>
                  <a:pt x="4" y="146"/>
                  <a:pt x="4" y="146"/>
                  <a:pt x="4" y="146"/>
                </a:cubicBezTo>
                <a:cubicBezTo>
                  <a:pt x="146" y="146"/>
                  <a:pt x="146" y="146"/>
                  <a:pt x="146" y="146"/>
                </a:cubicBezTo>
                <a:lnTo>
                  <a:pt x="146" y="4"/>
                </a:lnTo>
                <a:close/>
                <a:moveTo>
                  <a:pt x="76" y="72"/>
                </a:moveTo>
                <a:cubicBezTo>
                  <a:pt x="76" y="21"/>
                  <a:pt x="76" y="21"/>
                  <a:pt x="76" y="21"/>
                </a:cubicBezTo>
                <a:cubicBezTo>
                  <a:pt x="76" y="20"/>
                  <a:pt x="77" y="19"/>
                  <a:pt x="78" y="19"/>
                </a:cubicBezTo>
                <a:cubicBezTo>
                  <a:pt x="129" y="19"/>
                  <a:pt x="129" y="19"/>
                  <a:pt x="129" y="19"/>
                </a:cubicBezTo>
                <a:cubicBezTo>
                  <a:pt x="130" y="19"/>
                  <a:pt x="131" y="20"/>
                  <a:pt x="131" y="21"/>
                </a:cubicBezTo>
                <a:cubicBezTo>
                  <a:pt x="131" y="72"/>
                  <a:pt x="131" y="72"/>
                  <a:pt x="131" y="72"/>
                </a:cubicBezTo>
                <a:cubicBezTo>
                  <a:pt x="131" y="73"/>
                  <a:pt x="130" y="74"/>
                  <a:pt x="129" y="74"/>
                </a:cubicBezTo>
                <a:cubicBezTo>
                  <a:pt x="78" y="74"/>
                  <a:pt x="78" y="74"/>
                  <a:pt x="78" y="74"/>
                </a:cubicBezTo>
                <a:cubicBezTo>
                  <a:pt x="77" y="74"/>
                  <a:pt x="76" y="73"/>
                  <a:pt x="76" y="72"/>
                </a:cubicBezTo>
                <a:close/>
                <a:moveTo>
                  <a:pt x="80" y="70"/>
                </a:moveTo>
                <a:cubicBezTo>
                  <a:pt x="127" y="70"/>
                  <a:pt x="127" y="70"/>
                  <a:pt x="127" y="70"/>
                </a:cubicBezTo>
                <a:cubicBezTo>
                  <a:pt x="127" y="23"/>
                  <a:pt x="127" y="23"/>
                  <a:pt x="127" y="23"/>
                </a:cubicBezTo>
                <a:cubicBezTo>
                  <a:pt x="80" y="23"/>
                  <a:pt x="80" y="23"/>
                  <a:pt x="80" y="23"/>
                </a:cubicBezTo>
                <a:lnTo>
                  <a:pt x="80" y="70"/>
                </a:lnTo>
                <a:close/>
                <a:moveTo>
                  <a:pt x="40" y="36"/>
                </a:moveTo>
                <a:cubicBezTo>
                  <a:pt x="66" y="36"/>
                  <a:pt x="66" y="36"/>
                  <a:pt x="66" y="36"/>
                </a:cubicBezTo>
                <a:cubicBezTo>
                  <a:pt x="67" y="36"/>
                  <a:pt x="68" y="35"/>
                  <a:pt x="68" y="34"/>
                </a:cubicBezTo>
                <a:cubicBezTo>
                  <a:pt x="68" y="33"/>
                  <a:pt x="67" y="32"/>
                  <a:pt x="66" y="32"/>
                </a:cubicBezTo>
                <a:cubicBezTo>
                  <a:pt x="40" y="32"/>
                  <a:pt x="40" y="32"/>
                  <a:pt x="40" y="32"/>
                </a:cubicBezTo>
                <a:cubicBezTo>
                  <a:pt x="39" y="32"/>
                  <a:pt x="38" y="33"/>
                  <a:pt x="38" y="34"/>
                </a:cubicBezTo>
                <a:cubicBezTo>
                  <a:pt x="38" y="35"/>
                  <a:pt x="39" y="36"/>
                  <a:pt x="40" y="36"/>
                </a:cubicBezTo>
                <a:close/>
                <a:moveTo>
                  <a:pt x="21" y="112"/>
                </a:moveTo>
                <a:cubicBezTo>
                  <a:pt x="97" y="112"/>
                  <a:pt x="97" y="112"/>
                  <a:pt x="97" y="112"/>
                </a:cubicBezTo>
                <a:cubicBezTo>
                  <a:pt x="98" y="112"/>
                  <a:pt x="99" y="111"/>
                  <a:pt x="99" y="110"/>
                </a:cubicBezTo>
                <a:cubicBezTo>
                  <a:pt x="99" y="109"/>
                  <a:pt x="98" y="108"/>
                  <a:pt x="97" y="108"/>
                </a:cubicBezTo>
                <a:cubicBezTo>
                  <a:pt x="21" y="108"/>
                  <a:pt x="21" y="108"/>
                  <a:pt x="21" y="108"/>
                </a:cubicBezTo>
                <a:cubicBezTo>
                  <a:pt x="20" y="108"/>
                  <a:pt x="19" y="109"/>
                  <a:pt x="19" y="110"/>
                </a:cubicBezTo>
                <a:cubicBezTo>
                  <a:pt x="19" y="111"/>
                  <a:pt x="20" y="112"/>
                  <a:pt x="21" y="112"/>
                </a:cubicBezTo>
                <a:close/>
                <a:moveTo>
                  <a:pt x="21" y="93"/>
                </a:moveTo>
                <a:cubicBezTo>
                  <a:pt x="129" y="93"/>
                  <a:pt x="129" y="93"/>
                  <a:pt x="129" y="93"/>
                </a:cubicBezTo>
                <a:cubicBezTo>
                  <a:pt x="130" y="93"/>
                  <a:pt x="131" y="92"/>
                  <a:pt x="131" y="91"/>
                </a:cubicBezTo>
                <a:cubicBezTo>
                  <a:pt x="131" y="90"/>
                  <a:pt x="130" y="89"/>
                  <a:pt x="129" y="89"/>
                </a:cubicBezTo>
                <a:cubicBezTo>
                  <a:pt x="21" y="89"/>
                  <a:pt x="21" y="89"/>
                  <a:pt x="21" y="89"/>
                </a:cubicBezTo>
                <a:cubicBezTo>
                  <a:pt x="20" y="89"/>
                  <a:pt x="19" y="90"/>
                  <a:pt x="19" y="91"/>
                </a:cubicBezTo>
                <a:cubicBezTo>
                  <a:pt x="19" y="92"/>
                  <a:pt x="20" y="93"/>
                  <a:pt x="21" y="93"/>
                </a:cubicBezTo>
                <a:close/>
                <a:moveTo>
                  <a:pt x="21" y="74"/>
                </a:moveTo>
                <a:cubicBezTo>
                  <a:pt x="66" y="74"/>
                  <a:pt x="66" y="74"/>
                  <a:pt x="66" y="74"/>
                </a:cubicBezTo>
                <a:cubicBezTo>
                  <a:pt x="67" y="74"/>
                  <a:pt x="68" y="73"/>
                  <a:pt x="68" y="72"/>
                </a:cubicBezTo>
                <a:cubicBezTo>
                  <a:pt x="68" y="71"/>
                  <a:pt x="67" y="70"/>
                  <a:pt x="66" y="70"/>
                </a:cubicBezTo>
                <a:cubicBezTo>
                  <a:pt x="21" y="70"/>
                  <a:pt x="21" y="70"/>
                  <a:pt x="21" y="70"/>
                </a:cubicBezTo>
                <a:cubicBezTo>
                  <a:pt x="20" y="70"/>
                  <a:pt x="19" y="71"/>
                  <a:pt x="19" y="72"/>
                </a:cubicBezTo>
                <a:cubicBezTo>
                  <a:pt x="19" y="73"/>
                  <a:pt x="20" y="74"/>
                  <a:pt x="21" y="7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073">
            <a:extLst>
              <a:ext uri="{FF2B5EF4-FFF2-40B4-BE49-F238E27FC236}">
                <a16:creationId xmlns:a16="http://schemas.microsoft.com/office/drawing/2014/main" id="{5DFB8EC4-15F2-4BA6-9749-1B8BBA43A497}"/>
              </a:ext>
            </a:extLst>
          </p:cNvPr>
          <p:cNvSpPr>
            <a:spLocks noEditPoints="1"/>
          </p:cNvSpPr>
          <p:nvPr/>
        </p:nvSpPr>
        <p:spPr bwMode="auto">
          <a:xfrm>
            <a:off x="874967" y="1217268"/>
            <a:ext cx="733425" cy="731838"/>
          </a:xfrm>
          <a:custGeom>
            <a:avLst/>
            <a:gdLst>
              <a:gd name="T0" fmla="*/ 129 w 150"/>
              <a:gd name="T1" fmla="*/ 82 h 150"/>
              <a:gd name="T2" fmla="*/ 68 w 150"/>
              <a:gd name="T3" fmla="*/ 82 h 150"/>
              <a:gd name="T4" fmla="*/ 68 w 150"/>
              <a:gd name="T5" fmla="*/ 21 h 150"/>
              <a:gd name="T6" fmla="*/ 66 w 150"/>
              <a:gd name="T7" fmla="*/ 19 h 150"/>
              <a:gd name="T8" fmla="*/ 0 w 150"/>
              <a:gd name="T9" fmla="*/ 84 h 150"/>
              <a:gd name="T10" fmla="*/ 66 w 150"/>
              <a:gd name="T11" fmla="*/ 150 h 150"/>
              <a:gd name="T12" fmla="*/ 131 w 150"/>
              <a:gd name="T13" fmla="*/ 84 h 150"/>
              <a:gd name="T14" fmla="*/ 129 w 150"/>
              <a:gd name="T15" fmla="*/ 82 h 150"/>
              <a:gd name="T16" fmla="*/ 66 w 150"/>
              <a:gd name="T17" fmla="*/ 146 h 150"/>
              <a:gd name="T18" fmla="*/ 4 w 150"/>
              <a:gd name="T19" fmla="*/ 84 h 150"/>
              <a:gd name="T20" fmla="*/ 64 w 150"/>
              <a:gd name="T21" fmla="*/ 23 h 150"/>
              <a:gd name="T22" fmla="*/ 64 w 150"/>
              <a:gd name="T23" fmla="*/ 84 h 150"/>
              <a:gd name="T24" fmla="*/ 66 w 150"/>
              <a:gd name="T25" fmla="*/ 86 h 150"/>
              <a:gd name="T26" fmla="*/ 127 w 150"/>
              <a:gd name="T27" fmla="*/ 86 h 150"/>
              <a:gd name="T28" fmla="*/ 66 w 150"/>
              <a:gd name="T29" fmla="*/ 146 h 150"/>
              <a:gd name="T30" fmla="*/ 85 w 150"/>
              <a:gd name="T31" fmla="*/ 0 h 150"/>
              <a:gd name="T32" fmla="*/ 83 w 150"/>
              <a:gd name="T33" fmla="*/ 2 h 150"/>
              <a:gd name="T34" fmla="*/ 83 w 150"/>
              <a:gd name="T35" fmla="*/ 65 h 150"/>
              <a:gd name="T36" fmla="*/ 85 w 150"/>
              <a:gd name="T37" fmla="*/ 67 h 150"/>
              <a:gd name="T38" fmla="*/ 148 w 150"/>
              <a:gd name="T39" fmla="*/ 67 h 150"/>
              <a:gd name="T40" fmla="*/ 150 w 150"/>
              <a:gd name="T41" fmla="*/ 65 h 150"/>
              <a:gd name="T42" fmla="*/ 85 w 150"/>
              <a:gd name="T43" fmla="*/ 0 h 150"/>
              <a:gd name="T44" fmla="*/ 87 w 150"/>
              <a:gd name="T45" fmla="*/ 63 h 150"/>
              <a:gd name="T46" fmla="*/ 87 w 150"/>
              <a:gd name="T47" fmla="*/ 4 h 150"/>
              <a:gd name="T48" fmla="*/ 146 w 150"/>
              <a:gd name="T49" fmla="*/ 63 h 150"/>
              <a:gd name="T50" fmla="*/ 87 w 150"/>
              <a:gd name="T51" fmla="*/ 63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50" h="150">
                <a:moveTo>
                  <a:pt x="129" y="82"/>
                </a:moveTo>
                <a:cubicBezTo>
                  <a:pt x="68" y="82"/>
                  <a:pt x="68" y="82"/>
                  <a:pt x="68" y="82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20"/>
                  <a:pt x="67" y="19"/>
                  <a:pt x="66" y="19"/>
                </a:cubicBezTo>
                <a:cubicBezTo>
                  <a:pt x="30" y="19"/>
                  <a:pt x="0" y="48"/>
                  <a:pt x="0" y="84"/>
                </a:cubicBezTo>
                <a:cubicBezTo>
                  <a:pt x="0" y="120"/>
                  <a:pt x="30" y="150"/>
                  <a:pt x="66" y="150"/>
                </a:cubicBezTo>
                <a:cubicBezTo>
                  <a:pt x="102" y="150"/>
                  <a:pt x="131" y="120"/>
                  <a:pt x="131" y="84"/>
                </a:cubicBezTo>
                <a:cubicBezTo>
                  <a:pt x="131" y="83"/>
                  <a:pt x="130" y="82"/>
                  <a:pt x="129" y="82"/>
                </a:cubicBezTo>
                <a:close/>
                <a:moveTo>
                  <a:pt x="66" y="146"/>
                </a:moveTo>
                <a:cubicBezTo>
                  <a:pt x="32" y="146"/>
                  <a:pt x="4" y="118"/>
                  <a:pt x="4" y="84"/>
                </a:cubicBezTo>
                <a:cubicBezTo>
                  <a:pt x="4" y="51"/>
                  <a:pt x="31" y="24"/>
                  <a:pt x="64" y="23"/>
                </a:cubicBezTo>
                <a:cubicBezTo>
                  <a:pt x="64" y="84"/>
                  <a:pt x="64" y="84"/>
                  <a:pt x="64" y="84"/>
                </a:cubicBezTo>
                <a:cubicBezTo>
                  <a:pt x="64" y="85"/>
                  <a:pt x="65" y="86"/>
                  <a:pt x="66" y="86"/>
                </a:cubicBezTo>
                <a:cubicBezTo>
                  <a:pt x="127" y="86"/>
                  <a:pt x="127" y="86"/>
                  <a:pt x="127" y="86"/>
                </a:cubicBezTo>
                <a:cubicBezTo>
                  <a:pt x="126" y="119"/>
                  <a:pt x="99" y="146"/>
                  <a:pt x="66" y="146"/>
                </a:cubicBezTo>
                <a:close/>
                <a:moveTo>
                  <a:pt x="85" y="0"/>
                </a:moveTo>
                <a:cubicBezTo>
                  <a:pt x="84" y="0"/>
                  <a:pt x="83" y="1"/>
                  <a:pt x="83" y="2"/>
                </a:cubicBezTo>
                <a:cubicBezTo>
                  <a:pt x="83" y="65"/>
                  <a:pt x="83" y="65"/>
                  <a:pt x="83" y="65"/>
                </a:cubicBezTo>
                <a:cubicBezTo>
                  <a:pt x="83" y="66"/>
                  <a:pt x="84" y="67"/>
                  <a:pt x="85" y="67"/>
                </a:cubicBezTo>
                <a:cubicBezTo>
                  <a:pt x="148" y="67"/>
                  <a:pt x="148" y="67"/>
                  <a:pt x="148" y="67"/>
                </a:cubicBezTo>
                <a:cubicBezTo>
                  <a:pt x="149" y="67"/>
                  <a:pt x="150" y="66"/>
                  <a:pt x="150" y="65"/>
                </a:cubicBezTo>
                <a:cubicBezTo>
                  <a:pt x="150" y="29"/>
                  <a:pt x="121" y="0"/>
                  <a:pt x="85" y="0"/>
                </a:cubicBezTo>
                <a:close/>
                <a:moveTo>
                  <a:pt x="87" y="63"/>
                </a:moveTo>
                <a:cubicBezTo>
                  <a:pt x="87" y="4"/>
                  <a:pt x="87" y="4"/>
                  <a:pt x="87" y="4"/>
                </a:cubicBezTo>
                <a:cubicBezTo>
                  <a:pt x="119" y="5"/>
                  <a:pt x="145" y="31"/>
                  <a:pt x="146" y="63"/>
                </a:cubicBezTo>
                <a:lnTo>
                  <a:pt x="87" y="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6074">
            <a:extLst>
              <a:ext uri="{FF2B5EF4-FFF2-40B4-BE49-F238E27FC236}">
                <a16:creationId xmlns:a16="http://schemas.microsoft.com/office/drawing/2014/main" id="{5E6CBE9F-FBA8-4A17-86D7-17B02FA94624}"/>
              </a:ext>
            </a:extLst>
          </p:cNvPr>
          <p:cNvSpPr>
            <a:spLocks noEditPoints="1"/>
          </p:cNvSpPr>
          <p:nvPr/>
        </p:nvSpPr>
        <p:spPr bwMode="auto">
          <a:xfrm>
            <a:off x="2066690" y="1217268"/>
            <a:ext cx="728662" cy="731838"/>
          </a:xfrm>
          <a:custGeom>
            <a:avLst/>
            <a:gdLst>
              <a:gd name="T0" fmla="*/ 84 w 149"/>
              <a:gd name="T1" fmla="*/ 67 h 150"/>
              <a:gd name="T2" fmla="*/ 147 w 149"/>
              <a:gd name="T3" fmla="*/ 67 h 150"/>
              <a:gd name="T4" fmla="*/ 149 w 149"/>
              <a:gd name="T5" fmla="*/ 65 h 150"/>
              <a:gd name="T6" fmla="*/ 84 w 149"/>
              <a:gd name="T7" fmla="*/ 0 h 150"/>
              <a:gd name="T8" fmla="*/ 82 w 149"/>
              <a:gd name="T9" fmla="*/ 2 h 150"/>
              <a:gd name="T10" fmla="*/ 82 w 149"/>
              <a:gd name="T11" fmla="*/ 65 h 150"/>
              <a:gd name="T12" fmla="*/ 84 w 149"/>
              <a:gd name="T13" fmla="*/ 67 h 150"/>
              <a:gd name="T14" fmla="*/ 86 w 149"/>
              <a:gd name="T15" fmla="*/ 4 h 150"/>
              <a:gd name="T16" fmla="*/ 145 w 149"/>
              <a:gd name="T17" fmla="*/ 63 h 150"/>
              <a:gd name="T18" fmla="*/ 86 w 149"/>
              <a:gd name="T19" fmla="*/ 63 h 150"/>
              <a:gd name="T20" fmla="*/ 86 w 149"/>
              <a:gd name="T21" fmla="*/ 4 h 150"/>
              <a:gd name="T22" fmla="*/ 147 w 149"/>
              <a:gd name="T23" fmla="*/ 76 h 150"/>
              <a:gd name="T24" fmla="*/ 84 w 149"/>
              <a:gd name="T25" fmla="*/ 76 h 150"/>
              <a:gd name="T26" fmla="*/ 82 w 149"/>
              <a:gd name="T27" fmla="*/ 77 h 150"/>
              <a:gd name="T28" fmla="*/ 83 w 149"/>
              <a:gd name="T29" fmla="*/ 79 h 150"/>
              <a:gd name="T30" fmla="*/ 127 w 149"/>
              <a:gd name="T31" fmla="*/ 124 h 150"/>
              <a:gd name="T32" fmla="*/ 129 w 149"/>
              <a:gd name="T33" fmla="*/ 125 h 150"/>
              <a:gd name="T34" fmla="*/ 130 w 149"/>
              <a:gd name="T35" fmla="*/ 124 h 150"/>
              <a:gd name="T36" fmla="*/ 149 w 149"/>
              <a:gd name="T37" fmla="*/ 78 h 150"/>
              <a:gd name="T38" fmla="*/ 147 w 149"/>
              <a:gd name="T39" fmla="*/ 76 h 150"/>
              <a:gd name="T40" fmla="*/ 129 w 149"/>
              <a:gd name="T41" fmla="*/ 120 h 150"/>
              <a:gd name="T42" fmla="*/ 89 w 149"/>
              <a:gd name="T43" fmla="*/ 80 h 150"/>
              <a:gd name="T44" fmla="*/ 145 w 149"/>
              <a:gd name="T45" fmla="*/ 80 h 150"/>
              <a:gd name="T46" fmla="*/ 129 w 149"/>
              <a:gd name="T47" fmla="*/ 120 h 150"/>
              <a:gd name="T48" fmla="*/ 67 w 149"/>
              <a:gd name="T49" fmla="*/ 83 h 150"/>
              <a:gd name="T50" fmla="*/ 67 w 149"/>
              <a:gd name="T51" fmla="*/ 21 h 150"/>
              <a:gd name="T52" fmla="*/ 65 w 149"/>
              <a:gd name="T53" fmla="*/ 19 h 150"/>
              <a:gd name="T54" fmla="*/ 0 w 149"/>
              <a:gd name="T55" fmla="*/ 84 h 150"/>
              <a:gd name="T56" fmla="*/ 65 w 149"/>
              <a:gd name="T57" fmla="*/ 150 h 150"/>
              <a:gd name="T58" fmla="*/ 111 w 149"/>
              <a:gd name="T59" fmla="*/ 130 h 150"/>
              <a:gd name="T60" fmla="*/ 111 w 149"/>
              <a:gd name="T61" fmla="*/ 128 h 150"/>
              <a:gd name="T62" fmla="*/ 67 w 149"/>
              <a:gd name="T63" fmla="*/ 83 h 150"/>
              <a:gd name="T64" fmla="*/ 65 w 149"/>
              <a:gd name="T65" fmla="*/ 146 h 150"/>
              <a:gd name="T66" fmla="*/ 4 w 149"/>
              <a:gd name="T67" fmla="*/ 84 h 150"/>
              <a:gd name="T68" fmla="*/ 63 w 149"/>
              <a:gd name="T69" fmla="*/ 23 h 150"/>
              <a:gd name="T70" fmla="*/ 63 w 149"/>
              <a:gd name="T71" fmla="*/ 84 h 150"/>
              <a:gd name="T72" fmla="*/ 64 w 149"/>
              <a:gd name="T73" fmla="*/ 86 h 150"/>
              <a:gd name="T74" fmla="*/ 107 w 149"/>
              <a:gd name="T75" fmla="*/ 129 h 150"/>
              <a:gd name="T76" fmla="*/ 65 w 149"/>
              <a:gd name="T77" fmla="*/ 146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9" h="150">
                <a:moveTo>
                  <a:pt x="84" y="67"/>
                </a:moveTo>
                <a:cubicBezTo>
                  <a:pt x="147" y="67"/>
                  <a:pt x="147" y="67"/>
                  <a:pt x="147" y="67"/>
                </a:cubicBezTo>
                <a:cubicBezTo>
                  <a:pt x="148" y="67"/>
                  <a:pt x="149" y="66"/>
                  <a:pt x="149" y="65"/>
                </a:cubicBezTo>
                <a:cubicBezTo>
                  <a:pt x="149" y="29"/>
                  <a:pt x="120" y="0"/>
                  <a:pt x="84" y="0"/>
                </a:cubicBezTo>
                <a:cubicBezTo>
                  <a:pt x="83" y="0"/>
                  <a:pt x="82" y="1"/>
                  <a:pt x="82" y="2"/>
                </a:cubicBezTo>
                <a:cubicBezTo>
                  <a:pt x="82" y="65"/>
                  <a:pt x="82" y="65"/>
                  <a:pt x="82" y="65"/>
                </a:cubicBezTo>
                <a:cubicBezTo>
                  <a:pt x="82" y="66"/>
                  <a:pt x="83" y="67"/>
                  <a:pt x="84" y="67"/>
                </a:cubicBezTo>
                <a:close/>
                <a:moveTo>
                  <a:pt x="86" y="4"/>
                </a:moveTo>
                <a:cubicBezTo>
                  <a:pt x="118" y="5"/>
                  <a:pt x="144" y="31"/>
                  <a:pt x="145" y="63"/>
                </a:cubicBezTo>
                <a:cubicBezTo>
                  <a:pt x="86" y="63"/>
                  <a:pt x="86" y="63"/>
                  <a:pt x="86" y="63"/>
                </a:cubicBezTo>
                <a:lnTo>
                  <a:pt x="86" y="4"/>
                </a:lnTo>
                <a:close/>
                <a:moveTo>
                  <a:pt x="147" y="76"/>
                </a:moveTo>
                <a:cubicBezTo>
                  <a:pt x="84" y="76"/>
                  <a:pt x="84" y="76"/>
                  <a:pt x="84" y="76"/>
                </a:cubicBezTo>
                <a:cubicBezTo>
                  <a:pt x="83" y="76"/>
                  <a:pt x="82" y="76"/>
                  <a:pt x="82" y="77"/>
                </a:cubicBezTo>
                <a:cubicBezTo>
                  <a:pt x="82" y="78"/>
                  <a:pt x="82" y="79"/>
                  <a:pt x="83" y="79"/>
                </a:cubicBezTo>
                <a:cubicBezTo>
                  <a:pt x="127" y="124"/>
                  <a:pt x="127" y="124"/>
                  <a:pt x="127" y="124"/>
                </a:cubicBezTo>
                <a:cubicBezTo>
                  <a:pt x="128" y="124"/>
                  <a:pt x="128" y="125"/>
                  <a:pt x="129" y="125"/>
                </a:cubicBezTo>
                <a:cubicBezTo>
                  <a:pt x="129" y="125"/>
                  <a:pt x="130" y="124"/>
                  <a:pt x="130" y="124"/>
                </a:cubicBezTo>
                <a:cubicBezTo>
                  <a:pt x="142" y="112"/>
                  <a:pt x="149" y="95"/>
                  <a:pt x="149" y="78"/>
                </a:cubicBezTo>
                <a:cubicBezTo>
                  <a:pt x="149" y="77"/>
                  <a:pt x="148" y="76"/>
                  <a:pt x="147" y="76"/>
                </a:cubicBezTo>
                <a:close/>
                <a:moveTo>
                  <a:pt x="129" y="120"/>
                </a:moveTo>
                <a:cubicBezTo>
                  <a:pt x="89" y="80"/>
                  <a:pt x="89" y="80"/>
                  <a:pt x="89" y="80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45" y="95"/>
                  <a:pt x="139" y="109"/>
                  <a:pt x="129" y="120"/>
                </a:cubicBezTo>
                <a:close/>
                <a:moveTo>
                  <a:pt x="67" y="83"/>
                </a:moveTo>
                <a:cubicBezTo>
                  <a:pt x="67" y="21"/>
                  <a:pt x="67" y="21"/>
                  <a:pt x="67" y="21"/>
                </a:cubicBezTo>
                <a:cubicBezTo>
                  <a:pt x="67" y="20"/>
                  <a:pt x="66" y="19"/>
                  <a:pt x="65" y="19"/>
                </a:cubicBezTo>
                <a:cubicBezTo>
                  <a:pt x="29" y="19"/>
                  <a:pt x="0" y="48"/>
                  <a:pt x="0" y="84"/>
                </a:cubicBezTo>
                <a:cubicBezTo>
                  <a:pt x="0" y="120"/>
                  <a:pt x="29" y="150"/>
                  <a:pt x="65" y="150"/>
                </a:cubicBezTo>
                <a:cubicBezTo>
                  <a:pt x="82" y="150"/>
                  <a:pt x="99" y="143"/>
                  <a:pt x="111" y="130"/>
                </a:cubicBezTo>
                <a:cubicBezTo>
                  <a:pt x="112" y="130"/>
                  <a:pt x="112" y="128"/>
                  <a:pt x="111" y="128"/>
                </a:cubicBezTo>
                <a:lnTo>
                  <a:pt x="67" y="83"/>
                </a:lnTo>
                <a:close/>
                <a:moveTo>
                  <a:pt x="65" y="146"/>
                </a:moveTo>
                <a:cubicBezTo>
                  <a:pt x="31" y="146"/>
                  <a:pt x="4" y="118"/>
                  <a:pt x="4" y="84"/>
                </a:cubicBezTo>
                <a:cubicBezTo>
                  <a:pt x="4" y="51"/>
                  <a:pt x="30" y="24"/>
                  <a:pt x="63" y="23"/>
                </a:cubicBezTo>
                <a:cubicBezTo>
                  <a:pt x="63" y="84"/>
                  <a:pt x="63" y="84"/>
                  <a:pt x="63" y="84"/>
                </a:cubicBezTo>
                <a:cubicBezTo>
                  <a:pt x="63" y="85"/>
                  <a:pt x="63" y="85"/>
                  <a:pt x="64" y="86"/>
                </a:cubicBezTo>
                <a:cubicBezTo>
                  <a:pt x="107" y="129"/>
                  <a:pt x="107" y="129"/>
                  <a:pt x="107" y="129"/>
                </a:cubicBezTo>
                <a:cubicBezTo>
                  <a:pt x="95" y="140"/>
                  <a:pt x="81" y="146"/>
                  <a:pt x="65" y="14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3" name="Freeform 6075">
            <a:extLst>
              <a:ext uri="{FF2B5EF4-FFF2-40B4-BE49-F238E27FC236}">
                <a16:creationId xmlns:a16="http://schemas.microsoft.com/office/drawing/2014/main" id="{74C0B0AB-4CFC-4C80-BEE1-34A7F4941B56}"/>
              </a:ext>
            </a:extLst>
          </p:cNvPr>
          <p:cNvSpPr>
            <a:spLocks noEditPoints="1"/>
          </p:cNvSpPr>
          <p:nvPr/>
        </p:nvSpPr>
        <p:spPr bwMode="auto">
          <a:xfrm>
            <a:off x="5637096" y="1210918"/>
            <a:ext cx="733425" cy="733425"/>
          </a:xfrm>
          <a:custGeom>
            <a:avLst/>
            <a:gdLst>
              <a:gd name="T0" fmla="*/ 148 w 150"/>
              <a:gd name="T1" fmla="*/ 146 h 150"/>
              <a:gd name="T2" fmla="*/ 4 w 150"/>
              <a:gd name="T3" fmla="*/ 146 h 150"/>
              <a:gd name="T4" fmla="*/ 4 w 150"/>
              <a:gd name="T5" fmla="*/ 131 h 150"/>
              <a:gd name="T6" fmla="*/ 123 w 150"/>
              <a:gd name="T7" fmla="*/ 131 h 150"/>
              <a:gd name="T8" fmla="*/ 125 w 150"/>
              <a:gd name="T9" fmla="*/ 129 h 150"/>
              <a:gd name="T10" fmla="*/ 125 w 150"/>
              <a:gd name="T11" fmla="*/ 103 h 150"/>
              <a:gd name="T12" fmla="*/ 123 w 150"/>
              <a:gd name="T13" fmla="*/ 101 h 150"/>
              <a:gd name="T14" fmla="*/ 4 w 150"/>
              <a:gd name="T15" fmla="*/ 101 h 150"/>
              <a:gd name="T16" fmla="*/ 4 w 150"/>
              <a:gd name="T17" fmla="*/ 86 h 150"/>
              <a:gd name="T18" fmla="*/ 85 w 150"/>
              <a:gd name="T19" fmla="*/ 86 h 150"/>
              <a:gd name="T20" fmla="*/ 87 w 150"/>
              <a:gd name="T21" fmla="*/ 84 h 150"/>
              <a:gd name="T22" fmla="*/ 87 w 150"/>
              <a:gd name="T23" fmla="*/ 59 h 150"/>
              <a:gd name="T24" fmla="*/ 85 w 150"/>
              <a:gd name="T25" fmla="*/ 57 h 150"/>
              <a:gd name="T26" fmla="*/ 4 w 150"/>
              <a:gd name="T27" fmla="*/ 57 h 150"/>
              <a:gd name="T28" fmla="*/ 4 w 150"/>
              <a:gd name="T29" fmla="*/ 42 h 150"/>
              <a:gd name="T30" fmla="*/ 85 w 150"/>
              <a:gd name="T31" fmla="*/ 42 h 150"/>
              <a:gd name="T32" fmla="*/ 87 w 150"/>
              <a:gd name="T33" fmla="*/ 40 h 150"/>
              <a:gd name="T34" fmla="*/ 87 w 150"/>
              <a:gd name="T35" fmla="*/ 15 h 150"/>
              <a:gd name="T36" fmla="*/ 85 w 150"/>
              <a:gd name="T37" fmla="*/ 13 h 150"/>
              <a:gd name="T38" fmla="*/ 4 w 150"/>
              <a:gd name="T39" fmla="*/ 13 h 150"/>
              <a:gd name="T40" fmla="*/ 4 w 150"/>
              <a:gd name="T41" fmla="*/ 2 h 150"/>
              <a:gd name="T42" fmla="*/ 2 w 150"/>
              <a:gd name="T43" fmla="*/ 0 h 150"/>
              <a:gd name="T44" fmla="*/ 0 w 150"/>
              <a:gd name="T45" fmla="*/ 2 h 150"/>
              <a:gd name="T46" fmla="*/ 0 w 150"/>
              <a:gd name="T47" fmla="*/ 15 h 150"/>
              <a:gd name="T48" fmla="*/ 0 w 150"/>
              <a:gd name="T49" fmla="*/ 40 h 150"/>
              <a:gd name="T50" fmla="*/ 0 w 150"/>
              <a:gd name="T51" fmla="*/ 59 h 150"/>
              <a:gd name="T52" fmla="*/ 0 w 150"/>
              <a:gd name="T53" fmla="*/ 84 h 150"/>
              <a:gd name="T54" fmla="*/ 0 w 150"/>
              <a:gd name="T55" fmla="*/ 103 h 150"/>
              <a:gd name="T56" fmla="*/ 0 w 150"/>
              <a:gd name="T57" fmla="*/ 129 h 150"/>
              <a:gd name="T58" fmla="*/ 0 w 150"/>
              <a:gd name="T59" fmla="*/ 148 h 150"/>
              <a:gd name="T60" fmla="*/ 2 w 150"/>
              <a:gd name="T61" fmla="*/ 150 h 150"/>
              <a:gd name="T62" fmla="*/ 148 w 150"/>
              <a:gd name="T63" fmla="*/ 150 h 150"/>
              <a:gd name="T64" fmla="*/ 150 w 150"/>
              <a:gd name="T65" fmla="*/ 148 h 150"/>
              <a:gd name="T66" fmla="*/ 148 w 150"/>
              <a:gd name="T67" fmla="*/ 146 h 150"/>
              <a:gd name="T68" fmla="*/ 121 w 150"/>
              <a:gd name="T69" fmla="*/ 105 h 150"/>
              <a:gd name="T70" fmla="*/ 121 w 150"/>
              <a:gd name="T71" fmla="*/ 127 h 150"/>
              <a:gd name="T72" fmla="*/ 4 w 150"/>
              <a:gd name="T73" fmla="*/ 127 h 150"/>
              <a:gd name="T74" fmla="*/ 4 w 150"/>
              <a:gd name="T75" fmla="*/ 105 h 150"/>
              <a:gd name="T76" fmla="*/ 121 w 150"/>
              <a:gd name="T77" fmla="*/ 105 h 150"/>
              <a:gd name="T78" fmla="*/ 83 w 150"/>
              <a:gd name="T79" fmla="*/ 61 h 150"/>
              <a:gd name="T80" fmla="*/ 83 w 150"/>
              <a:gd name="T81" fmla="*/ 82 h 150"/>
              <a:gd name="T82" fmla="*/ 4 w 150"/>
              <a:gd name="T83" fmla="*/ 82 h 150"/>
              <a:gd name="T84" fmla="*/ 4 w 150"/>
              <a:gd name="T85" fmla="*/ 61 h 150"/>
              <a:gd name="T86" fmla="*/ 83 w 150"/>
              <a:gd name="T87" fmla="*/ 61 h 150"/>
              <a:gd name="T88" fmla="*/ 83 w 150"/>
              <a:gd name="T89" fmla="*/ 17 h 150"/>
              <a:gd name="T90" fmla="*/ 83 w 150"/>
              <a:gd name="T91" fmla="*/ 38 h 150"/>
              <a:gd name="T92" fmla="*/ 4 w 150"/>
              <a:gd name="T93" fmla="*/ 38 h 150"/>
              <a:gd name="T94" fmla="*/ 4 w 150"/>
              <a:gd name="T95" fmla="*/ 17 h 150"/>
              <a:gd name="T96" fmla="*/ 83 w 150"/>
              <a:gd name="T97" fmla="*/ 17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0" h="150">
                <a:moveTo>
                  <a:pt x="148" y="146"/>
                </a:moveTo>
                <a:cubicBezTo>
                  <a:pt x="4" y="146"/>
                  <a:pt x="4" y="146"/>
                  <a:pt x="4" y="146"/>
                </a:cubicBezTo>
                <a:cubicBezTo>
                  <a:pt x="4" y="131"/>
                  <a:pt x="4" y="131"/>
                  <a:pt x="4" y="131"/>
                </a:cubicBezTo>
                <a:cubicBezTo>
                  <a:pt x="123" y="131"/>
                  <a:pt x="123" y="131"/>
                  <a:pt x="123" y="131"/>
                </a:cubicBezTo>
                <a:cubicBezTo>
                  <a:pt x="124" y="131"/>
                  <a:pt x="125" y="130"/>
                  <a:pt x="125" y="129"/>
                </a:cubicBezTo>
                <a:cubicBezTo>
                  <a:pt x="125" y="103"/>
                  <a:pt x="125" y="103"/>
                  <a:pt x="125" y="103"/>
                </a:cubicBezTo>
                <a:cubicBezTo>
                  <a:pt x="125" y="102"/>
                  <a:pt x="124" y="101"/>
                  <a:pt x="123" y="101"/>
                </a:cubicBezTo>
                <a:cubicBezTo>
                  <a:pt x="4" y="101"/>
                  <a:pt x="4" y="101"/>
                  <a:pt x="4" y="101"/>
                </a:cubicBezTo>
                <a:cubicBezTo>
                  <a:pt x="4" y="86"/>
                  <a:pt x="4" y="86"/>
                  <a:pt x="4" y="86"/>
                </a:cubicBezTo>
                <a:cubicBezTo>
                  <a:pt x="85" y="86"/>
                  <a:pt x="85" y="86"/>
                  <a:pt x="85" y="86"/>
                </a:cubicBezTo>
                <a:cubicBezTo>
                  <a:pt x="86" y="86"/>
                  <a:pt x="87" y="85"/>
                  <a:pt x="87" y="84"/>
                </a:cubicBezTo>
                <a:cubicBezTo>
                  <a:pt x="87" y="59"/>
                  <a:pt x="87" y="59"/>
                  <a:pt x="87" y="59"/>
                </a:cubicBezTo>
                <a:cubicBezTo>
                  <a:pt x="87" y="58"/>
                  <a:pt x="86" y="57"/>
                  <a:pt x="85" y="57"/>
                </a:cubicBezTo>
                <a:cubicBezTo>
                  <a:pt x="4" y="57"/>
                  <a:pt x="4" y="57"/>
                  <a:pt x="4" y="57"/>
                </a:cubicBezTo>
                <a:cubicBezTo>
                  <a:pt x="4" y="42"/>
                  <a:pt x="4" y="42"/>
                  <a:pt x="4" y="42"/>
                </a:cubicBezTo>
                <a:cubicBezTo>
                  <a:pt x="85" y="42"/>
                  <a:pt x="85" y="42"/>
                  <a:pt x="85" y="42"/>
                </a:cubicBezTo>
                <a:cubicBezTo>
                  <a:pt x="86" y="42"/>
                  <a:pt x="87" y="41"/>
                  <a:pt x="87" y="40"/>
                </a:cubicBezTo>
                <a:cubicBezTo>
                  <a:pt x="87" y="15"/>
                  <a:pt x="87" y="15"/>
                  <a:pt x="87" y="15"/>
                </a:cubicBezTo>
                <a:cubicBezTo>
                  <a:pt x="87" y="14"/>
                  <a:pt x="86" y="13"/>
                  <a:pt x="85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9"/>
                  <a:pt x="1" y="150"/>
                  <a:pt x="2" y="150"/>
                </a:cubicBezTo>
                <a:cubicBezTo>
                  <a:pt x="148" y="150"/>
                  <a:pt x="148" y="150"/>
                  <a:pt x="148" y="150"/>
                </a:cubicBezTo>
                <a:cubicBezTo>
                  <a:pt x="149" y="150"/>
                  <a:pt x="150" y="149"/>
                  <a:pt x="150" y="148"/>
                </a:cubicBezTo>
                <a:cubicBezTo>
                  <a:pt x="150" y="147"/>
                  <a:pt x="149" y="146"/>
                  <a:pt x="148" y="146"/>
                </a:cubicBezTo>
                <a:close/>
                <a:moveTo>
                  <a:pt x="121" y="105"/>
                </a:moveTo>
                <a:cubicBezTo>
                  <a:pt x="121" y="127"/>
                  <a:pt x="121" y="127"/>
                  <a:pt x="121" y="127"/>
                </a:cubicBezTo>
                <a:cubicBezTo>
                  <a:pt x="4" y="127"/>
                  <a:pt x="4" y="127"/>
                  <a:pt x="4" y="127"/>
                </a:cubicBezTo>
                <a:cubicBezTo>
                  <a:pt x="4" y="105"/>
                  <a:pt x="4" y="105"/>
                  <a:pt x="4" y="105"/>
                </a:cubicBezTo>
                <a:lnTo>
                  <a:pt x="121" y="105"/>
                </a:lnTo>
                <a:close/>
                <a:moveTo>
                  <a:pt x="83" y="61"/>
                </a:moveTo>
                <a:cubicBezTo>
                  <a:pt x="83" y="82"/>
                  <a:pt x="83" y="82"/>
                  <a:pt x="83" y="82"/>
                </a:cubicBezTo>
                <a:cubicBezTo>
                  <a:pt x="4" y="82"/>
                  <a:pt x="4" y="82"/>
                  <a:pt x="4" y="82"/>
                </a:cubicBezTo>
                <a:cubicBezTo>
                  <a:pt x="4" y="61"/>
                  <a:pt x="4" y="61"/>
                  <a:pt x="4" y="61"/>
                </a:cubicBezTo>
                <a:lnTo>
                  <a:pt x="83" y="61"/>
                </a:lnTo>
                <a:close/>
                <a:moveTo>
                  <a:pt x="83" y="17"/>
                </a:moveTo>
                <a:cubicBezTo>
                  <a:pt x="83" y="38"/>
                  <a:pt x="83" y="38"/>
                  <a:pt x="83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4" y="17"/>
                  <a:pt x="4" y="17"/>
                  <a:pt x="4" y="17"/>
                </a:cubicBezTo>
                <a:lnTo>
                  <a:pt x="83" y="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6076">
            <a:extLst>
              <a:ext uri="{FF2B5EF4-FFF2-40B4-BE49-F238E27FC236}">
                <a16:creationId xmlns:a16="http://schemas.microsoft.com/office/drawing/2014/main" id="{1FACF209-EBB6-4B51-98E4-4845D2A8DC2F}"/>
              </a:ext>
            </a:extLst>
          </p:cNvPr>
          <p:cNvSpPr>
            <a:spLocks noEditPoints="1"/>
          </p:cNvSpPr>
          <p:nvPr/>
        </p:nvSpPr>
        <p:spPr bwMode="auto">
          <a:xfrm>
            <a:off x="3253650" y="1217268"/>
            <a:ext cx="733425" cy="727075"/>
          </a:xfrm>
          <a:custGeom>
            <a:avLst/>
            <a:gdLst>
              <a:gd name="T0" fmla="*/ 150 w 150"/>
              <a:gd name="T1" fmla="*/ 77 h 149"/>
              <a:gd name="T2" fmla="*/ 127 w 150"/>
              <a:gd name="T3" fmla="*/ 77 h 149"/>
              <a:gd name="T4" fmla="*/ 104 w 150"/>
              <a:gd name="T5" fmla="*/ 95 h 149"/>
              <a:gd name="T6" fmla="*/ 84 w 150"/>
              <a:gd name="T7" fmla="*/ 101 h 149"/>
              <a:gd name="T8" fmla="*/ 48 w 150"/>
              <a:gd name="T9" fmla="*/ 91 h 149"/>
              <a:gd name="T10" fmla="*/ 37 w 150"/>
              <a:gd name="T11" fmla="*/ 107 h 149"/>
              <a:gd name="T12" fmla="*/ 4 w 150"/>
              <a:gd name="T13" fmla="*/ 75 h 149"/>
              <a:gd name="T14" fmla="*/ 53 w 150"/>
              <a:gd name="T15" fmla="*/ 55 h 149"/>
              <a:gd name="T16" fmla="*/ 90 w 150"/>
              <a:gd name="T17" fmla="*/ 57 h 149"/>
              <a:gd name="T18" fmla="*/ 101 w 150"/>
              <a:gd name="T19" fmla="*/ 70 h 149"/>
              <a:gd name="T20" fmla="*/ 110 w 150"/>
              <a:gd name="T21" fmla="*/ 51 h 149"/>
              <a:gd name="T22" fmla="*/ 139 w 150"/>
              <a:gd name="T23" fmla="*/ 23 h 149"/>
              <a:gd name="T24" fmla="*/ 139 w 150"/>
              <a:gd name="T25" fmla="*/ 0 h 149"/>
              <a:gd name="T26" fmla="*/ 129 w 150"/>
              <a:gd name="T27" fmla="*/ 19 h 149"/>
              <a:gd name="T28" fmla="*/ 101 w 150"/>
              <a:gd name="T29" fmla="*/ 47 h 149"/>
              <a:gd name="T30" fmla="*/ 64 w 150"/>
              <a:gd name="T31" fmla="*/ 45 h 149"/>
              <a:gd name="T32" fmla="*/ 53 w 150"/>
              <a:gd name="T33" fmla="*/ 32 h 149"/>
              <a:gd name="T34" fmla="*/ 42 w 150"/>
              <a:gd name="T35" fmla="*/ 47 h 149"/>
              <a:gd name="T36" fmla="*/ 4 w 150"/>
              <a:gd name="T37" fmla="*/ 4 h 149"/>
              <a:gd name="T38" fmla="*/ 0 w 150"/>
              <a:gd name="T39" fmla="*/ 4 h 149"/>
              <a:gd name="T40" fmla="*/ 2 w 150"/>
              <a:gd name="T41" fmla="*/ 149 h 149"/>
              <a:gd name="T42" fmla="*/ 147 w 150"/>
              <a:gd name="T43" fmla="*/ 147 h 149"/>
              <a:gd name="T44" fmla="*/ 4 w 150"/>
              <a:gd name="T45" fmla="*/ 145 h 149"/>
              <a:gd name="T46" fmla="*/ 5 w 150"/>
              <a:gd name="T47" fmla="*/ 133 h 149"/>
              <a:gd name="T48" fmla="*/ 48 w 150"/>
              <a:gd name="T49" fmla="*/ 114 h 149"/>
              <a:gd name="T50" fmla="*/ 84 w 150"/>
              <a:gd name="T51" fmla="*/ 105 h 149"/>
              <a:gd name="T52" fmla="*/ 106 w 150"/>
              <a:gd name="T53" fmla="*/ 103 h 149"/>
              <a:gd name="T54" fmla="*/ 130 w 150"/>
              <a:gd name="T55" fmla="*/ 85 h 149"/>
              <a:gd name="T56" fmla="*/ 139 w 150"/>
              <a:gd name="T57" fmla="*/ 4 h 149"/>
              <a:gd name="T58" fmla="*/ 139 w 150"/>
              <a:gd name="T59" fmla="*/ 19 h 149"/>
              <a:gd name="T60" fmla="*/ 139 w 150"/>
              <a:gd name="T61" fmla="*/ 4 h 149"/>
              <a:gd name="T62" fmla="*/ 106 w 150"/>
              <a:gd name="T63" fmla="*/ 52 h 149"/>
              <a:gd name="T64" fmla="*/ 106 w 150"/>
              <a:gd name="T65" fmla="*/ 52 h 149"/>
              <a:gd name="T66" fmla="*/ 101 w 150"/>
              <a:gd name="T67" fmla="*/ 66 h 149"/>
              <a:gd name="T68" fmla="*/ 101 w 150"/>
              <a:gd name="T69" fmla="*/ 51 h 149"/>
              <a:gd name="T70" fmla="*/ 60 w 150"/>
              <a:gd name="T71" fmla="*/ 43 h 149"/>
              <a:gd name="T72" fmla="*/ 47 w 150"/>
              <a:gd name="T73" fmla="*/ 47 h 149"/>
              <a:gd name="T74" fmla="*/ 47 w 150"/>
              <a:gd name="T75" fmla="*/ 47 h 149"/>
              <a:gd name="T76" fmla="*/ 53 w 150"/>
              <a:gd name="T77" fmla="*/ 36 h 149"/>
              <a:gd name="T78" fmla="*/ 41 w 150"/>
              <a:gd name="T79" fmla="*/ 103 h 149"/>
              <a:gd name="T80" fmla="*/ 56 w 150"/>
              <a:gd name="T81" fmla="*/ 103 h 149"/>
              <a:gd name="T82" fmla="*/ 95 w 150"/>
              <a:gd name="T83" fmla="*/ 110 h 149"/>
              <a:gd name="T84" fmla="*/ 95 w 150"/>
              <a:gd name="T85" fmla="*/ 95 h 149"/>
              <a:gd name="T86" fmla="*/ 101 w 150"/>
              <a:gd name="T87" fmla="*/ 99 h 149"/>
              <a:gd name="T88" fmla="*/ 102 w 150"/>
              <a:gd name="T89" fmla="*/ 103 h 149"/>
              <a:gd name="T90" fmla="*/ 139 w 150"/>
              <a:gd name="T91" fmla="*/ 70 h 149"/>
              <a:gd name="T92" fmla="*/ 139 w 150"/>
              <a:gd name="T93" fmla="*/ 85 h 149"/>
              <a:gd name="T94" fmla="*/ 139 w 150"/>
              <a:gd name="T95" fmla="*/ 7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50" h="149">
                <a:moveTo>
                  <a:pt x="139" y="89"/>
                </a:moveTo>
                <a:cubicBezTo>
                  <a:pt x="145" y="89"/>
                  <a:pt x="150" y="84"/>
                  <a:pt x="150" y="77"/>
                </a:cubicBezTo>
                <a:cubicBezTo>
                  <a:pt x="150" y="71"/>
                  <a:pt x="145" y="66"/>
                  <a:pt x="139" y="66"/>
                </a:cubicBezTo>
                <a:cubicBezTo>
                  <a:pt x="132" y="66"/>
                  <a:pt x="127" y="71"/>
                  <a:pt x="127" y="77"/>
                </a:cubicBezTo>
                <a:cubicBezTo>
                  <a:pt x="127" y="79"/>
                  <a:pt x="127" y="80"/>
                  <a:pt x="128" y="81"/>
                </a:cubicBezTo>
                <a:cubicBezTo>
                  <a:pt x="104" y="95"/>
                  <a:pt x="104" y="95"/>
                  <a:pt x="104" y="95"/>
                </a:cubicBezTo>
                <a:cubicBezTo>
                  <a:pt x="102" y="93"/>
                  <a:pt x="98" y="91"/>
                  <a:pt x="95" y="91"/>
                </a:cubicBezTo>
                <a:cubicBezTo>
                  <a:pt x="89" y="91"/>
                  <a:pt x="85" y="95"/>
                  <a:pt x="84" y="101"/>
                </a:cubicBezTo>
                <a:cubicBezTo>
                  <a:pt x="59" y="101"/>
                  <a:pt x="59" y="101"/>
                  <a:pt x="59" y="101"/>
                </a:cubicBezTo>
                <a:cubicBezTo>
                  <a:pt x="58" y="95"/>
                  <a:pt x="54" y="91"/>
                  <a:pt x="48" y="91"/>
                </a:cubicBezTo>
                <a:cubicBezTo>
                  <a:pt x="42" y="91"/>
                  <a:pt x="37" y="96"/>
                  <a:pt x="37" y="103"/>
                </a:cubicBezTo>
                <a:cubicBezTo>
                  <a:pt x="37" y="104"/>
                  <a:pt x="37" y="105"/>
                  <a:pt x="37" y="107"/>
                </a:cubicBezTo>
                <a:cubicBezTo>
                  <a:pt x="4" y="128"/>
                  <a:pt x="4" y="128"/>
                  <a:pt x="4" y="128"/>
                </a:cubicBezTo>
                <a:cubicBezTo>
                  <a:pt x="4" y="75"/>
                  <a:pt x="4" y="75"/>
                  <a:pt x="4" y="75"/>
                </a:cubicBezTo>
                <a:cubicBezTo>
                  <a:pt x="44" y="51"/>
                  <a:pt x="44" y="51"/>
                  <a:pt x="44" y="51"/>
                </a:cubicBezTo>
                <a:cubicBezTo>
                  <a:pt x="46" y="53"/>
                  <a:pt x="50" y="55"/>
                  <a:pt x="53" y="55"/>
                </a:cubicBezTo>
                <a:cubicBezTo>
                  <a:pt x="57" y="55"/>
                  <a:pt x="61" y="52"/>
                  <a:pt x="63" y="49"/>
                </a:cubicBezTo>
                <a:cubicBezTo>
                  <a:pt x="90" y="57"/>
                  <a:pt x="90" y="57"/>
                  <a:pt x="90" y="57"/>
                </a:cubicBezTo>
                <a:cubicBezTo>
                  <a:pt x="90" y="58"/>
                  <a:pt x="90" y="58"/>
                  <a:pt x="90" y="58"/>
                </a:cubicBezTo>
                <a:cubicBezTo>
                  <a:pt x="90" y="65"/>
                  <a:pt x="95" y="70"/>
                  <a:pt x="101" y="70"/>
                </a:cubicBezTo>
                <a:cubicBezTo>
                  <a:pt x="108" y="70"/>
                  <a:pt x="113" y="65"/>
                  <a:pt x="113" y="58"/>
                </a:cubicBezTo>
                <a:cubicBezTo>
                  <a:pt x="113" y="55"/>
                  <a:pt x="112" y="53"/>
                  <a:pt x="110" y="51"/>
                </a:cubicBezTo>
                <a:cubicBezTo>
                  <a:pt x="132" y="22"/>
                  <a:pt x="132" y="22"/>
                  <a:pt x="132" y="22"/>
                </a:cubicBezTo>
                <a:cubicBezTo>
                  <a:pt x="134" y="23"/>
                  <a:pt x="136" y="23"/>
                  <a:pt x="139" y="23"/>
                </a:cubicBezTo>
                <a:cubicBezTo>
                  <a:pt x="145" y="23"/>
                  <a:pt x="150" y="18"/>
                  <a:pt x="150" y="12"/>
                </a:cubicBezTo>
                <a:cubicBezTo>
                  <a:pt x="150" y="6"/>
                  <a:pt x="145" y="0"/>
                  <a:pt x="139" y="0"/>
                </a:cubicBezTo>
                <a:cubicBezTo>
                  <a:pt x="132" y="0"/>
                  <a:pt x="127" y="6"/>
                  <a:pt x="127" y="12"/>
                </a:cubicBezTo>
                <a:cubicBezTo>
                  <a:pt x="127" y="15"/>
                  <a:pt x="128" y="17"/>
                  <a:pt x="129" y="19"/>
                </a:cubicBezTo>
                <a:cubicBezTo>
                  <a:pt x="107" y="48"/>
                  <a:pt x="107" y="48"/>
                  <a:pt x="107" y="48"/>
                </a:cubicBezTo>
                <a:cubicBezTo>
                  <a:pt x="105" y="47"/>
                  <a:pt x="103" y="47"/>
                  <a:pt x="101" y="47"/>
                </a:cubicBezTo>
                <a:cubicBezTo>
                  <a:pt x="97" y="47"/>
                  <a:pt x="93" y="49"/>
                  <a:pt x="91" y="53"/>
                </a:cubicBezTo>
                <a:cubicBezTo>
                  <a:pt x="64" y="45"/>
                  <a:pt x="64" y="45"/>
                  <a:pt x="64" y="45"/>
                </a:cubicBezTo>
                <a:cubicBezTo>
                  <a:pt x="64" y="44"/>
                  <a:pt x="64" y="44"/>
                  <a:pt x="64" y="43"/>
                </a:cubicBezTo>
                <a:cubicBezTo>
                  <a:pt x="64" y="37"/>
                  <a:pt x="59" y="32"/>
                  <a:pt x="53" y="32"/>
                </a:cubicBezTo>
                <a:cubicBezTo>
                  <a:pt x="47" y="32"/>
                  <a:pt x="41" y="37"/>
                  <a:pt x="41" y="43"/>
                </a:cubicBezTo>
                <a:cubicBezTo>
                  <a:pt x="41" y="45"/>
                  <a:pt x="42" y="46"/>
                  <a:pt x="42" y="47"/>
                </a:cubicBezTo>
                <a:cubicBezTo>
                  <a:pt x="4" y="70"/>
                  <a:pt x="4" y="70"/>
                  <a:pt x="4" y="70"/>
                </a:cubicBezTo>
                <a:cubicBezTo>
                  <a:pt x="4" y="4"/>
                  <a:pt x="4" y="4"/>
                  <a:pt x="4" y="4"/>
                </a:cubicBezTo>
                <a:cubicBezTo>
                  <a:pt x="4" y="3"/>
                  <a:pt x="3" y="2"/>
                  <a:pt x="2" y="2"/>
                </a:cubicBezTo>
                <a:cubicBezTo>
                  <a:pt x="1" y="2"/>
                  <a:pt x="0" y="3"/>
                  <a:pt x="0" y="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8"/>
                  <a:pt x="1" y="149"/>
                  <a:pt x="2" y="149"/>
                </a:cubicBezTo>
                <a:cubicBezTo>
                  <a:pt x="145" y="149"/>
                  <a:pt x="145" y="149"/>
                  <a:pt x="145" y="149"/>
                </a:cubicBezTo>
                <a:cubicBezTo>
                  <a:pt x="146" y="149"/>
                  <a:pt x="147" y="148"/>
                  <a:pt x="147" y="147"/>
                </a:cubicBezTo>
                <a:cubicBezTo>
                  <a:pt x="147" y="146"/>
                  <a:pt x="146" y="145"/>
                  <a:pt x="145" y="145"/>
                </a:cubicBezTo>
                <a:cubicBezTo>
                  <a:pt x="4" y="145"/>
                  <a:pt x="4" y="145"/>
                  <a:pt x="4" y="14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5" y="133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42" y="113"/>
                  <a:pt x="45" y="114"/>
                  <a:pt x="48" y="114"/>
                </a:cubicBezTo>
                <a:cubicBezTo>
                  <a:pt x="54" y="114"/>
                  <a:pt x="58" y="110"/>
                  <a:pt x="59" y="105"/>
                </a:cubicBezTo>
                <a:cubicBezTo>
                  <a:pt x="84" y="105"/>
                  <a:pt x="84" y="105"/>
                  <a:pt x="84" y="105"/>
                </a:cubicBezTo>
                <a:cubicBezTo>
                  <a:pt x="85" y="110"/>
                  <a:pt x="89" y="114"/>
                  <a:pt x="95" y="114"/>
                </a:cubicBezTo>
                <a:cubicBezTo>
                  <a:pt x="101" y="114"/>
                  <a:pt x="106" y="109"/>
                  <a:pt x="106" y="103"/>
                </a:cubicBezTo>
                <a:cubicBezTo>
                  <a:pt x="106" y="101"/>
                  <a:pt x="106" y="100"/>
                  <a:pt x="106" y="99"/>
                </a:cubicBezTo>
                <a:cubicBezTo>
                  <a:pt x="130" y="85"/>
                  <a:pt x="130" y="85"/>
                  <a:pt x="130" y="85"/>
                </a:cubicBezTo>
                <a:cubicBezTo>
                  <a:pt x="132" y="87"/>
                  <a:pt x="135" y="89"/>
                  <a:pt x="139" y="89"/>
                </a:cubicBezTo>
                <a:close/>
                <a:moveTo>
                  <a:pt x="139" y="4"/>
                </a:moveTo>
                <a:cubicBezTo>
                  <a:pt x="143" y="4"/>
                  <a:pt x="146" y="8"/>
                  <a:pt x="146" y="12"/>
                </a:cubicBezTo>
                <a:cubicBezTo>
                  <a:pt x="146" y="16"/>
                  <a:pt x="143" y="19"/>
                  <a:pt x="139" y="19"/>
                </a:cubicBezTo>
                <a:cubicBezTo>
                  <a:pt x="134" y="19"/>
                  <a:pt x="131" y="16"/>
                  <a:pt x="131" y="12"/>
                </a:cubicBezTo>
                <a:cubicBezTo>
                  <a:pt x="131" y="8"/>
                  <a:pt x="134" y="4"/>
                  <a:pt x="139" y="4"/>
                </a:cubicBezTo>
                <a:close/>
                <a:moveTo>
                  <a:pt x="101" y="51"/>
                </a:moveTo>
                <a:cubicBezTo>
                  <a:pt x="103" y="51"/>
                  <a:pt x="105" y="51"/>
                  <a:pt x="106" y="5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8" y="54"/>
                  <a:pt x="109" y="56"/>
                  <a:pt x="109" y="58"/>
                </a:cubicBezTo>
                <a:cubicBezTo>
                  <a:pt x="109" y="62"/>
                  <a:pt x="105" y="66"/>
                  <a:pt x="101" y="66"/>
                </a:cubicBezTo>
                <a:cubicBezTo>
                  <a:pt x="97" y="66"/>
                  <a:pt x="94" y="62"/>
                  <a:pt x="94" y="58"/>
                </a:cubicBezTo>
                <a:cubicBezTo>
                  <a:pt x="94" y="54"/>
                  <a:pt x="97" y="51"/>
                  <a:pt x="101" y="51"/>
                </a:cubicBezTo>
                <a:close/>
                <a:moveTo>
                  <a:pt x="53" y="36"/>
                </a:moveTo>
                <a:cubicBezTo>
                  <a:pt x="57" y="36"/>
                  <a:pt x="60" y="39"/>
                  <a:pt x="60" y="43"/>
                </a:cubicBezTo>
                <a:cubicBezTo>
                  <a:pt x="60" y="47"/>
                  <a:pt x="57" y="51"/>
                  <a:pt x="53" y="51"/>
                </a:cubicBezTo>
                <a:cubicBezTo>
                  <a:pt x="50" y="51"/>
                  <a:pt x="48" y="49"/>
                  <a:pt x="47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6" y="46"/>
                  <a:pt x="45" y="45"/>
                  <a:pt x="45" y="43"/>
                </a:cubicBezTo>
                <a:cubicBezTo>
                  <a:pt x="45" y="39"/>
                  <a:pt x="49" y="36"/>
                  <a:pt x="53" y="36"/>
                </a:cubicBezTo>
                <a:close/>
                <a:moveTo>
                  <a:pt x="48" y="110"/>
                </a:moveTo>
                <a:cubicBezTo>
                  <a:pt x="44" y="110"/>
                  <a:pt x="41" y="107"/>
                  <a:pt x="41" y="103"/>
                </a:cubicBezTo>
                <a:cubicBezTo>
                  <a:pt x="41" y="98"/>
                  <a:pt x="44" y="95"/>
                  <a:pt x="48" y="95"/>
                </a:cubicBezTo>
                <a:cubicBezTo>
                  <a:pt x="52" y="95"/>
                  <a:pt x="56" y="98"/>
                  <a:pt x="56" y="103"/>
                </a:cubicBezTo>
                <a:cubicBezTo>
                  <a:pt x="56" y="107"/>
                  <a:pt x="52" y="110"/>
                  <a:pt x="48" y="110"/>
                </a:cubicBezTo>
                <a:close/>
                <a:moveTo>
                  <a:pt x="95" y="110"/>
                </a:moveTo>
                <a:cubicBezTo>
                  <a:pt x="91" y="110"/>
                  <a:pt x="87" y="107"/>
                  <a:pt x="87" y="103"/>
                </a:cubicBezTo>
                <a:cubicBezTo>
                  <a:pt x="87" y="98"/>
                  <a:pt x="91" y="95"/>
                  <a:pt x="95" y="95"/>
                </a:cubicBezTo>
                <a:cubicBezTo>
                  <a:pt x="98" y="95"/>
                  <a:pt x="100" y="97"/>
                  <a:pt x="101" y="99"/>
                </a:cubicBezTo>
                <a:cubicBezTo>
                  <a:pt x="101" y="99"/>
                  <a:pt x="101" y="99"/>
                  <a:pt x="101" y="99"/>
                </a:cubicBezTo>
                <a:cubicBezTo>
                  <a:pt x="101" y="99"/>
                  <a:pt x="101" y="99"/>
                  <a:pt x="101" y="99"/>
                </a:cubicBezTo>
                <a:cubicBezTo>
                  <a:pt x="102" y="100"/>
                  <a:pt x="102" y="101"/>
                  <a:pt x="102" y="103"/>
                </a:cubicBezTo>
                <a:cubicBezTo>
                  <a:pt x="102" y="107"/>
                  <a:pt x="99" y="110"/>
                  <a:pt x="95" y="110"/>
                </a:cubicBezTo>
                <a:close/>
                <a:moveTo>
                  <a:pt x="139" y="70"/>
                </a:moveTo>
                <a:cubicBezTo>
                  <a:pt x="143" y="70"/>
                  <a:pt x="146" y="73"/>
                  <a:pt x="146" y="77"/>
                </a:cubicBezTo>
                <a:cubicBezTo>
                  <a:pt x="146" y="81"/>
                  <a:pt x="143" y="85"/>
                  <a:pt x="139" y="85"/>
                </a:cubicBezTo>
                <a:cubicBezTo>
                  <a:pt x="134" y="85"/>
                  <a:pt x="131" y="81"/>
                  <a:pt x="131" y="77"/>
                </a:cubicBezTo>
                <a:cubicBezTo>
                  <a:pt x="131" y="73"/>
                  <a:pt x="134" y="70"/>
                  <a:pt x="139" y="7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6077">
            <a:extLst>
              <a:ext uri="{FF2B5EF4-FFF2-40B4-BE49-F238E27FC236}">
                <a16:creationId xmlns:a16="http://schemas.microsoft.com/office/drawing/2014/main" id="{2B16196F-1A05-4882-AA83-E5E9ABE0D045}"/>
              </a:ext>
            </a:extLst>
          </p:cNvPr>
          <p:cNvSpPr>
            <a:spLocks noEditPoints="1"/>
          </p:cNvSpPr>
          <p:nvPr/>
        </p:nvSpPr>
        <p:spPr bwMode="auto">
          <a:xfrm>
            <a:off x="6824056" y="1464918"/>
            <a:ext cx="728662" cy="484188"/>
          </a:xfrm>
          <a:custGeom>
            <a:avLst/>
            <a:gdLst>
              <a:gd name="T0" fmla="*/ 147 w 149"/>
              <a:gd name="T1" fmla="*/ 95 h 99"/>
              <a:gd name="T2" fmla="*/ 143 w 149"/>
              <a:gd name="T3" fmla="*/ 95 h 99"/>
              <a:gd name="T4" fmla="*/ 143 w 149"/>
              <a:gd name="T5" fmla="*/ 2 h 99"/>
              <a:gd name="T6" fmla="*/ 141 w 149"/>
              <a:gd name="T7" fmla="*/ 0 h 99"/>
              <a:gd name="T8" fmla="*/ 122 w 149"/>
              <a:gd name="T9" fmla="*/ 0 h 99"/>
              <a:gd name="T10" fmla="*/ 120 w 149"/>
              <a:gd name="T11" fmla="*/ 2 h 99"/>
              <a:gd name="T12" fmla="*/ 120 w 149"/>
              <a:gd name="T13" fmla="*/ 95 h 99"/>
              <a:gd name="T14" fmla="*/ 105 w 149"/>
              <a:gd name="T15" fmla="*/ 95 h 99"/>
              <a:gd name="T16" fmla="*/ 105 w 149"/>
              <a:gd name="T17" fmla="*/ 47 h 99"/>
              <a:gd name="T18" fmla="*/ 103 w 149"/>
              <a:gd name="T19" fmla="*/ 45 h 99"/>
              <a:gd name="T20" fmla="*/ 84 w 149"/>
              <a:gd name="T21" fmla="*/ 45 h 99"/>
              <a:gd name="T22" fmla="*/ 82 w 149"/>
              <a:gd name="T23" fmla="*/ 47 h 99"/>
              <a:gd name="T24" fmla="*/ 82 w 149"/>
              <a:gd name="T25" fmla="*/ 95 h 99"/>
              <a:gd name="T26" fmla="*/ 67 w 149"/>
              <a:gd name="T27" fmla="*/ 95 h 99"/>
              <a:gd name="T28" fmla="*/ 67 w 149"/>
              <a:gd name="T29" fmla="*/ 34 h 99"/>
              <a:gd name="T30" fmla="*/ 65 w 149"/>
              <a:gd name="T31" fmla="*/ 32 h 99"/>
              <a:gd name="T32" fmla="*/ 46 w 149"/>
              <a:gd name="T33" fmla="*/ 32 h 99"/>
              <a:gd name="T34" fmla="*/ 44 w 149"/>
              <a:gd name="T35" fmla="*/ 34 h 99"/>
              <a:gd name="T36" fmla="*/ 44 w 149"/>
              <a:gd name="T37" fmla="*/ 95 h 99"/>
              <a:gd name="T38" fmla="*/ 29 w 149"/>
              <a:gd name="T39" fmla="*/ 95 h 99"/>
              <a:gd name="T40" fmla="*/ 29 w 149"/>
              <a:gd name="T41" fmla="*/ 66 h 99"/>
              <a:gd name="T42" fmla="*/ 27 w 149"/>
              <a:gd name="T43" fmla="*/ 64 h 99"/>
              <a:gd name="T44" fmla="*/ 8 w 149"/>
              <a:gd name="T45" fmla="*/ 64 h 99"/>
              <a:gd name="T46" fmla="*/ 6 w 149"/>
              <a:gd name="T47" fmla="*/ 66 h 99"/>
              <a:gd name="T48" fmla="*/ 6 w 149"/>
              <a:gd name="T49" fmla="*/ 95 h 99"/>
              <a:gd name="T50" fmla="*/ 2 w 149"/>
              <a:gd name="T51" fmla="*/ 95 h 99"/>
              <a:gd name="T52" fmla="*/ 0 w 149"/>
              <a:gd name="T53" fmla="*/ 97 h 99"/>
              <a:gd name="T54" fmla="*/ 2 w 149"/>
              <a:gd name="T55" fmla="*/ 99 h 99"/>
              <a:gd name="T56" fmla="*/ 8 w 149"/>
              <a:gd name="T57" fmla="*/ 99 h 99"/>
              <a:gd name="T58" fmla="*/ 27 w 149"/>
              <a:gd name="T59" fmla="*/ 99 h 99"/>
              <a:gd name="T60" fmla="*/ 46 w 149"/>
              <a:gd name="T61" fmla="*/ 99 h 99"/>
              <a:gd name="T62" fmla="*/ 65 w 149"/>
              <a:gd name="T63" fmla="*/ 99 h 99"/>
              <a:gd name="T64" fmla="*/ 84 w 149"/>
              <a:gd name="T65" fmla="*/ 99 h 99"/>
              <a:gd name="T66" fmla="*/ 103 w 149"/>
              <a:gd name="T67" fmla="*/ 99 h 99"/>
              <a:gd name="T68" fmla="*/ 122 w 149"/>
              <a:gd name="T69" fmla="*/ 99 h 99"/>
              <a:gd name="T70" fmla="*/ 141 w 149"/>
              <a:gd name="T71" fmla="*/ 99 h 99"/>
              <a:gd name="T72" fmla="*/ 147 w 149"/>
              <a:gd name="T73" fmla="*/ 99 h 99"/>
              <a:gd name="T74" fmla="*/ 149 w 149"/>
              <a:gd name="T75" fmla="*/ 97 h 99"/>
              <a:gd name="T76" fmla="*/ 147 w 149"/>
              <a:gd name="T77" fmla="*/ 95 h 99"/>
              <a:gd name="T78" fmla="*/ 10 w 149"/>
              <a:gd name="T79" fmla="*/ 95 h 99"/>
              <a:gd name="T80" fmla="*/ 10 w 149"/>
              <a:gd name="T81" fmla="*/ 68 h 99"/>
              <a:gd name="T82" fmla="*/ 25 w 149"/>
              <a:gd name="T83" fmla="*/ 68 h 99"/>
              <a:gd name="T84" fmla="*/ 25 w 149"/>
              <a:gd name="T85" fmla="*/ 95 h 99"/>
              <a:gd name="T86" fmla="*/ 10 w 149"/>
              <a:gd name="T87" fmla="*/ 95 h 99"/>
              <a:gd name="T88" fmla="*/ 48 w 149"/>
              <a:gd name="T89" fmla="*/ 95 h 99"/>
              <a:gd name="T90" fmla="*/ 48 w 149"/>
              <a:gd name="T91" fmla="*/ 36 h 99"/>
              <a:gd name="T92" fmla="*/ 63 w 149"/>
              <a:gd name="T93" fmla="*/ 36 h 99"/>
              <a:gd name="T94" fmla="*/ 63 w 149"/>
              <a:gd name="T95" fmla="*/ 95 h 99"/>
              <a:gd name="T96" fmla="*/ 48 w 149"/>
              <a:gd name="T97" fmla="*/ 95 h 99"/>
              <a:gd name="T98" fmla="*/ 86 w 149"/>
              <a:gd name="T99" fmla="*/ 95 h 99"/>
              <a:gd name="T100" fmla="*/ 86 w 149"/>
              <a:gd name="T101" fmla="*/ 49 h 99"/>
              <a:gd name="T102" fmla="*/ 101 w 149"/>
              <a:gd name="T103" fmla="*/ 49 h 99"/>
              <a:gd name="T104" fmla="*/ 101 w 149"/>
              <a:gd name="T105" fmla="*/ 95 h 99"/>
              <a:gd name="T106" fmla="*/ 86 w 149"/>
              <a:gd name="T107" fmla="*/ 95 h 99"/>
              <a:gd name="T108" fmla="*/ 124 w 149"/>
              <a:gd name="T109" fmla="*/ 95 h 99"/>
              <a:gd name="T110" fmla="*/ 124 w 149"/>
              <a:gd name="T111" fmla="*/ 4 h 99"/>
              <a:gd name="T112" fmla="*/ 139 w 149"/>
              <a:gd name="T113" fmla="*/ 4 h 99"/>
              <a:gd name="T114" fmla="*/ 139 w 149"/>
              <a:gd name="T115" fmla="*/ 95 h 99"/>
              <a:gd name="T116" fmla="*/ 124 w 149"/>
              <a:gd name="T117" fmla="*/ 95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49" h="99">
                <a:moveTo>
                  <a:pt x="147" y="95"/>
                </a:moveTo>
                <a:cubicBezTo>
                  <a:pt x="143" y="95"/>
                  <a:pt x="143" y="95"/>
                  <a:pt x="143" y="95"/>
                </a:cubicBezTo>
                <a:cubicBezTo>
                  <a:pt x="143" y="2"/>
                  <a:pt x="143" y="2"/>
                  <a:pt x="143" y="2"/>
                </a:cubicBezTo>
                <a:cubicBezTo>
                  <a:pt x="143" y="1"/>
                  <a:pt x="142" y="0"/>
                  <a:pt x="141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21" y="0"/>
                  <a:pt x="120" y="1"/>
                  <a:pt x="120" y="2"/>
                </a:cubicBezTo>
                <a:cubicBezTo>
                  <a:pt x="120" y="95"/>
                  <a:pt x="120" y="95"/>
                  <a:pt x="120" y="95"/>
                </a:cubicBezTo>
                <a:cubicBezTo>
                  <a:pt x="105" y="95"/>
                  <a:pt x="105" y="95"/>
                  <a:pt x="105" y="95"/>
                </a:cubicBezTo>
                <a:cubicBezTo>
                  <a:pt x="105" y="47"/>
                  <a:pt x="105" y="47"/>
                  <a:pt x="105" y="47"/>
                </a:cubicBezTo>
                <a:cubicBezTo>
                  <a:pt x="105" y="46"/>
                  <a:pt x="104" y="45"/>
                  <a:pt x="103" y="45"/>
                </a:cubicBezTo>
                <a:cubicBezTo>
                  <a:pt x="84" y="45"/>
                  <a:pt x="84" y="45"/>
                  <a:pt x="84" y="45"/>
                </a:cubicBezTo>
                <a:cubicBezTo>
                  <a:pt x="83" y="45"/>
                  <a:pt x="82" y="46"/>
                  <a:pt x="82" y="47"/>
                </a:cubicBezTo>
                <a:cubicBezTo>
                  <a:pt x="82" y="95"/>
                  <a:pt x="82" y="95"/>
                  <a:pt x="82" y="95"/>
                </a:cubicBezTo>
                <a:cubicBezTo>
                  <a:pt x="67" y="95"/>
                  <a:pt x="67" y="95"/>
                  <a:pt x="67" y="95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3"/>
                  <a:pt x="66" y="32"/>
                  <a:pt x="65" y="32"/>
                </a:cubicBezTo>
                <a:cubicBezTo>
                  <a:pt x="46" y="32"/>
                  <a:pt x="46" y="32"/>
                  <a:pt x="46" y="32"/>
                </a:cubicBezTo>
                <a:cubicBezTo>
                  <a:pt x="45" y="32"/>
                  <a:pt x="44" y="33"/>
                  <a:pt x="44" y="34"/>
                </a:cubicBezTo>
                <a:cubicBezTo>
                  <a:pt x="44" y="95"/>
                  <a:pt x="44" y="95"/>
                  <a:pt x="44" y="95"/>
                </a:cubicBezTo>
                <a:cubicBezTo>
                  <a:pt x="29" y="95"/>
                  <a:pt x="29" y="95"/>
                  <a:pt x="29" y="95"/>
                </a:cubicBezTo>
                <a:cubicBezTo>
                  <a:pt x="29" y="66"/>
                  <a:pt x="29" y="66"/>
                  <a:pt x="29" y="66"/>
                </a:cubicBezTo>
                <a:cubicBezTo>
                  <a:pt x="29" y="65"/>
                  <a:pt x="28" y="64"/>
                  <a:pt x="27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7" y="64"/>
                  <a:pt x="6" y="65"/>
                  <a:pt x="6" y="66"/>
                </a:cubicBezTo>
                <a:cubicBezTo>
                  <a:pt x="6" y="95"/>
                  <a:pt x="6" y="95"/>
                  <a:pt x="6" y="95"/>
                </a:cubicBezTo>
                <a:cubicBezTo>
                  <a:pt x="2" y="95"/>
                  <a:pt x="2" y="95"/>
                  <a:pt x="2" y="95"/>
                </a:cubicBezTo>
                <a:cubicBezTo>
                  <a:pt x="0" y="95"/>
                  <a:pt x="0" y="96"/>
                  <a:pt x="0" y="97"/>
                </a:cubicBezTo>
                <a:cubicBezTo>
                  <a:pt x="0" y="99"/>
                  <a:pt x="0" y="99"/>
                  <a:pt x="2" y="99"/>
                </a:cubicBezTo>
                <a:cubicBezTo>
                  <a:pt x="8" y="99"/>
                  <a:pt x="8" y="99"/>
                  <a:pt x="8" y="99"/>
                </a:cubicBezTo>
                <a:cubicBezTo>
                  <a:pt x="27" y="99"/>
                  <a:pt x="27" y="99"/>
                  <a:pt x="27" y="99"/>
                </a:cubicBezTo>
                <a:cubicBezTo>
                  <a:pt x="46" y="99"/>
                  <a:pt x="46" y="99"/>
                  <a:pt x="46" y="99"/>
                </a:cubicBezTo>
                <a:cubicBezTo>
                  <a:pt x="65" y="99"/>
                  <a:pt x="65" y="99"/>
                  <a:pt x="65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103" y="99"/>
                  <a:pt x="103" y="99"/>
                  <a:pt x="103" y="99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41" y="99"/>
                  <a:pt x="141" y="99"/>
                  <a:pt x="141" y="99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48" y="99"/>
                  <a:pt x="149" y="99"/>
                  <a:pt x="149" y="97"/>
                </a:cubicBezTo>
                <a:cubicBezTo>
                  <a:pt x="149" y="96"/>
                  <a:pt x="148" y="95"/>
                  <a:pt x="147" y="95"/>
                </a:cubicBezTo>
                <a:close/>
                <a:moveTo>
                  <a:pt x="10" y="95"/>
                </a:moveTo>
                <a:cubicBezTo>
                  <a:pt x="10" y="68"/>
                  <a:pt x="10" y="68"/>
                  <a:pt x="10" y="68"/>
                </a:cubicBezTo>
                <a:cubicBezTo>
                  <a:pt x="25" y="68"/>
                  <a:pt x="25" y="68"/>
                  <a:pt x="25" y="68"/>
                </a:cubicBezTo>
                <a:cubicBezTo>
                  <a:pt x="25" y="95"/>
                  <a:pt x="25" y="95"/>
                  <a:pt x="25" y="95"/>
                </a:cubicBezTo>
                <a:lnTo>
                  <a:pt x="10" y="95"/>
                </a:lnTo>
                <a:close/>
                <a:moveTo>
                  <a:pt x="48" y="95"/>
                </a:moveTo>
                <a:cubicBezTo>
                  <a:pt x="48" y="36"/>
                  <a:pt x="48" y="36"/>
                  <a:pt x="48" y="36"/>
                </a:cubicBezTo>
                <a:cubicBezTo>
                  <a:pt x="63" y="36"/>
                  <a:pt x="63" y="36"/>
                  <a:pt x="63" y="36"/>
                </a:cubicBezTo>
                <a:cubicBezTo>
                  <a:pt x="63" y="95"/>
                  <a:pt x="63" y="95"/>
                  <a:pt x="63" y="95"/>
                </a:cubicBezTo>
                <a:lnTo>
                  <a:pt x="48" y="95"/>
                </a:lnTo>
                <a:close/>
                <a:moveTo>
                  <a:pt x="86" y="95"/>
                </a:moveTo>
                <a:cubicBezTo>
                  <a:pt x="86" y="49"/>
                  <a:pt x="86" y="49"/>
                  <a:pt x="86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95"/>
                  <a:pt x="101" y="95"/>
                  <a:pt x="101" y="95"/>
                </a:cubicBezTo>
                <a:lnTo>
                  <a:pt x="86" y="95"/>
                </a:lnTo>
                <a:close/>
                <a:moveTo>
                  <a:pt x="124" y="95"/>
                </a:moveTo>
                <a:cubicBezTo>
                  <a:pt x="124" y="4"/>
                  <a:pt x="124" y="4"/>
                  <a:pt x="124" y="4"/>
                </a:cubicBezTo>
                <a:cubicBezTo>
                  <a:pt x="139" y="4"/>
                  <a:pt x="139" y="4"/>
                  <a:pt x="139" y="4"/>
                </a:cubicBezTo>
                <a:cubicBezTo>
                  <a:pt x="139" y="95"/>
                  <a:pt x="139" y="95"/>
                  <a:pt x="139" y="95"/>
                </a:cubicBezTo>
                <a:lnTo>
                  <a:pt x="124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6078">
            <a:extLst>
              <a:ext uri="{FF2B5EF4-FFF2-40B4-BE49-F238E27FC236}">
                <a16:creationId xmlns:a16="http://schemas.microsoft.com/office/drawing/2014/main" id="{1631A05E-2C58-4CEF-A67C-B25E000B549D}"/>
              </a:ext>
            </a:extLst>
          </p:cNvPr>
          <p:cNvSpPr>
            <a:spLocks noEditPoints="1"/>
          </p:cNvSpPr>
          <p:nvPr/>
        </p:nvSpPr>
        <p:spPr bwMode="auto">
          <a:xfrm>
            <a:off x="4445373" y="1210918"/>
            <a:ext cx="733425" cy="733425"/>
          </a:xfrm>
          <a:custGeom>
            <a:avLst/>
            <a:gdLst>
              <a:gd name="T0" fmla="*/ 144 w 150"/>
              <a:gd name="T1" fmla="*/ 146 h 150"/>
              <a:gd name="T2" fmla="*/ 142 w 150"/>
              <a:gd name="T3" fmla="*/ 51 h 150"/>
              <a:gd name="T4" fmla="*/ 121 w 150"/>
              <a:gd name="T5" fmla="*/ 53 h 150"/>
              <a:gd name="T6" fmla="*/ 106 w 150"/>
              <a:gd name="T7" fmla="*/ 146 h 150"/>
              <a:gd name="T8" fmla="*/ 104 w 150"/>
              <a:gd name="T9" fmla="*/ 95 h 150"/>
              <a:gd name="T10" fmla="*/ 83 w 150"/>
              <a:gd name="T11" fmla="*/ 97 h 150"/>
              <a:gd name="T12" fmla="*/ 68 w 150"/>
              <a:gd name="T13" fmla="*/ 146 h 150"/>
              <a:gd name="T14" fmla="*/ 66 w 150"/>
              <a:gd name="T15" fmla="*/ 82 h 150"/>
              <a:gd name="T16" fmla="*/ 45 w 150"/>
              <a:gd name="T17" fmla="*/ 84 h 150"/>
              <a:gd name="T18" fmla="*/ 30 w 150"/>
              <a:gd name="T19" fmla="*/ 146 h 150"/>
              <a:gd name="T20" fmla="*/ 28 w 150"/>
              <a:gd name="T21" fmla="*/ 114 h 150"/>
              <a:gd name="T22" fmla="*/ 7 w 150"/>
              <a:gd name="T23" fmla="*/ 116 h 150"/>
              <a:gd name="T24" fmla="*/ 2 w 150"/>
              <a:gd name="T25" fmla="*/ 146 h 150"/>
              <a:gd name="T26" fmla="*/ 2 w 150"/>
              <a:gd name="T27" fmla="*/ 150 h 150"/>
              <a:gd name="T28" fmla="*/ 28 w 150"/>
              <a:gd name="T29" fmla="*/ 150 h 150"/>
              <a:gd name="T30" fmla="*/ 66 w 150"/>
              <a:gd name="T31" fmla="*/ 150 h 150"/>
              <a:gd name="T32" fmla="*/ 104 w 150"/>
              <a:gd name="T33" fmla="*/ 150 h 150"/>
              <a:gd name="T34" fmla="*/ 142 w 150"/>
              <a:gd name="T35" fmla="*/ 150 h 150"/>
              <a:gd name="T36" fmla="*/ 150 w 150"/>
              <a:gd name="T37" fmla="*/ 148 h 150"/>
              <a:gd name="T38" fmla="*/ 11 w 150"/>
              <a:gd name="T39" fmla="*/ 146 h 150"/>
              <a:gd name="T40" fmla="*/ 26 w 150"/>
              <a:gd name="T41" fmla="*/ 118 h 150"/>
              <a:gd name="T42" fmla="*/ 11 w 150"/>
              <a:gd name="T43" fmla="*/ 146 h 150"/>
              <a:gd name="T44" fmla="*/ 49 w 150"/>
              <a:gd name="T45" fmla="*/ 86 h 150"/>
              <a:gd name="T46" fmla="*/ 64 w 150"/>
              <a:gd name="T47" fmla="*/ 146 h 150"/>
              <a:gd name="T48" fmla="*/ 87 w 150"/>
              <a:gd name="T49" fmla="*/ 146 h 150"/>
              <a:gd name="T50" fmla="*/ 102 w 150"/>
              <a:gd name="T51" fmla="*/ 99 h 150"/>
              <a:gd name="T52" fmla="*/ 87 w 150"/>
              <a:gd name="T53" fmla="*/ 146 h 150"/>
              <a:gd name="T54" fmla="*/ 125 w 150"/>
              <a:gd name="T55" fmla="*/ 55 h 150"/>
              <a:gd name="T56" fmla="*/ 140 w 150"/>
              <a:gd name="T57" fmla="*/ 146 h 150"/>
              <a:gd name="T58" fmla="*/ 18 w 150"/>
              <a:gd name="T59" fmla="*/ 80 h 150"/>
              <a:gd name="T60" fmla="*/ 26 w 150"/>
              <a:gd name="T61" fmla="*/ 68 h 150"/>
              <a:gd name="T62" fmla="*/ 56 w 150"/>
              <a:gd name="T63" fmla="*/ 48 h 150"/>
              <a:gd name="T64" fmla="*/ 86 w 150"/>
              <a:gd name="T65" fmla="*/ 52 h 150"/>
              <a:gd name="T66" fmla="*/ 94 w 150"/>
              <a:gd name="T67" fmla="*/ 61 h 150"/>
              <a:gd name="T68" fmla="*/ 101 w 150"/>
              <a:gd name="T69" fmla="*/ 48 h 150"/>
              <a:gd name="T70" fmla="*/ 132 w 150"/>
              <a:gd name="T71" fmla="*/ 17 h 150"/>
              <a:gd name="T72" fmla="*/ 132 w 150"/>
              <a:gd name="T73" fmla="*/ 0 h 150"/>
              <a:gd name="T74" fmla="*/ 125 w 150"/>
              <a:gd name="T75" fmla="*/ 13 h 150"/>
              <a:gd name="T76" fmla="*/ 94 w 150"/>
              <a:gd name="T77" fmla="*/ 44 h 150"/>
              <a:gd name="T78" fmla="*/ 64 w 150"/>
              <a:gd name="T79" fmla="*/ 41 h 150"/>
              <a:gd name="T80" fmla="*/ 56 w 150"/>
              <a:gd name="T81" fmla="*/ 32 h 150"/>
              <a:gd name="T82" fmla="*/ 49 w 150"/>
              <a:gd name="T83" fmla="*/ 44 h 150"/>
              <a:gd name="T84" fmla="*/ 18 w 150"/>
              <a:gd name="T85" fmla="*/ 63 h 150"/>
              <a:gd name="T86" fmla="*/ 18 w 150"/>
              <a:gd name="T87" fmla="*/ 80 h 150"/>
              <a:gd name="T88" fmla="*/ 137 w 150"/>
              <a:gd name="T89" fmla="*/ 8 h 150"/>
              <a:gd name="T90" fmla="*/ 128 w 150"/>
              <a:gd name="T91" fmla="*/ 8 h 150"/>
              <a:gd name="T92" fmla="*/ 94 w 150"/>
              <a:gd name="T93" fmla="*/ 48 h 150"/>
              <a:gd name="T94" fmla="*/ 94 w 150"/>
              <a:gd name="T95" fmla="*/ 57 h 150"/>
              <a:gd name="T96" fmla="*/ 90 w 150"/>
              <a:gd name="T97" fmla="*/ 52 h 150"/>
              <a:gd name="T98" fmla="*/ 90 w 150"/>
              <a:gd name="T99" fmla="*/ 51 h 150"/>
              <a:gd name="T100" fmla="*/ 56 w 150"/>
              <a:gd name="T101" fmla="*/ 36 h 150"/>
              <a:gd name="T102" fmla="*/ 60 w 150"/>
              <a:gd name="T103" fmla="*/ 41 h 150"/>
              <a:gd name="T104" fmla="*/ 60 w 150"/>
              <a:gd name="T105" fmla="*/ 41 h 150"/>
              <a:gd name="T106" fmla="*/ 52 w 150"/>
              <a:gd name="T107" fmla="*/ 40 h 150"/>
              <a:gd name="T108" fmla="*/ 18 w 150"/>
              <a:gd name="T109" fmla="*/ 67 h 150"/>
              <a:gd name="T110" fmla="*/ 18 w 150"/>
              <a:gd name="T111" fmla="*/ 76 h 150"/>
              <a:gd name="T112" fmla="*/ 18 w 150"/>
              <a:gd name="T113" fmla="*/ 67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50" h="150">
                <a:moveTo>
                  <a:pt x="148" y="146"/>
                </a:moveTo>
                <a:cubicBezTo>
                  <a:pt x="144" y="146"/>
                  <a:pt x="144" y="146"/>
                  <a:pt x="144" y="146"/>
                </a:cubicBezTo>
                <a:cubicBezTo>
                  <a:pt x="144" y="53"/>
                  <a:pt x="144" y="53"/>
                  <a:pt x="144" y="53"/>
                </a:cubicBezTo>
                <a:cubicBezTo>
                  <a:pt x="144" y="52"/>
                  <a:pt x="143" y="51"/>
                  <a:pt x="142" y="51"/>
                </a:cubicBezTo>
                <a:cubicBezTo>
                  <a:pt x="123" y="51"/>
                  <a:pt x="123" y="51"/>
                  <a:pt x="123" y="51"/>
                </a:cubicBezTo>
                <a:cubicBezTo>
                  <a:pt x="122" y="51"/>
                  <a:pt x="121" y="52"/>
                  <a:pt x="121" y="53"/>
                </a:cubicBezTo>
                <a:cubicBezTo>
                  <a:pt x="121" y="146"/>
                  <a:pt x="121" y="146"/>
                  <a:pt x="121" y="146"/>
                </a:cubicBezTo>
                <a:cubicBezTo>
                  <a:pt x="106" y="146"/>
                  <a:pt x="106" y="146"/>
                  <a:pt x="106" y="146"/>
                </a:cubicBezTo>
                <a:cubicBezTo>
                  <a:pt x="106" y="97"/>
                  <a:pt x="106" y="97"/>
                  <a:pt x="106" y="97"/>
                </a:cubicBezTo>
                <a:cubicBezTo>
                  <a:pt x="106" y="96"/>
                  <a:pt x="105" y="95"/>
                  <a:pt x="104" y="95"/>
                </a:cubicBezTo>
                <a:cubicBezTo>
                  <a:pt x="85" y="95"/>
                  <a:pt x="85" y="95"/>
                  <a:pt x="85" y="95"/>
                </a:cubicBezTo>
                <a:cubicBezTo>
                  <a:pt x="84" y="95"/>
                  <a:pt x="83" y="96"/>
                  <a:pt x="83" y="97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8" y="84"/>
                  <a:pt x="68" y="84"/>
                  <a:pt x="68" y="84"/>
                </a:cubicBezTo>
                <a:cubicBezTo>
                  <a:pt x="68" y="83"/>
                  <a:pt x="67" y="82"/>
                  <a:pt x="66" y="82"/>
                </a:cubicBezTo>
                <a:cubicBezTo>
                  <a:pt x="47" y="82"/>
                  <a:pt x="47" y="82"/>
                  <a:pt x="47" y="82"/>
                </a:cubicBezTo>
                <a:cubicBezTo>
                  <a:pt x="46" y="82"/>
                  <a:pt x="45" y="83"/>
                  <a:pt x="45" y="84"/>
                </a:cubicBezTo>
                <a:cubicBezTo>
                  <a:pt x="45" y="146"/>
                  <a:pt x="45" y="146"/>
                  <a:pt x="45" y="146"/>
                </a:cubicBezTo>
                <a:cubicBezTo>
                  <a:pt x="30" y="146"/>
                  <a:pt x="30" y="146"/>
                  <a:pt x="30" y="146"/>
                </a:cubicBezTo>
                <a:cubicBezTo>
                  <a:pt x="30" y="116"/>
                  <a:pt x="30" y="116"/>
                  <a:pt x="30" y="116"/>
                </a:cubicBezTo>
                <a:cubicBezTo>
                  <a:pt x="30" y="115"/>
                  <a:pt x="29" y="114"/>
                  <a:pt x="28" y="114"/>
                </a:cubicBezTo>
                <a:cubicBezTo>
                  <a:pt x="9" y="114"/>
                  <a:pt x="9" y="114"/>
                  <a:pt x="9" y="114"/>
                </a:cubicBezTo>
                <a:cubicBezTo>
                  <a:pt x="8" y="114"/>
                  <a:pt x="7" y="115"/>
                  <a:pt x="7" y="116"/>
                </a:cubicBezTo>
                <a:cubicBezTo>
                  <a:pt x="7" y="146"/>
                  <a:pt x="7" y="146"/>
                  <a:pt x="7" y="146"/>
                </a:cubicBezTo>
                <a:cubicBezTo>
                  <a:pt x="2" y="146"/>
                  <a:pt x="2" y="146"/>
                  <a:pt x="2" y="146"/>
                </a:cubicBezTo>
                <a:cubicBezTo>
                  <a:pt x="1" y="146"/>
                  <a:pt x="0" y="147"/>
                  <a:pt x="0" y="148"/>
                </a:cubicBezTo>
                <a:cubicBezTo>
                  <a:pt x="0" y="149"/>
                  <a:pt x="1" y="150"/>
                  <a:pt x="2" y="150"/>
                </a:cubicBezTo>
                <a:cubicBezTo>
                  <a:pt x="9" y="150"/>
                  <a:pt x="9" y="150"/>
                  <a:pt x="9" y="150"/>
                </a:cubicBezTo>
                <a:cubicBezTo>
                  <a:pt x="28" y="150"/>
                  <a:pt x="28" y="150"/>
                  <a:pt x="28" y="150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66" y="150"/>
                  <a:pt x="66" y="150"/>
                  <a:pt x="66" y="150"/>
                </a:cubicBezTo>
                <a:cubicBezTo>
                  <a:pt x="85" y="150"/>
                  <a:pt x="85" y="150"/>
                  <a:pt x="85" y="150"/>
                </a:cubicBezTo>
                <a:cubicBezTo>
                  <a:pt x="104" y="150"/>
                  <a:pt x="104" y="150"/>
                  <a:pt x="104" y="150"/>
                </a:cubicBezTo>
                <a:cubicBezTo>
                  <a:pt x="123" y="150"/>
                  <a:pt x="123" y="150"/>
                  <a:pt x="123" y="150"/>
                </a:cubicBezTo>
                <a:cubicBezTo>
                  <a:pt x="142" y="150"/>
                  <a:pt x="142" y="150"/>
                  <a:pt x="142" y="150"/>
                </a:cubicBezTo>
                <a:cubicBezTo>
                  <a:pt x="148" y="150"/>
                  <a:pt x="148" y="150"/>
                  <a:pt x="148" y="150"/>
                </a:cubicBezTo>
                <a:cubicBezTo>
                  <a:pt x="149" y="150"/>
                  <a:pt x="150" y="149"/>
                  <a:pt x="150" y="148"/>
                </a:cubicBezTo>
                <a:cubicBezTo>
                  <a:pt x="150" y="147"/>
                  <a:pt x="149" y="146"/>
                  <a:pt x="148" y="146"/>
                </a:cubicBezTo>
                <a:close/>
                <a:moveTo>
                  <a:pt x="11" y="146"/>
                </a:moveTo>
                <a:cubicBezTo>
                  <a:pt x="11" y="118"/>
                  <a:pt x="11" y="118"/>
                  <a:pt x="11" y="118"/>
                </a:cubicBezTo>
                <a:cubicBezTo>
                  <a:pt x="26" y="118"/>
                  <a:pt x="26" y="118"/>
                  <a:pt x="26" y="118"/>
                </a:cubicBezTo>
                <a:cubicBezTo>
                  <a:pt x="26" y="146"/>
                  <a:pt x="26" y="146"/>
                  <a:pt x="26" y="146"/>
                </a:cubicBezTo>
                <a:lnTo>
                  <a:pt x="11" y="146"/>
                </a:lnTo>
                <a:close/>
                <a:moveTo>
                  <a:pt x="49" y="146"/>
                </a:moveTo>
                <a:cubicBezTo>
                  <a:pt x="49" y="86"/>
                  <a:pt x="49" y="86"/>
                  <a:pt x="49" y="86"/>
                </a:cubicBezTo>
                <a:cubicBezTo>
                  <a:pt x="64" y="86"/>
                  <a:pt x="64" y="86"/>
                  <a:pt x="64" y="86"/>
                </a:cubicBezTo>
                <a:cubicBezTo>
                  <a:pt x="64" y="146"/>
                  <a:pt x="64" y="146"/>
                  <a:pt x="64" y="146"/>
                </a:cubicBezTo>
                <a:lnTo>
                  <a:pt x="49" y="146"/>
                </a:lnTo>
                <a:close/>
                <a:moveTo>
                  <a:pt x="87" y="146"/>
                </a:moveTo>
                <a:cubicBezTo>
                  <a:pt x="87" y="99"/>
                  <a:pt x="87" y="99"/>
                  <a:pt x="87" y="99"/>
                </a:cubicBezTo>
                <a:cubicBezTo>
                  <a:pt x="102" y="99"/>
                  <a:pt x="102" y="99"/>
                  <a:pt x="102" y="99"/>
                </a:cubicBezTo>
                <a:cubicBezTo>
                  <a:pt x="102" y="146"/>
                  <a:pt x="102" y="146"/>
                  <a:pt x="102" y="146"/>
                </a:cubicBezTo>
                <a:lnTo>
                  <a:pt x="87" y="146"/>
                </a:lnTo>
                <a:close/>
                <a:moveTo>
                  <a:pt x="125" y="146"/>
                </a:moveTo>
                <a:cubicBezTo>
                  <a:pt x="125" y="55"/>
                  <a:pt x="125" y="55"/>
                  <a:pt x="125" y="55"/>
                </a:cubicBezTo>
                <a:cubicBezTo>
                  <a:pt x="140" y="55"/>
                  <a:pt x="140" y="55"/>
                  <a:pt x="140" y="55"/>
                </a:cubicBezTo>
                <a:cubicBezTo>
                  <a:pt x="140" y="146"/>
                  <a:pt x="140" y="146"/>
                  <a:pt x="140" y="146"/>
                </a:cubicBezTo>
                <a:lnTo>
                  <a:pt x="125" y="146"/>
                </a:lnTo>
                <a:close/>
                <a:moveTo>
                  <a:pt x="18" y="80"/>
                </a:moveTo>
                <a:cubicBezTo>
                  <a:pt x="23" y="80"/>
                  <a:pt x="26" y="76"/>
                  <a:pt x="26" y="72"/>
                </a:cubicBezTo>
                <a:cubicBezTo>
                  <a:pt x="26" y="70"/>
                  <a:pt x="26" y="69"/>
                  <a:pt x="26" y="68"/>
                </a:cubicBezTo>
                <a:cubicBezTo>
                  <a:pt x="51" y="47"/>
                  <a:pt x="51" y="47"/>
                  <a:pt x="51" y="47"/>
                </a:cubicBezTo>
                <a:cubicBezTo>
                  <a:pt x="53" y="48"/>
                  <a:pt x="54" y="48"/>
                  <a:pt x="56" y="48"/>
                </a:cubicBezTo>
                <a:cubicBezTo>
                  <a:pt x="59" y="48"/>
                  <a:pt x="62" y="47"/>
                  <a:pt x="63" y="45"/>
                </a:cubicBezTo>
                <a:cubicBezTo>
                  <a:pt x="86" y="52"/>
                  <a:pt x="86" y="52"/>
                  <a:pt x="86" y="52"/>
                </a:cubicBezTo>
                <a:cubicBezTo>
                  <a:pt x="86" y="52"/>
                  <a:pt x="86" y="53"/>
                  <a:pt x="86" y="53"/>
                </a:cubicBezTo>
                <a:cubicBezTo>
                  <a:pt x="86" y="57"/>
                  <a:pt x="90" y="61"/>
                  <a:pt x="94" y="61"/>
                </a:cubicBezTo>
                <a:cubicBezTo>
                  <a:pt x="99" y="61"/>
                  <a:pt x="102" y="57"/>
                  <a:pt x="102" y="53"/>
                </a:cubicBezTo>
                <a:cubicBezTo>
                  <a:pt x="102" y="51"/>
                  <a:pt x="102" y="49"/>
                  <a:pt x="101" y="48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30" y="16"/>
                  <a:pt x="131" y="17"/>
                  <a:pt x="132" y="17"/>
                </a:cubicBezTo>
                <a:cubicBezTo>
                  <a:pt x="137" y="17"/>
                  <a:pt x="141" y="13"/>
                  <a:pt x="141" y="8"/>
                </a:cubicBezTo>
                <a:cubicBezTo>
                  <a:pt x="141" y="4"/>
                  <a:pt x="137" y="0"/>
                  <a:pt x="132" y="0"/>
                </a:cubicBezTo>
                <a:cubicBezTo>
                  <a:pt x="128" y="0"/>
                  <a:pt x="124" y="4"/>
                  <a:pt x="124" y="8"/>
                </a:cubicBezTo>
                <a:cubicBezTo>
                  <a:pt x="124" y="10"/>
                  <a:pt x="124" y="12"/>
                  <a:pt x="125" y="13"/>
                </a:cubicBezTo>
                <a:cubicBezTo>
                  <a:pt x="98" y="45"/>
                  <a:pt x="98" y="45"/>
                  <a:pt x="98" y="45"/>
                </a:cubicBezTo>
                <a:cubicBezTo>
                  <a:pt x="97" y="45"/>
                  <a:pt x="96" y="44"/>
                  <a:pt x="94" y="44"/>
                </a:cubicBezTo>
                <a:cubicBezTo>
                  <a:pt x="91" y="44"/>
                  <a:pt x="89" y="46"/>
                  <a:pt x="87" y="48"/>
                </a:cubicBezTo>
                <a:cubicBezTo>
                  <a:pt x="64" y="41"/>
                  <a:pt x="64" y="41"/>
                  <a:pt x="64" y="41"/>
                </a:cubicBezTo>
                <a:cubicBezTo>
                  <a:pt x="64" y="41"/>
                  <a:pt x="64" y="40"/>
                  <a:pt x="64" y="40"/>
                </a:cubicBezTo>
                <a:cubicBezTo>
                  <a:pt x="64" y="36"/>
                  <a:pt x="61" y="32"/>
                  <a:pt x="56" y="32"/>
                </a:cubicBezTo>
                <a:cubicBezTo>
                  <a:pt x="52" y="32"/>
                  <a:pt x="48" y="36"/>
                  <a:pt x="48" y="40"/>
                </a:cubicBezTo>
                <a:cubicBezTo>
                  <a:pt x="48" y="41"/>
                  <a:pt x="48" y="43"/>
                  <a:pt x="49" y="44"/>
                </a:cubicBezTo>
                <a:cubicBezTo>
                  <a:pt x="23" y="65"/>
                  <a:pt x="23" y="65"/>
                  <a:pt x="23" y="65"/>
                </a:cubicBezTo>
                <a:cubicBezTo>
                  <a:pt x="22" y="64"/>
                  <a:pt x="20" y="63"/>
                  <a:pt x="18" y="63"/>
                </a:cubicBezTo>
                <a:cubicBezTo>
                  <a:pt x="14" y="63"/>
                  <a:pt x="10" y="67"/>
                  <a:pt x="10" y="72"/>
                </a:cubicBezTo>
                <a:cubicBezTo>
                  <a:pt x="10" y="76"/>
                  <a:pt x="14" y="80"/>
                  <a:pt x="18" y="80"/>
                </a:cubicBezTo>
                <a:close/>
                <a:moveTo>
                  <a:pt x="132" y="4"/>
                </a:moveTo>
                <a:cubicBezTo>
                  <a:pt x="135" y="4"/>
                  <a:pt x="137" y="6"/>
                  <a:pt x="137" y="8"/>
                </a:cubicBezTo>
                <a:cubicBezTo>
                  <a:pt x="137" y="11"/>
                  <a:pt x="135" y="13"/>
                  <a:pt x="132" y="13"/>
                </a:cubicBezTo>
                <a:cubicBezTo>
                  <a:pt x="130" y="13"/>
                  <a:pt x="128" y="11"/>
                  <a:pt x="128" y="8"/>
                </a:cubicBezTo>
                <a:cubicBezTo>
                  <a:pt x="128" y="6"/>
                  <a:pt x="130" y="4"/>
                  <a:pt x="132" y="4"/>
                </a:cubicBezTo>
                <a:close/>
                <a:moveTo>
                  <a:pt x="94" y="48"/>
                </a:moveTo>
                <a:cubicBezTo>
                  <a:pt x="97" y="48"/>
                  <a:pt x="98" y="50"/>
                  <a:pt x="98" y="53"/>
                </a:cubicBezTo>
                <a:cubicBezTo>
                  <a:pt x="98" y="55"/>
                  <a:pt x="97" y="57"/>
                  <a:pt x="94" y="57"/>
                </a:cubicBezTo>
                <a:cubicBezTo>
                  <a:pt x="92" y="57"/>
                  <a:pt x="90" y="55"/>
                  <a:pt x="90" y="53"/>
                </a:cubicBezTo>
                <a:cubicBezTo>
                  <a:pt x="90" y="53"/>
                  <a:pt x="90" y="52"/>
                  <a:pt x="90" y="52"/>
                </a:cubicBezTo>
                <a:cubicBezTo>
                  <a:pt x="90" y="52"/>
                  <a:pt x="90" y="52"/>
                  <a:pt x="90" y="51"/>
                </a:cubicBezTo>
                <a:cubicBezTo>
                  <a:pt x="90" y="51"/>
                  <a:pt x="90" y="51"/>
                  <a:pt x="90" y="51"/>
                </a:cubicBezTo>
                <a:cubicBezTo>
                  <a:pt x="91" y="49"/>
                  <a:pt x="92" y="48"/>
                  <a:pt x="94" y="48"/>
                </a:cubicBezTo>
                <a:close/>
                <a:moveTo>
                  <a:pt x="56" y="36"/>
                </a:moveTo>
                <a:cubicBezTo>
                  <a:pt x="59" y="36"/>
                  <a:pt x="60" y="38"/>
                  <a:pt x="60" y="40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3"/>
                  <a:pt x="58" y="44"/>
                  <a:pt x="56" y="44"/>
                </a:cubicBezTo>
                <a:cubicBezTo>
                  <a:pt x="54" y="44"/>
                  <a:pt x="52" y="42"/>
                  <a:pt x="52" y="40"/>
                </a:cubicBezTo>
                <a:cubicBezTo>
                  <a:pt x="52" y="38"/>
                  <a:pt x="54" y="36"/>
                  <a:pt x="56" y="36"/>
                </a:cubicBezTo>
                <a:close/>
                <a:moveTo>
                  <a:pt x="18" y="67"/>
                </a:moveTo>
                <a:cubicBezTo>
                  <a:pt x="21" y="67"/>
                  <a:pt x="22" y="69"/>
                  <a:pt x="22" y="72"/>
                </a:cubicBezTo>
                <a:cubicBezTo>
                  <a:pt x="22" y="74"/>
                  <a:pt x="21" y="76"/>
                  <a:pt x="18" y="76"/>
                </a:cubicBezTo>
                <a:cubicBezTo>
                  <a:pt x="16" y="76"/>
                  <a:pt x="14" y="74"/>
                  <a:pt x="14" y="72"/>
                </a:cubicBezTo>
                <a:cubicBezTo>
                  <a:pt x="14" y="69"/>
                  <a:pt x="16" y="67"/>
                  <a:pt x="18" y="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6079">
            <a:extLst>
              <a:ext uri="{FF2B5EF4-FFF2-40B4-BE49-F238E27FC236}">
                <a16:creationId xmlns:a16="http://schemas.microsoft.com/office/drawing/2014/main" id="{3847E5BA-ADD1-48D9-AF6A-524EC9C49FE7}"/>
              </a:ext>
            </a:extLst>
          </p:cNvPr>
          <p:cNvSpPr>
            <a:spLocks noEditPoints="1"/>
          </p:cNvSpPr>
          <p:nvPr/>
        </p:nvSpPr>
        <p:spPr bwMode="auto">
          <a:xfrm>
            <a:off x="8015779" y="1226793"/>
            <a:ext cx="733425" cy="717550"/>
          </a:xfrm>
          <a:custGeom>
            <a:avLst/>
            <a:gdLst>
              <a:gd name="T0" fmla="*/ 144 w 150"/>
              <a:gd name="T1" fmla="*/ 143 h 147"/>
              <a:gd name="T2" fmla="*/ 142 w 150"/>
              <a:gd name="T3" fmla="*/ 48 h 147"/>
              <a:gd name="T4" fmla="*/ 121 w 150"/>
              <a:gd name="T5" fmla="*/ 50 h 147"/>
              <a:gd name="T6" fmla="*/ 106 w 150"/>
              <a:gd name="T7" fmla="*/ 143 h 147"/>
              <a:gd name="T8" fmla="*/ 104 w 150"/>
              <a:gd name="T9" fmla="*/ 73 h 147"/>
              <a:gd name="T10" fmla="*/ 83 w 150"/>
              <a:gd name="T11" fmla="*/ 75 h 147"/>
              <a:gd name="T12" fmla="*/ 68 w 150"/>
              <a:gd name="T13" fmla="*/ 143 h 147"/>
              <a:gd name="T14" fmla="*/ 66 w 150"/>
              <a:gd name="T15" fmla="*/ 98 h 147"/>
              <a:gd name="T16" fmla="*/ 45 w 150"/>
              <a:gd name="T17" fmla="*/ 100 h 147"/>
              <a:gd name="T18" fmla="*/ 30 w 150"/>
              <a:gd name="T19" fmla="*/ 143 h 147"/>
              <a:gd name="T20" fmla="*/ 28 w 150"/>
              <a:gd name="T21" fmla="*/ 124 h 147"/>
              <a:gd name="T22" fmla="*/ 7 w 150"/>
              <a:gd name="T23" fmla="*/ 126 h 147"/>
              <a:gd name="T24" fmla="*/ 2 w 150"/>
              <a:gd name="T25" fmla="*/ 143 h 147"/>
              <a:gd name="T26" fmla="*/ 2 w 150"/>
              <a:gd name="T27" fmla="*/ 147 h 147"/>
              <a:gd name="T28" fmla="*/ 28 w 150"/>
              <a:gd name="T29" fmla="*/ 147 h 147"/>
              <a:gd name="T30" fmla="*/ 66 w 150"/>
              <a:gd name="T31" fmla="*/ 147 h 147"/>
              <a:gd name="T32" fmla="*/ 104 w 150"/>
              <a:gd name="T33" fmla="*/ 147 h 147"/>
              <a:gd name="T34" fmla="*/ 142 w 150"/>
              <a:gd name="T35" fmla="*/ 147 h 147"/>
              <a:gd name="T36" fmla="*/ 150 w 150"/>
              <a:gd name="T37" fmla="*/ 145 h 147"/>
              <a:gd name="T38" fmla="*/ 11 w 150"/>
              <a:gd name="T39" fmla="*/ 143 h 147"/>
              <a:gd name="T40" fmla="*/ 26 w 150"/>
              <a:gd name="T41" fmla="*/ 128 h 147"/>
              <a:gd name="T42" fmla="*/ 11 w 150"/>
              <a:gd name="T43" fmla="*/ 143 h 147"/>
              <a:gd name="T44" fmla="*/ 49 w 150"/>
              <a:gd name="T45" fmla="*/ 102 h 147"/>
              <a:gd name="T46" fmla="*/ 64 w 150"/>
              <a:gd name="T47" fmla="*/ 143 h 147"/>
              <a:gd name="T48" fmla="*/ 87 w 150"/>
              <a:gd name="T49" fmla="*/ 143 h 147"/>
              <a:gd name="T50" fmla="*/ 102 w 150"/>
              <a:gd name="T51" fmla="*/ 77 h 147"/>
              <a:gd name="T52" fmla="*/ 87 w 150"/>
              <a:gd name="T53" fmla="*/ 143 h 147"/>
              <a:gd name="T54" fmla="*/ 125 w 150"/>
              <a:gd name="T55" fmla="*/ 52 h 147"/>
              <a:gd name="T56" fmla="*/ 140 w 150"/>
              <a:gd name="T57" fmla="*/ 143 h 147"/>
              <a:gd name="T58" fmla="*/ 17 w 150"/>
              <a:gd name="T59" fmla="*/ 82 h 147"/>
              <a:gd name="T60" fmla="*/ 127 w 150"/>
              <a:gd name="T61" fmla="*/ 6 h 147"/>
              <a:gd name="T62" fmla="*/ 105 w 150"/>
              <a:gd name="T63" fmla="*/ 2 h 147"/>
              <a:gd name="T64" fmla="*/ 132 w 150"/>
              <a:gd name="T65" fmla="*/ 3 h 147"/>
              <a:gd name="T66" fmla="*/ 133 w 150"/>
              <a:gd name="T67" fmla="*/ 3 h 147"/>
              <a:gd name="T68" fmla="*/ 133 w 150"/>
              <a:gd name="T69" fmla="*/ 3 h 147"/>
              <a:gd name="T70" fmla="*/ 133 w 150"/>
              <a:gd name="T71" fmla="*/ 3 h 147"/>
              <a:gd name="T72" fmla="*/ 134 w 150"/>
              <a:gd name="T73" fmla="*/ 4 h 147"/>
              <a:gd name="T74" fmla="*/ 134 w 150"/>
              <a:gd name="T75" fmla="*/ 4 h 147"/>
              <a:gd name="T76" fmla="*/ 134 w 150"/>
              <a:gd name="T77" fmla="*/ 4 h 147"/>
              <a:gd name="T78" fmla="*/ 134 w 150"/>
              <a:gd name="T79" fmla="*/ 4 h 147"/>
              <a:gd name="T80" fmla="*/ 134 w 150"/>
              <a:gd name="T81" fmla="*/ 5 h 147"/>
              <a:gd name="T82" fmla="*/ 134 w 150"/>
              <a:gd name="T83" fmla="*/ 5 h 147"/>
              <a:gd name="T84" fmla="*/ 131 w 150"/>
              <a:gd name="T85" fmla="*/ 31 h 147"/>
              <a:gd name="T86" fmla="*/ 129 w 150"/>
              <a:gd name="T87" fmla="*/ 33 h 147"/>
              <a:gd name="T88" fmla="*/ 130 w 150"/>
              <a:gd name="T89" fmla="*/ 9 h 147"/>
              <a:gd name="T90" fmla="*/ 18 w 150"/>
              <a:gd name="T91" fmla="*/ 8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0" h="147">
                <a:moveTo>
                  <a:pt x="148" y="143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44" y="50"/>
                  <a:pt x="144" y="50"/>
                  <a:pt x="144" y="50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2" y="48"/>
                  <a:pt x="121" y="48"/>
                  <a:pt x="121" y="50"/>
                </a:cubicBezTo>
                <a:cubicBezTo>
                  <a:pt x="121" y="143"/>
                  <a:pt x="121" y="143"/>
                  <a:pt x="121" y="143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6" y="74"/>
                  <a:pt x="105" y="73"/>
                  <a:pt x="104" y="73"/>
                </a:cubicBezTo>
                <a:cubicBezTo>
                  <a:pt x="85" y="73"/>
                  <a:pt x="85" y="73"/>
                  <a:pt x="85" y="73"/>
                </a:cubicBezTo>
                <a:cubicBezTo>
                  <a:pt x="84" y="73"/>
                  <a:pt x="83" y="74"/>
                  <a:pt x="83" y="75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99"/>
                  <a:pt x="67" y="98"/>
                  <a:pt x="66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6" y="98"/>
                  <a:pt x="45" y="99"/>
                  <a:pt x="45" y="100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0" y="124"/>
                  <a:pt x="29" y="124"/>
                  <a:pt x="28" y="124"/>
                </a:cubicBezTo>
                <a:cubicBezTo>
                  <a:pt x="9" y="124"/>
                  <a:pt x="9" y="124"/>
                  <a:pt x="9" y="124"/>
                </a:cubicBezTo>
                <a:cubicBezTo>
                  <a:pt x="8" y="124"/>
                  <a:pt x="7" y="124"/>
                  <a:pt x="7" y="126"/>
                </a:cubicBezTo>
                <a:cubicBezTo>
                  <a:pt x="7" y="143"/>
                  <a:pt x="7" y="143"/>
                  <a:pt x="7" y="143"/>
                </a:cubicBezTo>
                <a:cubicBezTo>
                  <a:pt x="2" y="143"/>
                  <a:pt x="2" y="143"/>
                  <a:pt x="2" y="143"/>
                </a:cubicBezTo>
                <a:cubicBezTo>
                  <a:pt x="1" y="143"/>
                  <a:pt x="0" y="143"/>
                  <a:pt x="0" y="145"/>
                </a:cubicBezTo>
                <a:cubicBezTo>
                  <a:pt x="0" y="146"/>
                  <a:pt x="1" y="147"/>
                  <a:pt x="2" y="147"/>
                </a:cubicBezTo>
                <a:cubicBezTo>
                  <a:pt x="9" y="147"/>
                  <a:pt x="9" y="147"/>
                  <a:pt x="9" y="147"/>
                </a:cubicBezTo>
                <a:cubicBezTo>
                  <a:pt x="28" y="147"/>
                  <a:pt x="28" y="147"/>
                  <a:pt x="28" y="147"/>
                </a:cubicBezTo>
                <a:cubicBezTo>
                  <a:pt x="47" y="147"/>
                  <a:pt x="47" y="147"/>
                  <a:pt x="47" y="147"/>
                </a:cubicBezTo>
                <a:cubicBezTo>
                  <a:pt x="66" y="147"/>
                  <a:pt x="66" y="147"/>
                  <a:pt x="66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104" y="147"/>
                  <a:pt x="104" y="147"/>
                  <a:pt x="104" y="147"/>
                </a:cubicBezTo>
                <a:cubicBezTo>
                  <a:pt x="123" y="147"/>
                  <a:pt x="123" y="147"/>
                  <a:pt x="123" y="14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48" y="147"/>
                  <a:pt x="148" y="147"/>
                  <a:pt x="148" y="147"/>
                </a:cubicBezTo>
                <a:cubicBezTo>
                  <a:pt x="149" y="147"/>
                  <a:pt x="150" y="146"/>
                  <a:pt x="150" y="145"/>
                </a:cubicBezTo>
                <a:cubicBezTo>
                  <a:pt x="150" y="143"/>
                  <a:pt x="149" y="143"/>
                  <a:pt x="148" y="143"/>
                </a:cubicBezTo>
                <a:close/>
                <a:moveTo>
                  <a:pt x="11" y="143"/>
                </a:moveTo>
                <a:cubicBezTo>
                  <a:pt x="11" y="128"/>
                  <a:pt x="11" y="128"/>
                  <a:pt x="11" y="128"/>
                </a:cubicBezTo>
                <a:cubicBezTo>
                  <a:pt x="26" y="128"/>
                  <a:pt x="26" y="128"/>
                  <a:pt x="26" y="128"/>
                </a:cubicBezTo>
                <a:cubicBezTo>
                  <a:pt x="26" y="143"/>
                  <a:pt x="26" y="143"/>
                  <a:pt x="26" y="143"/>
                </a:cubicBezTo>
                <a:lnTo>
                  <a:pt x="11" y="143"/>
                </a:lnTo>
                <a:close/>
                <a:moveTo>
                  <a:pt x="49" y="143"/>
                </a:moveTo>
                <a:cubicBezTo>
                  <a:pt x="49" y="102"/>
                  <a:pt x="49" y="102"/>
                  <a:pt x="49" y="102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43"/>
                  <a:pt x="64" y="143"/>
                  <a:pt x="64" y="143"/>
                </a:cubicBezTo>
                <a:lnTo>
                  <a:pt x="49" y="143"/>
                </a:lnTo>
                <a:close/>
                <a:moveTo>
                  <a:pt x="87" y="143"/>
                </a:moveTo>
                <a:cubicBezTo>
                  <a:pt x="87" y="77"/>
                  <a:pt x="87" y="77"/>
                  <a:pt x="87" y="77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2" y="143"/>
                  <a:pt x="102" y="143"/>
                  <a:pt x="102" y="143"/>
                </a:cubicBezTo>
                <a:lnTo>
                  <a:pt x="87" y="143"/>
                </a:lnTo>
                <a:close/>
                <a:moveTo>
                  <a:pt x="125" y="143"/>
                </a:moveTo>
                <a:cubicBezTo>
                  <a:pt x="125" y="52"/>
                  <a:pt x="125" y="52"/>
                  <a:pt x="125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143"/>
                  <a:pt x="140" y="143"/>
                  <a:pt x="140" y="143"/>
                </a:cubicBezTo>
                <a:lnTo>
                  <a:pt x="125" y="143"/>
                </a:lnTo>
                <a:close/>
                <a:moveTo>
                  <a:pt x="17" y="82"/>
                </a:moveTo>
                <a:cubicBezTo>
                  <a:pt x="16" y="81"/>
                  <a:pt x="16" y="80"/>
                  <a:pt x="17" y="79"/>
                </a:cubicBezTo>
                <a:cubicBezTo>
                  <a:pt x="127" y="6"/>
                  <a:pt x="127" y="6"/>
                  <a:pt x="127" y="6"/>
                </a:cubicBezTo>
                <a:cubicBezTo>
                  <a:pt x="107" y="4"/>
                  <a:pt x="107" y="4"/>
                  <a:pt x="107" y="4"/>
                </a:cubicBezTo>
                <a:cubicBezTo>
                  <a:pt x="106" y="4"/>
                  <a:pt x="105" y="3"/>
                  <a:pt x="105" y="2"/>
                </a:cubicBezTo>
                <a:cubicBezTo>
                  <a:pt x="105" y="1"/>
                  <a:pt x="106" y="0"/>
                  <a:pt x="107" y="0"/>
                </a:cubicBezTo>
                <a:cubicBezTo>
                  <a:pt x="132" y="3"/>
                  <a:pt x="132" y="3"/>
                  <a:pt x="132" y="3"/>
                </a:cubicBezTo>
                <a:cubicBezTo>
                  <a:pt x="132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3" y="3"/>
                  <a:pt x="133" y="3"/>
                </a:cubicBezTo>
                <a:cubicBezTo>
                  <a:pt x="133" y="3"/>
                  <a:pt x="134" y="3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4"/>
                  <a:pt x="134" y="4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1" y="31"/>
                  <a:pt x="131" y="31"/>
                  <a:pt x="131" y="31"/>
                </a:cubicBezTo>
                <a:cubicBezTo>
                  <a:pt x="131" y="32"/>
                  <a:pt x="130" y="33"/>
                  <a:pt x="129" y="33"/>
                </a:cubicBezTo>
                <a:cubicBezTo>
                  <a:pt x="129" y="33"/>
                  <a:pt x="129" y="33"/>
                  <a:pt x="129" y="33"/>
                </a:cubicBezTo>
                <a:cubicBezTo>
                  <a:pt x="128" y="32"/>
                  <a:pt x="127" y="31"/>
                  <a:pt x="127" y="30"/>
                </a:cubicBezTo>
                <a:cubicBezTo>
                  <a:pt x="130" y="9"/>
                  <a:pt x="130" y="9"/>
                  <a:pt x="130" y="9"/>
                </a:cubicBezTo>
                <a:cubicBezTo>
                  <a:pt x="19" y="83"/>
                  <a:pt x="19" y="83"/>
                  <a:pt x="19" y="83"/>
                </a:cubicBezTo>
                <a:cubicBezTo>
                  <a:pt x="19" y="83"/>
                  <a:pt x="19" y="83"/>
                  <a:pt x="18" y="83"/>
                </a:cubicBezTo>
                <a:cubicBezTo>
                  <a:pt x="18" y="83"/>
                  <a:pt x="17" y="83"/>
                  <a:pt x="17" y="8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6080">
            <a:extLst>
              <a:ext uri="{FF2B5EF4-FFF2-40B4-BE49-F238E27FC236}">
                <a16:creationId xmlns:a16="http://schemas.microsoft.com/office/drawing/2014/main" id="{E5791ACE-C191-4081-AABF-541E83009044}"/>
              </a:ext>
            </a:extLst>
          </p:cNvPr>
          <p:cNvSpPr>
            <a:spLocks noEditPoints="1"/>
          </p:cNvSpPr>
          <p:nvPr/>
        </p:nvSpPr>
        <p:spPr bwMode="auto">
          <a:xfrm>
            <a:off x="9197976" y="1245843"/>
            <a:ext cx="728662" cy="703263"/>
          </a:xfrm>
          <a:custGeom>
            <a:avLst/>
            <a:gdLst>
              <a:gd name="T0" fmla="*/ 143 w 149"/>
              <a:gd name="T1" fmla="*/ 140 h 144"/>
              <a:gd name="T2" fmla="*/ 141 w 149"/>
              <a:gd name="T3" fmla="*/ 121 h 144"/>
              <a:gd name="T4" fmla="*/ 120 w 149"/>
              <a:gd name="T5" fmla="*/ 123 h 144"/>
              <a:gd name="T6" fmla="*/ 105 w 149"/>
              <a:gd name="T7" fmla="*/ 140 h 144"/>
              <a:gd name="T8" fmla="*/ 103 w 149"/>
              <a:gd name="T9" fmla="*/ 96 h 144"/>
              <a:gd name="T10" fmla="*/ 82 w 149"/>
              <a:gd name="T11" fmla="*/ 98 h 144"/>
              <a:gd name="T12" fmla="*/ 67 w 149"/>
              <a:gd name="T13" fmla="*/ 140 h 144"/>
              <a:gd name="T14" fmla="*/ 65 w 149"/>
              <a:gd name="T15" fmla="*/ 70 h 144"/>
              <a:gd name="T16" fmla="*/ 44 w 149"/>
              <a:gd name="T17" fmla="*/ 72 h 144"/>
              <a:gd name="T18" fmla="*/ 29 w 149"/>
              <a:gd name="T19" fmla="*/ 140 h 144"/>
              <a:gd name="T20" fmla="*/ 27 w 149"/>
              <a:gd name="T21" fmla="*/ 45 h 144"/>
              <a:gd name="T22" fmla="*/ 6 w 149"/>
              <a:gd name="T23" fmla="*/ 47 h 144"/>
              <a:gd name="T24" fmla="*/ 2 w 149"/>
              <a:gd name="T25" fmla="*/ 140 h 144"/>
              <a:gd name="T26" fmla="*/ 2 w 149"/>
              <a:gd name="T27" fmla="*/ 144 h 144"/>
              <a:gd name="T28" fmla="*/ 27 w 149"/>
              <a:gd name="T29" fmla="*/ 144 h 144"/>
              <a:gd name="T30" fmla="*/ 65 w 149"/>
              <a:gd name="T31" fmla="*/ 144 h 144"/>
              <a:gd name="T32" fmla="*/ 103 w 149"/>
              <a:gd name="T33" fmla="*/ 144 h 144"/>
              <a:gd name="T34" fmla="*/ 141 w 149"/>
              <a:gd name="T35" fmla="*/ 144 h 144"/>
              <a:gd name="T36" fmla="*/ 149 w 149"/>
              <a:gd name="T37" fmla="*/ 142 h 144"/>
              <a:gd name="T38" fmla="*/ 10 w 149"/>
              <a:gd name="T39" fmla="*/ 140 h 144"/>
              <a:gd name="T40" fmla="*/ 25 w 149"/>
              <a:gd name="T41" fmla="*/ 49 h 144"/>
              <a:gd name="T42" fmla="*/ 10 w 149"/>
              <a:gd name="T43" fmla="*/ 140 h 144"/>
              <a:gd name="T44" fmla="*/ 48 w 149"/>
              <a:gd name="T45" fmla="*/ 74 h 144"/>
              <a:gd name="T46" fmla="*/ 63 w 149"/>
              <a:gd name="T47" fmla="*/ 140 h 144"/>
              <a:gd name="T48" fmla="*/ 86 w 149"/>
              <a:gd name="T49" fmla="*/ 140 h 144"/>
              <a:gd name="T50" fmla="*/ 101 w 149"/>
              <a:gd name="T51" fmla="*/ 100 h 144"/>
              <a:gd name="T52" fmla="*/ 86 w 149"/>
              <a:gd name="T53" fmla="*/ 140 h 144"/>
              <a:gd name="T54" fmla="*/ 124 w 149"/>
              <a:gd name="T55" fmla="*/ 125 h 144"/>
              <a:gd name="T56" fmla="*/ 139 w 149"/>
              <a:gd name="T57" fmla="*/ 140 h 144"/>
              <a:gd name="T58" fmla="*/ 16 w 149"/>
              <a:gd name="T59" fmla="*/ 1 h 144"/>
              <a:gd name="T60" fmla="*/ 129 w 149"/>
              <a:gd name="T61" fmla="*/ 74 h 144"/>
              <a:gd name="T62" fmla="*/ 128 w 149"/>
              <a:gd name="T63" fmla="*/ 51 h 144"/>
              <a:gd name="T64" fmla="*/ 133 w 149"/>
              <a:gd name="T65" fmla="*/ 78 h 144"/>
              <a:gd name="T66" fmla="*/ 133 w 149"/>
              <a:gd name="T67" fmla="*/ 79 h 144"/>
              <a:gd name="T68" fmla="*/ 133 w 149"/>
              <a:gd name="T69" fmla="*/ 79 h 144"/>
              <a:gd name="T70" fmla="*/ 133 w 149"/>
              <a:gd name="T71" fmla="*/ 79 h 144"/>
              <a:gd name="T72" fmla="*/ 133 w 149"/>
              <a:gd name="T73" fmla="*/ 80 h 144"/>
              <a:gd name="T74" fmla="*/ 133 w 149"/>
              <a:gd name="T75" fmla="*/ 80 h 144"/>
              <a:gd name="T76" fmla="*/ 132 w 149"/>
              <a:gd name="T77" fmla="*/ 80 h 144"/>
              <a:gd name="T78" fmla="*/ 132 w 149"/>
              <a:gd name="T79" fmla="*/ 80 h 144"/>
              <a:gd name="T80" fmla="*/ 132 w 149"/>
              <a:gd name="T81" fmla="*/ 81 h 144"/>
              <a:gd name="T82" fmla="*/ 106 w 149"/>
              <a:gd name="T83" fmla="*/ 84 h 144"/>
              <a:gd name="T84" fmla="*/ 106 w 149"/>
              <a:gd name="T85" fmla="*/ 80 h 144"/>
              <a:gd name="T86" fmla="*/ 16 w 149"/>
              <a:gd name="T87" fmla="*/ 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9" h="144">
                <a:moveTo>
                  <a:pt x="147" y="140"/>
                </a:moveTo>
                <a:cubicBezTo>
                  <a:pt x="143" y="140"/>
                  <a:pt x="143" y="140"/>
                  <a:pt x="143" y="140"/>
                </a:cubicBezTo>
                <a:cubicBezTo>
                  <a:pt x="143" y="123"/>
                  <a:pt x="143" y="123"/>
                  <a:pt x="143" y="123"/>
                </a:cubicBezTo>
                <a:cubicBezTo>
                  <a:pt x="143" y="122"/>
                  <a:pt x="142" y="121"/>
                  <a:pt x="141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21"/>
                  <a:pt x="120" y="122"/>
                  <a:pt x="120" y="123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05" y="140"/>
                  <a:pt x="105" y="140"/>
                  <a:pt x="105" y="140"/>
                </a:cubicBezTo>
                <a:cubicBezTo>
                  <a:pt x="105" y="98"/>
                  <a:pt x="105" y="98"/>
                  <a:pt x="105" y="98"/>
                </a:cubicBezTo>
                <a:cubicBezTo>
                  <a:pt x="105" y="97"/>
                  <a:pt x="104" y="96"/>
                  <a:pt x="103" y="96"/>
                </a:cubicBezTo>
                <a:cubicBezTo>
                  <a:pt x="84" y="96"/>
                  <a:pt x="84" y="96"/>
                  <a:pt x="84" y="96"/>
                </a:cubicBezTo>
                <a:cubicBezTo>
                  <a:pt x="83" y="96"/>
                  <a:pt x="82" y="97"/>
                  <a:pt x="82" y="98"/>
                </a:cubicBezTo>
                <a:cubicBezTo>
                  <a:pt x="82" y="140"/>
                  <a:pt x="82" y="140"/>
                  <a:pt x="82" y="140"/>
                </a:cubicBezTo>
                <a:cubicBezTo>
                  <a:pt x="67" y="140"/>
                  <a:pt x="67" y="140"/>
                  <a:pt x="67" y="140"/>
                </a:cubicBezTo>
                <a:cubicBezTo>
                  <a:pt x="67" y="72"/>
                  <a:pt x="67" y="72"/>
                  <a:pt x="67" y="72"/>
                </a:cubicBezTo>
                <a:cubicBezTo>
                  <a:pt x="67" y="71"/>
                  <a:pt x="66" y="70"/>
                  <a:pt x="65" y="70"/>
                </a:cubicBezTo>
                <a:cubicBezTo>
                  <a:pt x="46" y="70"/>
                  <a:pt x="46" y="70"/>
                  <a:pt x="46" y="70"/>
                </a:cubicBezTo>
                <a:cubicBezTo>
                  <a:pt x="45" y="70"/>
                  <a:pt x="44" y="71"/>
                  <a:pt x="44" y="72"/>
                </a:cubicBezTo>
                <a:cubicBezTo>
                  <a:pt x="44" y="140"/>
                  <a:pt x="44" y="140"/>
                  <a:pt x="44" y="140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29" y="47"/>
                  <a:pt x="29" y="47"/>
                  <a:pt x="29" y="47"/>
                </a:cubicBezTo>
                <a:cubicBezTo>
                  <a:pt x="29" y="46"/>
                  <a:pt x="28" y="45"/>
                  <a:pt x="27" y="45"/>
                </a:cubicBezTo>
                <a:cubicBezTo>
                  <a:pt x="8" y="45"/>
                  <a:pt x="8" y="45"/>
                  <a:pt x="8" y="45"/>
                </a:cubicBezTo>
                <a:cubicBezTo>
                  <a:pt x="7" y="45"/>
                  <a:pt x="6" y="46"/>
                  <a:pt x="6" y="47"/>
                </a:cubicBezTo>
                <a:cubicBezTo>
                  <a:pt x="6" y="140"/>
                  <a:pt x="6" y="140"/>
                  <a:pt x="6" y="140"/>
                </a:cubicBezTo>
                <a:cubicBezTo>
                  <a:pt x="2" y="140"/>
                  <a:pt x="2" y="140"/>
                  <a:pt x="2" y="140"/>
                </a:cubicBezTo>
                <a:cubicBezTo>
                  <a:pt x="0" y="140"/>
                  <a:pt x="0" y="141"/>
                  <a:pt x="0" y="142"/>
                </a:cubicBezTo>
                <a:cubicBezTo>
                  <a:pt x="0" y="143"/>
                  <a:pt x="0" y="144"/>
                  <a:pt x="2" y="144"/>
                </a:cubicBezTo>
                <a:cubicBezTo>
                  <a:pt x="8" y="144"/>
                  <a:pt x="8" y="144"/>
                  <a:pt x="8" y="144"/>
                </a:cubicBezTo>
                <a:cubicBezTo>
                  <a:pt x="27" y="144"/>
                  <a:pt x="27" y="144"/>
                  <a:pt x="27" y="144"/>
                </a:cubicBezTo>
                <a:cubicBezTo>
                  <a:pt x="46" y="144"/>
                  <a:pt x="46" y="144"/>
                  <a:pt x="46" y="144"/>
                </a:cubicBezTo>
                <a:cubicBezTo>
                  <a:pt x="65" y="144"/>
                  <a:pt x="65" y="144"/>
                  <a:pt x="65" y="144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103" y="144"/>
                  <a:pt x="103" y="144"/>
                  <a:pt x="103" y="144"/>
                </a:cubicBezTo>
                <a:cubicBezTo>
                  <a:pt x="122" y="144"/>
                  <a:pt x="122" y="144"/>
                  <a:pt x="122" y="144"/>
                </a:cubicBezTo>
                <a:cubicBezTo>
                  <a:pt x="141" y="144"/>
                  <a:pt x="141" y="144"/>
                  <a:pt x="141" y="144"/>
                </a:cubicBezTo>
                <a:cubicBezTo>
                  <a:pt x="147" y="144"/>
                  <a:pt x="147" y="144"/>
                  <a:pt x="147" y="144"/>
                </a:cubicBezTo>
                <a:cubicBezTo>
                  <a:pt x="148" y="144"/>
                  <a:pt x="149" y="143"/>
                  <a:pt x="149" y="142"/>
                </a:cubicBezTo>
                <a:cubicBezTo>
                  <a:pt x="149" y="141"/>
                  <a:pt x="148" y="140"/>
                  <a:pt x="147" y="140"/>
                </a:cubicBezTo>
                <a:close/>
                <a:moveTo>
                  <a:pt x="10" y="140"/>
                </a:moveTo>
                <a:cubicBezTo>
                  <a:pt x="10" y="49"/>
                  <a:pt x="10" y="49"/>
                  <a:pt x="10" y="49"/>
                </a:cubicBezTo>
                <a:cubicBezTo>
                  <a:pt x="25" y="49"/>
                  <a:pt x="25" y="49"/>
                  <a:pt x="25" y="49"/>
                </a:cubicBezTo>
                <a:cubicBezTo>
                  <a:pt x="25" y="140"/>
                  <a:pt x="25" y="140"/>
                  <a:pt x="25" y="140"/>
                </a:cubicBezTo>
                <a:lnTo>
                  <a:pt x="10" y="140"/>
                </a:lnTo>
                <a:close/>
                <a:moveTo>
                  <a:pt x="48" y="140"/>
                </a:moveTo>
                <a:cubicBezTo>
                  <a:pt x="48" y="74"/>
                  <a:pt x="48" y="74"/>
                  <a:pt x="48" y="74"/>
                </a:cubicBezTo>
                <a:cubicBezTo>
                  <a:pt x="63" y="74"/>
                  <a:pt x="63" y="74"/>
                  <a:pt x="63" y="74"/>
                </a:cubicBezTo>
                <a:cubicBezTo>
                  <a:pt x="63" y="140"/>
                  <a:pt x="63" y="140"/>
                  <a:pt x="63" y="140"/>
                </a:cubicBezTo>
                <a:lnTo>
                  <a:pt x="48" y="140"/>
                </a:lnTo>
                <a:close/>
                <a:moveTo>
                  <a:pt x="86" y="140"/>
                </a:moveTo>
                <a:cubicBezTo>
                  <a:pt x="86" y="100"/>
                  <a:pt x="86" y="100"/>
                  <a:pt x="86" y="100"/>
                </a:cubicBezTo>
                <a:cubicBezTo>
                  <a:pt x="101" y="100"/>
                  <a:pt x="101" y="100"/>
                  <a:pt x="101" y="100"/>
                </a:cubicBezTo>
                <a:cubicBezTo>
                  <a:pt x="101" y="140"/>
                  <a:pt x="101" y="140"/>
                  <a:pt x="101" y="140"/>
                </a:cubicBezTo>
                <a:lnTo>
                  <a:pt x="86" y="140"/>
                </a:lnTo>
                <a:close/>
                <a:moveTo>
                  <a:pt x="124" y="140"/>
                </a:moveTo>
                <a:cubicBezTo>
                  <a:pt x="124" y="125"/>
                  <a:pt x="124" y="125"/>
                  <a:pt x="124" y="125"/>
                </a:cubicBezTo>
                <a:cubicBezTo>
                  <a:pt x="139" y="125"/>
                  <a:pt x="139" y="125"/>
                  <a:pt x="139" y="125"/>
                </a:cubicBezTo>
                <a:cubicBezTo>
                  <a:pt x="139" y="140"/>
                  <a:pt x="139" y="140"/>
                  <a:pt x="139" y="140"/>
                </a:cubicBezTo>
                <a:lnTo>
                  <a:pt x="124" y="140"/>
                </a:lnTo>
                <a:close/>
                <a:moveTo>
                  <a:pt x="16" y="1"/>
                </a:moveTo>
                <a:cubicBezTo>
                  <a:pt x="16" y="0"/>
                  <a:pt x="18" y="0"/>
                  <a:pt x="19" y="1"/>
                </a:cubicBezTo>
                <a:cubicBezTo>
                  <a:pt x="129" y="74"/>
                  <a:pt x="129" y="74"/>
                  <a:pt x="129" y="74"/>
                </a:cubicBezTo>
                <a:cubicBezTo>
                  <a:pt x="126" y="54"/>
                  <a:pt x="126" y="54"/>
                  <a:pt x="126" y="54"/>
                </a:cubicBezTo>
                <a:cubicBezTo>
                  <a:pt x="126" y="53"/>
                  <a:pt x="127" y="52"/>
                  <a:pt x="128" y="51"/>
                </a:cubicBezTo>
                <a:cubicBezTo>
                  <a:pt x="129" y="51"/>
                  <a:pt x="130" y="52"/>
                  <a:pt x="130" y="53"/>
                </a:cubicBezTo>
                <a:cubicBezTo>
                  <a:pt x="133" y="78"/>
                  <a:pt x="133" y="78"/>
                  <a:pt x="133" y="78"/>
                </a:cubicBezTo>
                <a:cubicBezTo>
                  <a:pt x="133" y="78"/>
                  <a:pt x="133" y="78"/>
                  <a:pt x="133" y="78"/>
                </a:cubicBezTo>
                <a:cubicBezTo>
                  <a:pt x="133" y="78"/>
                  <a:pt x="133" y="79"/>
                  <a:pt x="133" y="79"/>
                </a:cubicBezTo>
                <a:cubicBezTo>
                  <a:pt x="133" y="79"/>
                  <a:pt x="133" y="79"/>
                  <a:pt x="133" y="79"/>
                </a:cubicBezTo>
                <a:cubicBezTo>
                  <a:pt x="133" y="79"/>
                  <a:pt x="133" y="79"/>
                  <a:pt x="133" y="79"/>
                </a:cubicBezTo>
                <a:cubicBezTo>
                  <a:pt x="133" y="79"/>
                  <a:pt x="133" y="79"/>
                  <a:pt x="133" y="79"/>
                </a:cubicBezTo>
                <a:cubicBezTo>
                  <a:pt x="133" y="79"/>
                  <a:pt x="133" y="79"/>
                  <a:pt x="133" y="79"/>
                </a:cubicBezTo>
                <a:cubicBezTo>
                  <a:pt x="133" y="79"/>
                  <a:pt x="133" y="79"/>
                  <a:pt x="133" y="80"/>
                </a:cubicBezTo>
                <a:cubicBezTo>
                  <a:pt x="133" y="80"/>
                  <a:pt x="133" y="80"/>
                  <a:pt x="133" y="80"/>
                </a:cubicBezTo>
                <a:cubicBezTo>
                  <a:pt x="133" y="80"/>
                  <a:pt x="133" y="80"/>
                  <a:pt x="133" y="80"/>
                </a:cubicBezTo>
                <a:cubicBezTo>
                  <a:pt x="133" y="80"/>
                  <a:pt x="133" y="80"/>
                  <a:pt x="133" y="80"/>
                </a:cubicBezTo>
                <a:cubicBezTo>
                  <a:pt x="133" y="80"/>
                  <a:pt x="133" y="80"/>
                  <a:pt x="133" y="80"/>
                </a:cubicBezTo>
                <a:cubicBezTo>
                  <a:pt x="133" y="80"/>
                  <a:pt x="133" y="80"/>
                  <a:pt x="132" y="80"/>
                </a:cubicBezTo>
                <a:cubicBezTo>
                  <a:pt x="132" y="80"/>
                  <a:pt x="132" y="80"/>
                  <a:pt x="132" y="80"/>
                </a:cubicBezTo>
                <a:cubicBezTo>
                  <a:pt x="132" y="80"/>
                  <a:pt x="132" y="80"/>
                  <a:pt x="132" y="80"/>
                </a:cubicBezTo>
                <a:cubicBezTo>
                  <a:pt x="132" y="80"/>
                  <a:pt x="132" y="80"/>
                  <a:pt x="132" y="80"/>
                </a:cubicBezTo>
                <a:cubicBezTo>
                  <a:pt x="132" y="80"/>
                  <a:pt x="132" y="80"/>
                  <a:pt x="132" y="81"/>
                </a:cubicBezTo>
                <a:cubicBezTo>
                  <a:pt x="106" y="84"/>
                  <a:pt x="106" y="84"/>
                  <a:pt x="106" y="84"/>
                </a:cubicBezTo>
                <a:cubicBezTo>
                  <a:pt x="106" y="84"/>
                  <a:pt x="106" y="84"/>
                  <a:pt x="106" y="84"/>
                </a:cubicBezTo>
                <a:cubicBezTo>
                  <a:pt x="105" y="84"/>
                  <a:pt x="104" y="83"/>
                  <a:pt x="104" y="82"/>
                </a:cubicBezTo>
                <a:cubicBezTo>
                  <a:pt x="104" y="81"/>
                  <a:pt x="105" y="80"/>
                  <a:pt x="106" y="80"/>
                </a:cubicBezTo>
                <a:cubicBezTo>
                  <a:pt x="126" y="77"/>
                  <a:pt x="126" y="77"/>
                  <a:pt x="126" y="77"/>
                </a:cubicBezTo>
                <a:cubicBezTo>
                  <a:pt x="16" y="4"/>
                  <a:pt x="16" y="4"/>
                  <a:pt x="16" y="4"/>
                </a:cubicBezTo>
                <a:cubicBezTo>
                  <a:pt x="15" y="4"/>
                  <a:pt x="15" y="2"/>
                  <a:pt x="1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6081">
            <a:extLst>
              <a:ext uri="{FF2B5EF4-FFF2-40B4-BE49-F238E27FC236}">
                <a16:creationId xmlns:a16="http://schemas.microsoft.com/office/drawing/2014/main" id="{7581CE13-1CD6-4297-A79D-AF54E8A6BCCE}"/>
              </a:ext>
            </a:extLst>
          </p:cNvPr>
          <p:cNvSpPr>
            <a:spLocks noEditPoints="1"/>
          </p:cNvSpPr>
          <p:nvPr/>
        </p:nvSpPr>
        <p:spPr bwMode="auto">
          <a:xfrm>
            <a:off x="4367586" y="2380051"/>
            <a:ext cx="811212" cy="708025"/>
          </a:xfrm>
          <a:custGeom>
            <a:avLst/>
            <a:gdLst>
              <a:gd name="T0" fmla="*/ 57 w 166"/>
              <a:gd name="T1" fmla="*/ 16 h 145"/>
              <a:gd name="T2" fmla="*/ 59 w 166"/>
              <a:gd name="T3" fmla="*/ 14 h 145"/>
              <a:gd name="T4" fmla="*/ 164 w 166"/>
              <a:gd name="T5" fmla="*/ 14 h 145"/>
              <a:gd name="T6" fmla="*/ 166 w 166"/>
              <a:gd name="T7" fmla="*/ 16 h 145"/>
              <a:gd name="T8" fmla="*/ 164 w 166"/>
              <a:gd name="T9" fmla="*/ 18 h 145"/>
              <a:gd name="T10" fmla="*/ 59 w 166"/>
              <a:gd name="T11" fmla="*/ 18 h 145"/>
              <a:gd name="T12" fmla="*/ 57 w 166"/>
              <a:gd name="T13" fmla="*/ 16 h 145"/>
              <a:gd name="T14" fmla="*/ 32 w 166"/>
              <a:gd name="T15" fmla="*/ 129 h 145"/>
              <a:gd name="T16" fmla="*/ 16 w 166"/>
              <a:gd name="T17" fmla="*/ 145 h 145"/>
              <a:gd name="T18" fmla="*/ 0 w 166"/>
              <a:gd name="T19" fmla="*/ 129 h 145"/>
              <a:gd name="T20" fmla="*/ 16 w 166"/>
              <a:gd name="T21" fmla="*/ 113 h 145"/>
              <a:gd name="T22" fmla="*/ 32 w 166"/>
              <a:gd name="T23" fmla="*/ 129 h 145"/>
              <a:gd name="T24" fmla="*/ 28 w 166"/>
              <a:gd name="T25" fmla="*/ 129 h 145"/>
              <a:gd name="T26" fmla="*/ 16 w 166"/>
              <a:gd name="T27" fmla="*/ 117 h 145"/>
              <a:gd name="T28" fmla="*/ 4 w 166"/>
              <a:gd name="T29" fmla="*/ 129 h 145"/>
              <a:gd name="T30" fmla="*/ 16 w 166"/>
              <a:gd name="T31" fmla="*/ 141 h 145"/>
              <a:gd name="T32" fmla="*/ 28 w 166"/>
              <a:gd name="T33" fmla="*/ 129 h 145"/>
              <a:gd name="T34" fmla="*/ 164 w 166"/>
              <a:gd name="T35" fmla="*/ 70 h 145"/>
              <a:gd name="T36" fmla="*/ 59 w 166"/>
              <a:gd name="T37" fmla="*/ 70 h 145"/>
              <a:gd name="T38" fmla="*/ 57 w 166"/>
              <a:gd name="T39" fmla="*/ 72 h 145"/>
              <a:gd name="T40" fmla="*/ 59 w 166"/>
              <a:gd name="T41" fmla="*/ 74 h 145"/>
              <a:gd name="T42" fmla="*/ 164 w 166"/>
              <a:gd name="T43" fmla="*/ 74 h 145"/>
              <a:gd name="T44" fmla="*/ 166 w 166"/>
              <a:gd name="T45" fmla="*/ 72 h 145"/>
              <a:gd name="T46" fmla="*/ 164 w 166"/>
              <a:gd name="T47" fmla="*/ 70 h 145"/>
              <a:gd name="T48" fmla="*/ 164 w 166"/>
              <a:gd name="T49" fmla="*/ 126 h 145"/>
              <a:gd name="T50" fmla="*/ 59 w 166"/>
              <a:gd name="T51" fmla="*/ 126 h 145"/>
              <a:gd name="T52" fmla="*/ 57 w 166"/>
              <a:gd name="T53" fmla="*/ 128 h 145"/>
              <a:gd name="T54" fmla="*/ 59 w 166"/>
              <a:gd name="T55" fmla="*/ 130 h 145"/>
              <a:gd name="T56" fmla="*/ 164 w 166"/>
              <a:gd name="T57" fmla="*/ 130 h 145"/>
              <a:gd name="T58" fmla="*/ 166 w 166"/>
              <a:gd name="T59" fmla="*/ 128 h 145"/>
              <a:gd name="T60" fmla="*/ 164 w 166"/>
              <a:gd name="T61" fmla="*/ 126 h 145"/>
              <a:gd name="T62" fmla="*/ 32 w 166"/>
              <a:gd name="T63" fmla="*/ 73 h 145"/>
              <a:gd name="T64" fmla="*/ 16 w 166"/>
              <a:gd name="T65" fmla="*/ 89 h 145"/>
              <a:gd name="T66" fmla="*/ 0 w 166"/>
              <a:gd name="T67" fmla="*/ 73 h 145"/>
              <a:gd name="T68" fmla="*/ 16 w 166"/>
              <a:gd name="T69" fmla="*/ 56 h 145"/>
              <a:gd name="T70" fmla="*/ 32 w 166"/>
              <a:gd name="T71" fmla="*/ 73 h 145"/>
              <a:gd name="T72" fmla="*/ 28 w 166"/>
              <a:gd name="T73" fmla="*/ 73 h 145"/>
              <a:gd name="T74" fmla="*/ 16 w 166"/>
              <a:gd name="T75" fmla="*/ 60 h 145"/>
              <a:gd name="T76" fmla="*/ 4 w 166"/>
              <a:gd name="T77" fmla="*/ 73 h 145"/>
              <a:gd name="T78" fmla="*/ 16 w 166"/>
              <a:gd name="T79" fmla="*/ 85 h 145"/>
              <a:gd name="T80" fmla="*/ 28 w 166"/>
              <a:gd name="T81" fmla="*/ 73 h 145"/>
              <a:gd name="T82" fmla="*/ 32 w 166"/>
              <a:gd name="T83" fmla="*/ 16 h 145"/>
              <a:gd name="T84" fmla="*/ 16 w 166"/>
              <a:gd name="T85" fmla="*/ 32 h 145"/>
              <a:gd name="T86" fmla="*/ 0 w 166"/>
              <a:gd name="T87" fmla="*/ 16 h 145"/>
              <a:gd name="T88" fmla="*/ 16 w 166"/>
              <a:gd name="T89" fmla="*/ 0 h 145"/>
              <a:gd name="T90" fmla="*/ 32 w 166"/>
              <a:gd name="T91" fmla="*/ 16 h 145"/>
              <a:gd name="T92" fmla="*/ 28 w 166"/>
              <a:gd name="T93" fmla="*/ 16 h 145"/>
              <a:gd name="T94" fmla="*/ 16 w 166"/>
              <a:gd name="T95" fmla="*/ 4 h 145"/>
              <a:gd name="T96" fmla="*/ 4 w 166"/>
              <a:gd name="T97" fmla="*/ 16 h 145"/>
              <a:gd name="T98" fmla="*/ 16 w 166"/>
              <a:gd name="T99" fmla="*/ 28 h 145"/>
              <a:gd name="T100" fmla="*/ 28 w 166"/>
              <a:gd name="T101" fmla="*/ 16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66" h="145">
                <a:moveTo>
                  <a:pt x="57" y="16"/>
                </a:moveTo>
                <a:cubicBezTo>
                  <a:pt x="57" y="15"/>
                  <a:pt x="58" y="14"/>
                  <a:pt x="59" y="14"/>
                </a:cubicBezTo>
                <a:cubicBezTo>
                  <a:pt x="164" y="14"/>
                  <a:pt x="164" y="14"/>
                  <a:pt x="164" y="14"/>
                </a:cubicBezTo>
                <a:cubicBezTo>
                  <a:pt x="165" y="14"/>
                  <a:pt x="166" y="15"/>
                  <a:pt x="166" y="16"/>
                </a:cubicBezTo>
                <a:cubicBezTo>
                  <a:pt x="166" y="17"/>
                  <a:pt x="165" y="18"/>
                  <a:pt x="164" y="18"/>
                </a:cubicBezTo>
                <a:cubicBezTo>
                  <a:pt x="59" y="18"/>
                  <a:pt x="59" y="18"/>
                  <a:pt x="59" y="18"/>
                </a:cubicBezTo>
                <a:cubicBezTo>
                  <a:pt x="58" y="18"/>
                  <a:pt x="57" y="17"/>
                  <a:pt x="57" y="16"/>
                </a:cubicBezTo>
                <a:close/>
                <a:moveTo>
                  <a:pt x="32" y="129"/>
                </a:moveTo>
                <a:cubicBezTo>
                  <a:pt x="32" y="138"/>
                  <a:pt x="25" y="145"/>
                  <a:pt x="16" y="145"/>
                </a:cubicBezTo>
                <a:cubicBezTo>
                  <a:pt x="7" y="145"/>
                  <a:pt x="0" y="138"/>
                  <a:pt x="0" y="129"/>
                </a:cubicBezTo>
                <a:cubicBezTo>
                  <a:pt x="0" y="120"/>
                  <a:pt x="7" y="113"/>
                  <a:pt x="16" y="113"/>
                </a:cubicBezTo>
                <a:cubicBezTo>
                  <a:pt x="25" y="113"/>
                  <a:pt x="32" y="120"/>
                  <a:pt x="32" y="129"/>
                </a:cubicBezTo>
                <a:close/>
                <a:moveTo>
                  <a:pt x="28" y="129"/>
                </a:moveTo>
                <a:cubicBezTo>
                  <a:pt x="28" y="122"/>
                  <a:pt x="23" y="117"/>
                  <a:pt x="16" y="117"/>
                </a:cubicBezTo>
                <a:cubicBezTo>
                  <a:pt x="10" y="117"/>
                  <a:pt x="4" y="122"/>
                  <a:pt x="4" y="129"/>
                </a:cubicBezTo>
                <a:cubicBezTo>
                  <a:pt x="4" y="136"/>
                  <a:pt x="10" y="141"/>
                  <a:pt x="16" y="141"/>
                </a:cubicBezTo>
                <a:cubicBezTo>
                  <a:pt x="23" y="141"/>
                  <a:pt x="28" y="136"/>
                  <a:pt x="28" y="129"/>
                </a:cubicBezTo>
                <a:close/>
                <a:moveTo>
                  <a:pt x="164" y="70"/>
                </a:moveTo>
                <a:cubicBezTo>
                  <a:pt x="59" y="70"/>
                  <a:pt x="59" y="70"/>
                  <a:pt x="59" y="70"/>
                </a:cubicBezTo>
                <a:cubicBezTo>
                  <a:pt x="58" y="70"/>
                  <a:pt x="57" y="71"/>
                  <a:pt x="57" y="72"/>
                </a:cubicBezTo>
                <a:cubicBezTo>
                  <a:pt x="57" y="73"/>
                  <a:pt x="58" y="74"/>
                  <a:pt x="59" y="74"/>
                </a:cubicBezTo>
                <a:cubicBezTo>
                  <a:pt x="164" y="74"/>
                  <a:pt x="164" y="74"/>
                  <a:pt x="164" y="74"/>
                </a:cubicBezTo>
                <a:cubicBezTo>
                  <a:pt x="165" y="74"/>
                  <a:pt x="166" y="73"/>
                  <a:pt x="166" y="72"/>
                </a:cubicBezTo>
                <a:cubicBezTo>
                  <a:pt x="166" y="71"/>
                  <a:pt x="165" y="70"/>
                  <a:pt x="164" y="70"/>
                </a:cubicBezTo>
                <a:close/>
                <a:moveTo>
                  <a:pt x="164" y="126"/>
                </a:moveTo>
                <a:cubicBezTo>
                  <a:pt x="59" y="126"/>
                  <a:pt x="59" y="126"/>
                  <a:pt x="59" y="126"/>
                </a:cubicBezTo>
                <a:cubicBezTo>
                  <a:pt x="58" y="126"/>
                  <a:pt x="57" y="127"/>
                  <a:pt x="57" y="128"/>
                </a:cubicBezTo>
                <a:cubicBezTo>
                  <a:pt x="57" y="130"/>
                  <a:pt x="58" y="130"/>
                  <a:pt x="59" y="130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5" y="130"/>
                  <a:pt x="166" y="130"/>
                  <a:pt x="166" y="128"/>
                </a:cubicBezTo>
                <a:cubicBezTo>
                  <a:pt x="166" y="127"/>
                  <a:pt x="165" y="126"/>
                  <a:pt x="164" y="126"/>
                </a:cubicBezTo>
                <a:close/>
                <a:moveTo>
                  <a:pt x="32" y="73"/>
                </a:moveTo>
                <a:cubicBezTo>
                  <a:pt x="32" y="81"/>
                  <a:pt x="25" y="89"/>
                  <a:pt x="16" y="89"/>
                </a:cubicBezTo>
                <a:cubicBezTo>
                  <a:pt x="7" y="89"/>
                  <a:pt x="0" y="81"/>
                  <a:pt x="0" y="73"/>
                </a:cubicBezTo>
                <a:cubicBezTo>
                  <a:pt x="0" y="64"/>
                  <a:pt x="7" y="56"/>
                  <a:pt x="16" y="56"/>
                </a:cubicBezTo>
                <a:cubicBezTo>
                  <a:pt x="25" y="56"/>
                  <a:pt x="32" y="64"/>
                  <a:pt x="32" y="73"/>
                </a:cubicBezTo>
                <a:close/>
                <a:moveTo>
                  <a:pt x="28" y="73"/>
                </a:moveTo>
                <a:cubicBezTo>
                  <a:pt x="28" y="66"/>
                  <a:pt x="23" y="60"/>
                  <a:pt x="16" y="60"/>
                </a:cubicBezTo>
                <a:cubicBezTo>
                  <a:pt x="10" y="60"/>
                  <a:pt x="4" y="66"/>
                  <a:pt x="4" y="73"/>
                </a:cubicBezTo>
                <a:cubicBezTo>
                  <a:pt x="4" y="79"/>
                  <a:pt x="10" y="85"/>
                  <a:pt x="16" y="85"/>
                </a:cubicBezTo>
                <a:cubicBezTo>
                  <a:pt x="23" y="85"/>
                  <a:pt x="28" y="79"/>
                  <a:pt x="28" y="73"/>
                </a:cubicBezTo>
                <a:close/>
                <a:moveTo>
                  <a:pt x="32" y="16"/>
                </a:moveTo>
                <a:cubicBezTo>
                  <a:pt x="32" y="25"/>
                  <a:pt x="25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5" y="0"/>
                  <a:pt x="32" y="7"/>
                  <a:pt x="32" y="16"/>
                </a:cubicBezTo>
                <a:close/>
                <a:moveTo>
                  <a:pt x="28" y="16"/>
                </a:moveTo>
                <a:cubicBezTo>
                  <a:pt x="28" y="9"/>
                  <a:pt x="23" y="4"/>
                  <a:pt x="16" y="4"/>
                </a:cubicBezTo>
                <a:cubicBezTo>
                  <a:pt x="10" y="4"/>
                  <a:pt x="4" y="9"/>
                  <a:pt x="4" y="16"/>
                </a:cubicBezTo>
                <a:cubicBezTo>
                  <a:pt x="4" y="23"/>
                  <a:pt x="10" y="28"/>
                  <a:pt x="16" y="28"/>
                </a:cubicBezTo>
                <a:cubicBezTo>
                  <a:pt x="23" y="28"/>
                  <a:pt x="28" y="23"/>
                  <a:pt x="28" y="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A8596A47-B4A8-41FA-B1A8-75372B125780}"/>
              </a:ext>
            </a:extLst>
          </p:cNvPr>
          <p:cNvSpPr>
            <a:spLocks noEditPoints="1"/>
          </p:cNvSpPr>
          <p:nvPr/>
        </p:nvSpPr>
        <p:spPr bwMode="auto">
          <a:xfrm>
            <a:off x="5538373" y="3589341"/>
            <a:ext cx="887413" cy="692150"/>
          </a:xfrm>
          <a:custGeom>
            <a:avLst/>
            <a:gdLst>
              <a:gd name="T0" fmla="*/ 78 w 183"/>
              <a:gd name="T1" fmla="*/ 82 h 143"/>
              <a:gd name="T2" fmla="*/ 86 w 183"/>
              <a:gd name="T3" fmla="*/ 50 h 143"/>
              <a:gd name="T4" fmla="*/ 89 w 183"/>
              <a:gd name="T5" fmla="*/ 34 h 143"/>
              <a:gd name="T6" fmla="*/ 87 w 183"/>
              <a:gd name="T7" fmla="*/ 31 h 143"/>
              <a:gd name="T8" fmla="*/ 64 w 183"/>
              <a:gd name="T9" fmla="*/ 0 h 143"/>
              <a:gd name="T10" fmla="*/ 32 w 183"/>
              <a:gd name="T11" fmla="*/ 13 h 143"/>
              <a:gd name="T12" fmla="*/ 35 w 183"/>
              <a:gd name="T13" fmla="*/ 31 h 143"/>
              <a:gd name="T14" fmla="*/ 30 w 183"/>
              <a:gd name="T15" fmla="*/ 39 h 143"/>
              <a:gd name="T16" fmla="*/ 43 w 183"/>
              <a:gd name="T17" fmla="*/ 69 h 143"/>
              <a:gd name="T18" fmla="*/ 15 w 183"/>
              <a:gd name="T19" fmla="*/ 94 h 143"/>
              <a:gd name="T20" fmla="*/ 0 w 183"/>
              <a:gd name="T21" fmla="*/ 141 h 143"/>
              <a:gd name="T22" fmla="*/ 119 w 183"/>
              <a:gd name="T23" fmla="*/ 143 h 143"/>
              <a:gd name="T24" fmla="*/ 121 w 183"/>
              <a:gd name="T25" fmla="*/ 106 h 143"/>
              <a:gd name="T26" fmla="*/ 117 w 183"/>
              <a:gd name="T27" fmla="*/ 139 h 143"/>
              <a:gd name="T28" fmla="*/ 4 w 183"/>
              <a:gd name="T29" fmla="*/ 107 h 143"/>
              <a:gd name="T30" fmla="*/ 47 w 183"/>
              <a:gd name="T31" fmla="*/ 83 h 143"/>
              <a:gd name="T32" fmla="*/ 46 w 183"/>
              <a:gd name="T33" fmla="*/ 66 h 143"/>
              <a:gd name="T34" fmla="*/ 37 w 183"/>
              <a:gd name="T35" fmla="*/ 46 h 143"/>
              <a:gd name="T36" fmla="*/ 35 w 183"/>
              <a:gd name="T37" fmla="*/ 36 h 143"/>
              <a:gd name="T38" fmla="*/ 39 w 183"/>
              <a:gd name="T39" fmla="*/ 33 h 143"/>
              <a:gd name="T40" fmla="*/ 35 w 183"/>
              <a:gd name="T41" fmla="*/ 16 h 143"/>
              <a:gd name="T42" fmla="*/ 43 w 183"/>
              <a:gd name="T43" fmla="*/ 14 h 143"/>
              <a:gd name="T44" fmla="*/ 86 w 183"/>
              <a:gd name="T45" fmla="*/ 14 h 143"/>
              <a:gd name="T46" fmla="*/ 82 w 183"/>
              <a:gd name="T47" fmla="*/ 33 h 143"/>
              <a:gd name="T48" fmla="*/ 86 w 183"/>
              <a:gd name="T49" fmla="*/ 36 h 143"/>
              <a:gd name="T50" fmla="*/ 84 w 183"/>
              <a:gd name="T51" fmla="*/ 46 h 143"/>
              <a:gd name="T52" fmla="*/ 75 w 183"/>
              <a:gd name="T53" fmla="*/ 66 h 143"/>
              <a:gd name="T54" fmla="*/ 74 w 183"/>
              <a:gd name="T55" fmla="*/ 83 h 143"/>
              <a:gd name="T56" fmla="*/ 117 w 183"/>
              <a:gd name="T57" fmla="*/ 107 h 143"/>
              <a:gd name="T58" fmla="*/ 183 w 183"/>
              <a:gd name="T59" fmla="*/ 106 h 143"/>
              <a:gd name="T60" fmla="*/ 181 w 183"/>
              <a:gd name="T61" fmla="*/ 143 h 143"/>
              <a:gd name="T62" fmla="*/ 136 w 183"/>
              <a:gd name="T63" fmla="*/ 141 h 143"/>
              <a:gd name="T64" fmla="*/ 179 w 183"/>
              <a:gd name="T65" fmla="*/ 139 h 143"/>
              <a:gd name="T66" fmla="*/ 159 w 183"/>
              <a:gd name="T67" fmla="*/ 98 h 143"/>
              <a:gd name="T68" fmla="*/ 144 w 183"/>
              <a:gd name="T69" fmla="*/ 91 h 143"/>
              <a:gd name="T70" fmla="*/ 145 w 183"/>
              <a:gd name="T71" fmla="*/ 77 h 143"/>
              <a:gd name="T72" fmla="*/ 153 w 183"/>
              <a:gd name="T73" fmla="*/ 62 h 143"/>
              <a:gd name="T74" fmla="*/ 153 w 183"/>
              <a:gd name="T75" fmla="*/ 50 h 143"/>
              <a:gd name="T76" fmla="*/ 153 w 183"/>
              <a:gd name="T77" fmla="*/ 45 h 143"/>
              <a:gd name="T78" fmla="*/ 138 w 183"/>
              <a:gd name="T79" fmla="*/ 26 h 143"/>
              <a:gd name="T80" fmla="*/ 118 w 183"/>
              <a:gd name="T81" fmla="*/ 35 h 143"/>
              <a:gd name="T82" fmla="*/ 116 w 183"/>
              <a:gd name="T83" fmla="*/ 45 h 143"/>
              <a:gd name="T84" fmla="*/ 115 w 183"/>
              <a:gd name="T85" fmla="*/ 50 h 143"/>
              <a:gd name="T86" fmla="*/ 115 w 183"/>
              <a:gd name="T87" fmla="*/ 62 h 143"/>
              <a:gd name="T88" fmla="*/ 123 w 183"/>
              <a:gd name="T89" fmla="*/ 77 h 143"/>
              <a:gd name="T90" fmla="*/ 124 w 183"/>
              <a:gd name="T91" fmla="*/ 87 h 143"/>
              <a:gd name="T92" fmla="*/ 120 w 183"/>
              <a:gd name="T93" fmla="*/ 87 h 143"/>
              <a:gd name="T94" fmla="*/ 113 w 183"/>
              <a:gd name="T95" fmla="*/ 65 h 143"/>
              <a:gd name="T96" fmla="*/ 110 w 183"/>
              <a:gd name="T97" fmla="*/ 49 h 143"/>
              <a:gd name="T98" fmla="*/ 112 w 183"/>
              <a:gd name="T99" fmla="*/ 46 h 143"/>
              <a:gd name="T100" fmla="*/ 117 w 183"/>
              <a:gd name="T101" fmla="*/ 30 h 143"/>
              <a:gd name="T102" fmla="*/ 159 w 183"/>
              <a:gd name="T103" fmla="*/ 32 h 143"/>
              <a:gd name="T104" fmla="*/ 158 w 183"/>
              <a:gd name="T105" fmla="*/ 49 h 143"/>
              <a:gd name="T106" fmla="*/ 155 w 183"/>
              <a:gd name="T107" fmla="*/ 65 h 143"/>
              <a:gd name="T108" fmla="*/ 148 w 183"/>
              <a:gd name="T109" fmla="*/ 89 h 143"/>
              <a:gd name="T110" fmla="*/ 183 w 183"/>
              <a:gd name="T111" fmla="*/ 106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3" h="143">
                <a:moveTo>
                  <a:pt x="105" y="94"/>
                </a:moveTo>
                <a:cubicBezTo>
                  <a:pt x="98" y="90"/>
                  <a:pt x="88" y="86"/>
                  <a:pt x="78" y="82"/>
                </a:cubicBezTo>
                <a:cubicBezTo>
                  <a:pt x="78" y="69"/>
                  <a:pt x="78" y="69"/>
                  <a:pt x="78" y="69"/>
                </a:cubicBezTo>
                <a:cubicBezTo>
                  <a:pt x="80" y="67"/>
                  <a:pt x="85" y="62"/>
                  <a:pt x="86" y="50"/>
                </a:cubicBezTo>
                <a:cubicBezTo>
                  <a:pt x="89" y="48"/>
                  <a:pt x="91" y="44"/>
                  <a:pt x="91" y="39"/>
                </a:cubicBezTo>
                <a:cubicBezTo>
                  <a:pt x="91" y="37"/>
                  <a:pt x="90" y="35"/>
                  <a:pt x="89" y="34"/>
                </a:cubicBezTo>
                <a:cubicBezTo>
                  <a:pt x="89" y="33"/>
                  <a:pt x="88" y="32"/>
                  <a:pt x="87" y="31"/>
                </a:cubicBezTo>
                <a:cubicBezTo>
                  <a:pt x="87" y="31"/>
                  <a:pt x="87" y="31"/>
                  <a:pt x="87" y="31"/>
                </a:cubicBezTo>
                <a:cubicBezTo>
                  <a:pt x="88" y="27"/>
                  <a:pt x="91" y="20"/>
                  <a:pt x="90" y="13"/>
                </a:cubicBezTo>
                <a:cubicBezTo>
                  <a:pt x="87" y="4"/>
                  <a:pt x="75" y="0"/>
                  <a:pt x="64" y="0"/>
                </a:cubicBezTo>
                <a:cubicBezTo>
                  <a:pt x="54" y="0"/>
                  <a:pt x="43" y="3"/>
                  <a:pt x="40" y="11"/>
                </a:cubicBezTo>
                <a:cubicBezTo>
                  <a:pt x="36" y="11"/>
                  <a:pt x="34" y="11"/>
                  <a:pt x="32" y="13"/>
                </a:cubicBezTo>
                <a:cubicBezTo>
                  <a:pt x="29" y="17"/>
                  <a:pt x="32" y="25"/>
                  <a:pt x="34" y="30"/>
                </a:cubicBezTo>
                <a:cubicBezTo>
                  <a:pt x="34" y="31"/>
                  <a:pt x="34" y="31"/>
                  <a:pt x="35" y="31"/>
                </a:cubicBezTo>
                <a:cubicBezTo>
                  <a:pt x="33" y="32"/>
                  <a:pt x="32" y="33"/>
                  <a:pt x="32" y="34"/>
                </a:cubicBezTo>
                <a:cubicBezTo>
                  <a:pt x="31" y="35"/>
                  <a:pt x="30" y="37"/>
                  <a:pt x="30" y="39"/>
                </a:cubicBezTo>
                <a:cubicBezTo>
                  <a:pt x="30" y="44"/>
                  <a:pt x="32" y="48"/>
                  <a:pt x="35" y="50"/>
                </a:cubicBezTo>
                <a:cubicBezTo>
                  <a:pt x="36" y="62"/>
                  <a:pt x="40" y="67"/>
                  <a:pt x="43" y="69"/>
                </a:cubicBezTo>
                <a:cubicBezTo>
                  <a:pt x="43" y="82"/>
                  <a:pt x="43" y="82"/>
                  <a:pt x="43" y="82"/>
                </a:cubicBezTo>
                <a:cubicBezTo>
                  <a:pt x="33" y="86"/>
                  <a:pt x="23" y="90"/>
                  <a:pt x="15" y="94"/>
                </a:cubicBezTo>
                <a:cubicBezTo>
                  <a:pt x="0" y="102"/>
                  <a:pt x="0" y="105"/>
                  <a:pt x="0" y="106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2"/>
                  <a:pt x="1" y="143"/>
                  <a:pt x="2" y="143"/>
                </a:cubicBezTo>
                <a:cubicBezTo>
                  <a:pt x="119" y="143"/>
                  <a:pt x="119" y="143"/>
                  <a:pt x="119" y="143"/>
                </a:cubicBezTo>
                <a:cubicBezTo>
                  <a:pt x="120" y="143"/>
                  <a:pt x="121" y="142"/>
                  <a:pt x="121" y="141"/>
                </a:cubicBezTo>
                <a:cubicBezTo>
                  <a:pt x="121" y="106"/>
                  <a:pt x="121" y="106"/>
                  <a:pt x="121" y="106"/>
                </a:cubicBezTo>
                <a:cubicBezTo>
                  <a:pt x="121" y="105"/>
                  <a:pt x="121" y="102"/>
                  <a:pt x="105" y="94"/>
                </a:cubicBezTo>
                <a:close/>
                <a:moveTo>
                  <a:pt x="117" y="139"/>
                </a:moveTo>
                <a:cubicBezTo>
                  <a:pt x="4" y="139"/>
                  <a:pt x="4" y="139"/>
                  <a:pt x="4" y="139"/>
                </a:cubicBezTo>
                <a:cubicBezTo>
                  <a:pt x="4" y="107"/>
                  <a:pt x="4" y="107"/>
                  <a:pt x="4" y="107"/>
                </a:cubicBezTo>
                <a:cubicBezTo>
                  <a:pt x="6" y="104"/>
                  <a:pt x="24" y="94"/>
                  <a:pt x="46" y="85"/>
                </a:cubicBezTo>
                <a:cubicBezTo>
                  <a:pt x="46" y="85"/>
                  <a:pt x="47" y="84"/>
                  <a:pt x="47" y="83"/>
                </a:cubicBezTo>
                <a:cubicBezTo>
                  <a:pt x="47" y="68"/>
                  <a:pt x="47" y="68"/>
                  <a:pt x="47" y="68"/>
                </a:cubicBezTo>
                <a:cubicBezTo>
                  <a:pt x="47" y="67"/>
                  <a:pt x="46" y="66"/>
                  <a:pt x="46" y="66"/>
                </a:cubicBezTo>
                <a:cubicBezTo>
                  <a:pt x="46" y="66"/>
                  <a:pt x="39" y="63"/>
                  <a:pt x="39" y="48"/>
                </a:cubicBezTo>
                <a:cubicBezTo>
                  <a:pt x="39" y="47"/>
                  <a:pt x="38" y="46"/>
                  <a:pt x="37" y="46"/>
                </a:cubicBezTo>
                <a:cubicBezTo>
                  <a:pt x="36" y="46"/>
                  <a:pt x="34" y="43"/>
                  <a:pt x="34" y="39"/>
                </a:cubicBezTo>
                <a:cubicBezTo>
                  <a:pt x="34" y="38"/>
                  <a:pt x="34" y="37"/>
                  <a:pt x="35" y="36"/>
                </a:cubicBezTo>
                <a:cubicBezTo>
                  <a:pt x="36" y="35"/>
                  <a:pt x="36" y="35"/>
                  <a:pt x="37" y="35"/>
                </a:cubicBezTo>
                <a:cubicBezTo>
                  <a:pt x="38" y="35"/>
                  <a:pt x="39" y="34"/>
                  <a:pt x="39" y="33"/>
                </a:cubicBezTo>
                <a:cubicBezTo>
                  <a:pt x="39" y="32"/>
                  <a:pt x="39" y="31"/>
                  <a:pt x="38" y="29"/>
                </a:cubicBezTo>
                <a:cubicBezTo>
                  <a:pt x="36" y="25"/>
                  <a:pt x="33" y="18"/>
                  <a:pt x="35" y="16"/>
                </a:cubicBezTo>
                <a:cubicBezTo>
                  <a:pt x="36" y="15"/>
                  <a:pt x="38" y="15"/>
                  <a:pt x="41" y="15"/>
                </a:cubicBezTo>
                <a:cubicBezTo>
                  <a:pt x="42" y="15"/>
                  <a:pt x="43" y="15"/>
                  <a:pt x="43" y="14"/>
                </a:cubicBezTo>
                <a:cubicBezTo>
                  <a:pt x="45" y="7"/>
                  <a:pt x="55" y="4"/>
                  <a:pt x="64" y="4"/>
                </a:cubicBezTo>
                <a:cubicBezTo>
                  <a:pt x="73" y="4"/>
                  <a:pt x="84" y="7"/>
                  <a:pt x="86" y="14"/>
                </a:cubicBezTo>
                <a:cubicBezTo>
                  <a:pt x="87" y="20"/>
                  <a:pt x="84" y="26"/>
                  <a:pt x="83" y="29"/>
                </a:cubicBezTo>
                <a:cubicBezTo>
                  <a:pt x="82" y="31"/>
                  <a:pt x="82" y="32"/>
                  <a:pt x="82" y="33"/>
                </a:cubicBezTo>
                <a:cubicBezTo>
                  <a:pt x="82" y="34"/>
                  <a:pt x="83" y="35"/>
                  <a:pt x="84" y="35"/>
                </a:cubicBezTo>
                <a:cubicBezTo>
                  <a:pt x="85" y="35"/>
                  <a:pt x="85" y="35"/>
                  <a:pt x="86" y="36"/>
                </a:cubicBezTo>
                <a:cubicBezTo>
                  <a:pt x="86" y="37"/>
                  <a:pt x="87" y="38"/>
                  <a:pt x="87" y="39"/>
                </a:cubicBezTo>
                <a:cubicBezTo>
                  <a:pt x="87" y="43"/>
                  <a:pt x="85" y="46"/>
                  <a:pt x="84" y="46"/>
                </a:cubicBezTo>
                <a:cubicBezTo>
                  <a:pt x="83" y="46"/>
                  <a:pt x="82" y="47"/>
                  <a:pt x="82" y="48"/>
                </a:cubicBezTo>
                <a:cubicBezTo>
                  <a:pt x="82" y="63"/>
                  <a:pt x="75" y="66"/>
                  <a:pt x="75" y="66"/>
                </a:cubicBezTo>
                <a:cubicBezTo>
                  <a:pt x="74" y="66"/>
                  <a:pt x="74" y="67"/>
                  <a:pt x="74" y="68"/>
                </a:cubicBezTo>
                <a:cubicBezTo>
                  <a:pt x="74" y="83"/>
                  <a:pt x="74" y="83"/>
                  <a:pt x="74" y="83"/>
                </a:cubicBezTo>
                <a:cubicBezTo>
                  <a:pt x="74" y="84"/>
                  <a:pt x="74" y="85"/>
                  <a:pt x="75" y="85"/>
                </a:cubicBezTo>
                <a:cubicBezTo>
                  <a:pt x="97" y="94"/>
                  <a:pt x="115" y="104"/>
                  <a:pt x="117" y="107"/>
                </a:cubicBezTo>
                <a:lnTo>
                  <a:pt x="117" y="139"/>
                </a:lnTo>
                <a:close/>
                <a:moveTo>
                  <a:pt x="183" y="106"/>
                </a:moveTo>
                <a:cubicBezTo>
                  <a:pt x="183" y="141"/>
                  <a:pt x="183" y="141"/>
                  <a:pt x="183" y="141"/>
                </a:cubicBezTo>
                <a:cubicBezTo>
                  <a:pt x="183" y="142"/>
                  <a:pt x="182" y="143"/>
                  <a:pt x="181" y="143"/>
                </a:cubicBezTo>
                <a:cubicBezTo>
                  <a:pt x="138" y="143"/>
                  <a:pt x="138" y="143"/>
                  <a:pt x="138" y="143"/>
                </a:cubicBezTo>
                <a:cubicBezTo>
                  <a:pt x="137" y="143"/>
                  <a:pt x="136" y="142"/>
                  <a:pt x="136" y="141"/>
                </a:cubicBezTo>
                <a:cubicBezTo>
                  <a:pt x="136" y="140"/>
                  <a:pt x="137" y="139"/>
                  <a:pt x="138" y="139"/>
                </a:cubicBezTo>
                <a:cubicBezTo>
                  <a:pt x="179" y="139"/>
                  <a:pt x="179" y="139"/>
                  <a:pt x="179" y="139"/>
                </a:cubicBezTo>
                <a:cubicBezTo>
                  <a:pt x="179" y="107"/>
                  <a:pt x="179" y="107"/>
                  <a:pt x="179" y="107"/>
                </a:cubicBezTo>
                <a:cubicBezTo>
                  <a:pt x="177" y="105"/>
                  <a:pt x="167" y="101"/>
                  <a:pt x="159" y="98"/>
                </a:cubicBezTo>
                <a:cubicBezTo>
                  <a:pt x="154" y="96"/>
                  <a:pt x="149" y="94"/>
                  <a:pt x="145" y="93"/>
                </a:cubicBezTo>
                <a:cubicBezTo>
                  <a:pt x="144" y="92"/>
                  <a:pt x="144" y="92"/>
                  <a:pt x="144" y="91"/>
                </a:cubicBezTo>
                <a:cubicBezTo>
                  <a:pt x="144" y="79"/>
                  <a:pt x="144" y="79"/>
                  <a:pt x="144" y="79"/>
                </a:cubicBezTo>
                <a:cubicBezTo>
                  <a:pt x="144" y="78"/>
                  <a:pt x="144" y="78"/>
                  <a:pt x="145" y="77"/>
                </a:cubicBezTo>
                <a:cubicBezTo>
                  <a:pt x="145" y="77"/>
                  <a:pt x="151" y="75"/>
                  <a:pt x="151" y="64"/>
                </a:cubicBezTo>
                <a:cubicBezTo>
                  <a:pt x="151" y="63"/>
                  <a:pt x="152" y="62"/>
                  <a:pt x="153" y="62"/>
                </a:cubicBezTo>
                <a:cubicBezTo>
                  <a:pt x="154" y="61"/>
                  <a:pt x="156" y="57"/>
                  <a:pt x="155" y="53"/>
                </a:cubicBezTo>
                <a:cubicBezTo>
                  <a:pt x="155" y="52"/>
                  <a:pt x="155" y="50"/>
                  <a:pt x="153" y="50"/>
                </a:cubicBezTo>
                <a:cubicBezTo>
                  <a:pt x="152" y="50"/>
                  <a:pt x="151" y="49"/>
                  <a:pt x="151" y="48"/>
                </a:cubicBezTo>
                <a:cubicBezTo>
                  <a:pt x="151" y="47"/>
                  <a:pt x="152" y="47"/>
                  <a:pt x="153" y="45"/>
                </a:cubicBezTo>
                <a:cubicBezTo>
                  <a:pt x="154" y="42"/>
                  <a:pt x="157" y="38"/>
                  <a:pt x="155" y="33"/>
                </a:cubicBezTo>
                <a:cubicBezTo>
                  <a:pt x="154" y="29"/>
                  <a:pt x="147" y="26"/>
                  <a:pt x="138" y="26"/>
                </a:cubicBezTo>
                <a:cubicBezTo>
                  <a:pt x="129" y="26"/>
                  <a:pt x="122" y="29"/>
                  <a:pt x="120" y="33"/>
                </a:cubicBezTo>
                <a:cubicBezTo>
                  <a:pt x="120" y="34"/>
                  <a:pt x="119" y="35"/>
                  <a:pt x="118" y="35"/>
                </a:cubicBezTo>
                <a:cubicBezTo>
                  <a:pt x="116" y="34"/>
                  <a:pt x="115" y="34"/>
                  <a:pt x="114" y="35"/>
                </a:cubicBezTo>
                <a:cubicBezTo>
                  <a:pt x="113" y="37"/>
                  <a:pt x="115" y="43"/>
                  <a:pt x="116" y="45"/>
                </a:cubicBezTo>
                <a:cubicBezTo>
                  <a:pt x="116" y="47"/>
                  <a:pt x="117" y="48"/>
                  <a:pt x="117" y="48"/>
                </a:cubicBezTo>
                <a:cubicBezTo>
                  <a:pt x="117" y="49"/>
                  <a:pt x="116" y="50"/>
                  <a:pt x="115" y="50"/>
                </a:cubicBezTo>
                <a:cubicBezTo>
                  <a:pt x="114" y="50"/>
                  <a:pt x="113" y="52"/>
                  <a:pt x="113" y="53"/>
                </a:cubicBezTo>
                <a:cubicBezTo>
                  <a:pt x="112" y="57"/>
                  <a:pt x="114" y="61"/>
                  <a:pt x="115" y="62"/>
                </a:cubicBezTo>
                <a:cubicBezTo>
                  <a:pt x="116" y="62"/>
                  <a:pt x="117" y="63"/>
                  <a:pt x="117" y="64"/>
                </a:cubicBezTo>
                <a:cubicBezTo>
                  <a:pt x="117" y="75"/>
                  <a:pt x="123" y="77"/>
                  <a:pt x="123" y="77"/>
                </a:cubicBezTo>
                <a:cubicBezTo>
                  <a:pt x="124" y="78"/>
                  <a:pt x="124" y="78"/>
                  <a:pt x="124" y="79"/>
                </a:cubicBezTo>
                <a:cubicBezTo>
                  <a:pt x="124" y="87"/>
                  <a:pt x="124" y="87"/>
                  <a:pt x="124" y="87"/>
                </a:cubicBezTo>
                <a:cubicBezTo>
                  <a:pt x="124" y="88"/>
                  <a:pt x="124" y="89"/>
                  <a:pt x="122" y="89"/>
                </a:cubicBezTo>
                <a:cubicBezTo>
                  <a:pt x="121" y="89"/>
                  <a:pt x="120" y="88"/>
                  <a:pt x="120" y="87"/>
                </a:cubicBezTo>
                <a:cubicBezTo>
                  <a:pt x="120" y="81"/>
                  <a:pt x="120" y="81"/>
                  <a:pt x="120" y="81"/>
                </a:cubicBezTo>
                <a:cubicBezTo>
                  <a:pt x="118" y="79"/>
                  <a:pt x="113" y="75"/>
                  <a:pt x="113" y="65"/>
                </a:cubicBezTo>
                <a:cubicBezTo>
                  <a:pt x="110" y="64"/>
                  <a:pt x="109" y="59"/>
                  <a:pt x="109" y="55"/>
                </a:cubicBezTo>
                <a:cubicBezTo>
                  <a:pt x="109" y="53"/>
                  <a:pt x="109" y="51"/>
                  <a:pt x="110" y="49"/>
                </a:cubicBezTo>
                <a:cubicBezTo>
                  <a:pt x="110" y="48"/>
                  <a:pt x="111" y="47"/>
                  <a:pt x="112" y="47"/>
                </a:cubicBezTo>
                <a:cubicBezTo>
                  <a:pt x="112" y="47"/>
                  <a:pt x="112" y="47"/>
                  <a:pt x="112" y="46"/>
                </a:cubicBezTo>
                <a:cubicBezTo>
                  <a:pt x="111" y="43"/>
                  <a:pt x="108" y="36"/>
                  <a:pt x="111" y="32"/>
                </a:cubicBezTo>
                <a:cubicBezTo>
                  <a:pt x="112" y="31"/>
                  <a:pt x="114" y="30"/>
                  <a:pt x="117" y="30"/>
                </a:cubicBezTo>
                <a:cubicBezTo>
                  <a:pt x="121" y="24"/>
                  <a:pt x="130" y="22"/>
                  <a:pt x="138" y="22"/>
                </a:cubicBezTo>
                <a:cubicBezTo>
                  <a:pt x="146" y="22"/>
                  <a:pt x="157" y="25"/>
                  <a:pt x="159" y="32"/>
                </a:cubicBezTo>
                <a:cubicBezTo>
                  <a:pt x="161" y="38"/>
                  <a:pt x="158" y="44"/>
                  <a:pt x="156" y="47"/>
                </a:cubicBezTo>
                <a:cubicBezTo>
                  <a:pt x="157" y="48"/>
                  <a:pt x="158" y="48"/>
                  <a:pt x="158" y="49"/>
                </a:cubicBezTo>
                <a:cubicBezTo>
                  <a:pt x="159" y="51"/>
                  <a:pt x="159" y="53"/>
                  <a:pt x="159" y="55"/>
                </a:cubicBezTo>
                <a:cubicBezTo>
                  <a:pt x="159" y="59"/>
                  <a:pt x="158" y="64"/>
                  <a:pt x="155" y="65"/>
                </a:cubicBezTo>
                <a:cubicBezTo>
                  <a:pt x="155" y="75"/>
                  <a:pt x="150" y="79"/>
                  <a:pt x="148" y="81"/>
                </a:cubicBezTo>
                <a:cubicBezTo>
                  <a:pt x="148" y="89"/>
                  <a:pt x="148" y="89"/>
                  <a:pt x="148" y="89"/>
                </a:cubicBezTo>
                <a:cubicBezTo>
                  <a:pt x="152" y="91"/>
                  <a:pt x="156" y="93"/>
                  <a:pt x="160" y="94"/>
                </a:cubicBezTo>
                <a:cubicBezTo>
                  <a:pt x="176" y="100"/>
                  <a:pt x="183" y="102"/>
                  <a:pt x="183" y="1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A9704619-7A1C-4C95-B962-8E59016C95FF}"/>
              </a:ext>
            </a:extLst>
          </p:cNvPr>
          <p:cNvSpPr>
            <a:spLocks noEditPoints="1"/>
          </p:cNvSpPr>
          <p:nvPr/>
        </p:nvSpPr>
        <p:spPr bwMode="auto">
          <a:xfrm>
            <a:off x="874967" y="3571881"/>
            <a:ext cx="723900" cy="727075"/>
          </a:xfrm>
          <a:custGeom>
            <a:avLst/>
            <a:gdLst>
              <a:gd name="T0" fmla="*/ 52 w 149"/>
              <a:gd name="T1" fmla="*/ 13 h 150"/>
              <a:gd name="T2" fmla="*/ 98 w 149"/>
              <a:gd name="T3" fmla="*/ 15 h 150"/>
              <a:gd name="T4" fmla="*/ 52 w 149"/>
              <a:gd name="T5" fmla="*/ 17 h 150"/>
              <a:gd name="T6" fmla="*/ 52 w 149"/>
              <a:gd name="T7" fmla="*/ 30 h 150"/>
              <a:gd name="T8" fmla="*/ 98 w 149"/>
              <a:gd name="T9" fmla="*/ 28 h 150"/>
              <a:gd name="T10" fmla="*/ 52 w 149"/>
              <a:gd name="T11" fmla="*/ 26 h 150"/>
              <a:gd name="T12" fmla="*/ 52 w 149"/>
              <a:gd name="T13" fmla="*/ 30 h 150"/>
              <a:gd name="T14" fmla="*/ 96 w 149"/>
              <a:gd name="T15" fmla="*/ 42 h 150"/>
              <a:gd name="T16" fmla="*/ 96 w 149"/>
              <a:gd name="T17" fmla="*/ 38 h 150"/>
              <a:gd name="T18" fmla="*/ 50 w 149"/>
              <a:gd name="T19" fmla="*/ 40 h 150"/>
              <a:gd name="T20" fmla="*/ 31 w 149"/>
              <a:gd name="T21" fmla="*/ 53 h 150"/>
              <a:gd name="T22" fmla="*/ 40 w 149"/>
              <a:gd name="T23" fmla="*/ 0 h 150"/>
              <a:gd name="T24" fmla="*/ 118 w 149"/>
              <a:gd name="T25" fmla="*/ 9 h 150"/>
              <a:gd name="T26" fmla="*/ 109 w 149"/>
              <a:gd name="T27" fmla="*/ 61 h 150"/>
              <a:gd name="T28" fmla="*/ 67 w 149"/>
              <a:gd name="T29" fmla="*/ 78 h 150"/>
              <a:gd name="T30" fmla="*/ 65 w 149"/>
              <a:gd name="T31" fmla="*/ 80 h 150"/>
              <a:gd name="T32" fmla="*/ 45 w 149"/>
              <a:gd name="T33" fmla="*/ 61 h 150"/>
              <a:gd name="T34" fmla="*/ 31 w 149"/>
              <a:gd name="T35" fmla="*/ 53 h 150"/>
              <a:gd name="T36" fmla="*/ 40 w 149"/>
              <a:gd name="T37" fmla="*/ 57 h 150"/>
              <a:gd name="T38" fmla="*/ 47 w 149"/>
              <a:gd name="T39" fmla="*/ 58 h 150"/>
              <a:gd name="T40" fmla="*/ 63 w 149"/>
              <a:gd name="T41" fmla="*/ 59 h 150"/>
              <a:gd name="T42" fmla="*/ 109 w 149"/>
              <a:gd name="T43" fmla="*/ 57 h 150"/>
              <a:gd name="T44" fmla="*/ 114 w 149"/>
              <a:gd name="T45" fmla="*/ 9 h 150"/>
              <a:gd name="T46" fmla="*/ 40 w 149"/>
              <a:gd name="T47" fmla="*/ 4 h 150"/>
              <a:gd name="T48" fmla="*/ 35 w 149"/>
              <a:gd name="T49" fmla="*/ 53 h 150"/>
              <a:gd name="T50" fmla="*/ 147 w 149"/>
              <a:gd name="T51" fmla="*/ 131 h 150"/>
              <a:gd name="T52" fmla="*/ 96 w 149"/>
              <a:gd name="T53" fmla="*/ 131 h 150"/>
              <a:gd name="T54" fmla="*/ 100 w 149"/>
              <a:gd name="T55" fmla="*/ 150 h 150"/>
              <a:gd name="T56" fmla="*/ 47 w 149"/>
              <a:gd name="T57" fmla="*/ 148 h 150"/>
              <a:gd name="T58" fmla="*/ 52 w 149"/>
              <a:gd name="T59" fmla="*/ 131 h 150"/>
              <a:gd name="T60" fmla="*/ 0 w 149"/>
              <a:gd name="T61" fmla="*/ 129 h 150"/>
              <a:gd name="T62" fmla="*/ 9 w 149"/>
              <a:gd name="T63" fmla="*/ 88 h 150"/>
              <a:gd name="T64" fmla="*/ 45 w 149"/>
              <a:gd name="T65" fmla="*/ 88 h 150"/>
              <a:gd name="T66" fmla="*/ 54 w 149"/>
              <a:gd name="T67" fmla="*/ 129 h 150"/>
              <a:gd name="T68" fmla="*/ 65 w 149"/>
              <a:gd name="T69" fmla="*/ 122 h 150"/>
              <a:gd name="T70" fmla="*/ 74 w 149"/>
              <a:gd name="T71" fmla="*/ 89 h 150"/>
              <a:gd name="T72" fmla="*/ 83 w 149"/>
              <a:gd name="T73" fmla="*/ 122 h 150"/>
              <a:gd name="T74" fmla="*/ 95 w 149"/>
              <a:gd name="T75" fmla="*/ 129 h 150"/>
              <a:gd name="T76" fmla="*/ 104 w 149"/>
              <a:gd name="T77" fmla="*/ 88 h 150"/>
              <a:gd name="T78" fmla="*/ 140 w 149"/>
              <a:gd name="T79" fmla="*/ 88 h 150"/>
              <a:gd name="T80" fmla="*/ 149 w 149"/>
              <a:gd name="T81" fmla="*/ 129 h 150"/>
              <a:gd name="T82" fmla="*/ 41 w 149"/>
              <a:gd name="T83" fmla="*/ 88 h 150"/>
              <a:gd name="T84" fmla="*/ 13 w 149"/>
              <a:gd name="T85" fmla="*/ 88 h 150"/>
              <a:gd name="T86" fmla="*/ 50 w 149"/>
              <a:gd name="T87" fmla="*/ 127 h 150"/>
              <a:gd name="T88" fmla="*/ 4 w 149"/>
              <a:gd name="T89" fmla="*/ 127 h 150"/>
              <a:gd name="T90" fmla="*/ 74 w 149"/>
              <a:gd name="T91" fmla="*/ 121 h 150"/>
              <a:gd name="T92" fmla="*/ 74 w 149"/>
              <a:gd name="T93" fmla="*/ 93 h 150"/>
              <a:gd name="T94" fmla="*/ 74 w 149"/>
              <a:gd name="T95" fmla="*/ 121 h 150"/>
              <a:gd name="T96" fmla="*/ 74 w 149"/>
              <a:gd name="T97" fmla="*/ 125 h 150"/>
              <a:gd name="T98" fmla="*/ 98 w 149"/>
              <a:gd name="T99" fmla="*/ 146 h 150"/>
              <a:gd name="T100" fmla="*/ 136 w 149"/>
              <a:gd name="T101" fmla="*/ 88 h 150"/>
              <a:gd name="T102" fmla="*/ 108 w 149"/>
              <a:gd name="T103" fmla="*/ 88 h 150"/>
              <a:gd name="T104" fmla="*/ 145 w 149"/>
              <a:gd name="T105" fmla="*/ 127 h 150"/>
              <a:gd name="T106" fmla="*/ 99 w 149"/>
              <a:gd name="T107" fmla="*/ 127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9" h="150">
                <a:moveTo>
                  <a:pt x="50" y="15"/>
                </a:moveTo>
                <a:cubicBezTo>
                  <a:pt x="50" y="14"/>
                  <a:pt x="51" y="13"/>
                  <a:pt x="52" y="13"/>
                </a:cubicBezTo>
                <a:cubicBezTo>
                  <a:pt x="96" y="13"/>
                  <a:pt x="96" y="13"/>
                  <a:pt x="96" y="13"/>
                </a:cubicBezTo>
                <a:cubicBezTo>
                  <a:pt x="98" y="13"/>
                  <a:pt x="98" y="14"/>
                  <a:pt x="98" y="15"/>
                </a:cubicBezTo>
                <a:cubicBezTo>
                  <a:pt x="98" y="16"/>
                  <a:pt x="98" y="17"/>
                  <a:pt x="96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1" y="17"/>
                  <a:pt x="50" y="16"/>
                  <a:pt x="50" y="15"/>
                </a:cubicBezTo>
                <a:close/>
                <a:moveTo>
                  <a:pt x="52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98" y="30"/>
                  <a:pt x="98" y="29"/>
                  <a:pt x="98" y="28"/>
                </a:cubicBezTo>
                <a:cubicBezTo>
                  <a:pt x="98" y="27"/>
                  <a:pt x="98" y="26"/>
                  <a:pt x="96" y="26"/>
                </a:cubicBezTo>
                <a:cubicBezTo>
                  <a:pt x="52" y="26"/>
                  <a:pt x="52" y="26"/>
                  <a:pt x="52" y="26"/>
                </a:cubicBezTo>
                <a:cubicBezTo>
                  <a:pt x="51" y="26"/>
                  <a:pt x="50" y="27"/>
                  <a:pt x="50" y="28"/>
                </a:cubicBezTo>
                <a:cubicBezTo>
                  <a:pt x="50" y="29"/>
                  <a:pt x="51" y="30"/>
                  <a:pt x="52" y="30"/>
                </a:cubicBezTo>
                <a:close/>
                <a:moveTo>
                  <a:pt x="52" y="42"/>
                </a:moveTo>
                <a:cubicBezTo>
                  <a:pt x="96" y="42"/>
                  <a:pt x="96" y="42"/>
                  <a:pt x="96" y="42"/>
                </a:cubicBezTo>
                <a:cubicBezTo>
                  <a:pt x="98" y="42"/>
                  <a:pt x="98" y="41"/>
                  <a:pt x="98" y="40"/>
                </a:cubicBezTo>
                <a:cubicBezTo>
                  <a:pt x="98" y="39"/>
                  <a:pt x="98" y="38"/>
                  <a:pt x="96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51" y="38"/>
                  <a:pt x="50" y="39"/>
                  <a:pt x="50" y="40"/>
                </a:cubicBezTo>
                <a:cubicBezTo>
                  <a:pt x="50" y="41"/>
                  <a:pt x="51" y="42"/>
                  <a:pt x="52" y="42"/>
                </a:cubicBezTo>
                <a:close/>
                <a:moveTo>
                  <a:pt x="31" y="53"/>
                </a:moveTo>
                <a:cubicBezTo>
                  <a:pt x="31" y="9"/>
                  <a:pt x="31" y="9"/>
                  <a:pt x="31" y="9"/>
                </a:cubicBezTo>
                <a:cubicBezTo>
                  <a:pt x="31" y="4"/>
                  <a:pt x="35" y="0"/>
                  <a:pt x="40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14" y="0"/>
                  <a:pt x="118" y="4"/>
                  <a:pt x="118" y="9"/>
                </a:cubicBezTo>
                <a:cubicBezTo>
                  <a:pt x="118" y="53"/>
                  <a:pt x="118" y="53"/>
                  <a:pt x="118" y="53"/>
                </a:cubicBezTo>
                <a:cubicBezTo>
                  <a:pt x="118" y="58"/>
                  <a:pt x="114" y="61"/>
                  <a:pt x="109" y="61"/>
                </a:cubicBezTo>
                <a:cubicBezTo>
                  <a:pt x="67" y="61"/>
                  <a:pt x="67" y="61"/>
                  <a:pt x="67" y="61"/>
                </a:cubicBezTo>
                <a:cubicBezTo>
                  <a:pt x="67" y="78"/>
                  <a:pt x="67" y="78"/>
                  <a:pt x="67" y="78"/>
                </a:cubicBezTo>
                <a:cubicBezTo>
                  <a:pt x="67" y="79"/>
                  <a:pt x="66" y="80"/>
                  <a:pt x="66" y="80"/>
                </a:cubicBezTo>
                <a:cubicBezTo>
                  <a:pt x="65" y="80"/>
                  <a:pt x="65" y="80"/>
                  <a:pt x="65" y="80"/>
                </a:cubicBezTo>
                <a:cubicBezTo>
                  <a:pt x="64" y="80"/>
                  <a:pt x="64" y="80"/>
                  <a:pt x="64" y="80"/>
                </a:cubicBezTo>
                <a:cubicBezTo>
                  <a:pt x="45" y="61"/>
                  <a:pt x="45" y="61"/>
                  <a:pt x="45" y="61"/>
                </a:cubicBezTo>
                <a:cubicBezTo>
                  <a:pt x="40" y="61"/>
                  <a:pt x="40" y="61"/>
                  <a:pt x="40" y="61"/>
                </a:cubicBezTo>
                <a:cubicBezTo>
                  <a:pt x="35" y="61"/>
                  <a:pt x="31" y="58"/>
                  <a:pt x="31" y="53"/>
                </a:cubicBezTo>
                <a:close/>
                <a:moveTo>
                  <a:pt x="35" y="53"/>
                </a:moveTo>
                <a:cubicBezTo>
                  <a:pt x="35" y="55"/>
                  <a:pt x="37" y="57"/>
                  <a:pt x="40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7" y="58"/>
                  <a:pt x="47" y="58"/>
                </a:cubicBezTo>
                <a:cubicBezTo>
                  <a:pt x="63" y="73"/>
                  <a:pt x="63" y="73"/>
                  <a:pt x="63" y="73"/>
                </a:cubicBezTo>
                <a:cubicBezTo>
                  <a:pt x="63" y="59"/>
                  <a:pt x="63" y="59"/>
                  <a:pt x="63" y="59"/>
                </a:cubicBezTo>
                <a:cubicBezTo>
                  <a:pt x="63" y="58"/>
                  <a:pt x="64" y="57"/>
                  <a:pt x="65" y="57"/>
                </a:cubicBezTo>
                <a:cubicBezTo>
                  <a:pt x="109" y="57"/>
                  <a:pt x="109" y="57"/>
                  <a:pt x="109" y="57"/>
                </a:cubicBezTo>
                <a:cubicBezTo>
                  <a:pt x="112" y="57"/>
                  <a:pt x="114" y="55"/>
                  <a:pt x="114" y="53"/>
                </a:cubicBezTo>
                <a:cubicBezTo>
                  <a:pt x="114" y="9"/>
                  <a:pt x="114" y="9"/>
                  <a:pt x="114" y="9"/>
                </a:cubicBezTo>
                <a:cubicBezTo>
                  <a:pt x="114" y="6"/>
                  <a:pt x="112" y="4"/>
                  <a:pt x="109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37" y="4"/>
                  <a:pt x="35" y="6"/>
                  <a:pt x="35" y="9"/>
                </a:cubicBezTo>
                <a:lnTo>
                  <a:pt x="35" y="53"/>
                </a:lnTo>
                <a:close/>
                <a:moveTo>
                  <a:pt x="149" y="129"/>
                </a:moveTo>
                <a:cubicBezTo>
                  <a:pt x="149" y="130"/>
                  <a:pt x="148" y="131"/>
                  <a:pt x="147" y="131"/>
                </a:cubicBezTo>
                <a:cubicBezTo>
                  <a:pt x="97" y="131"/>
                  <a:pt x="97" y="131"/>
                  <a:pt x="97" y="131"/>
                </a:cubicBezTo>
                <a:cubicBezTo>
                  <a:pt x="96" y="131"/>
                  <a:pt x="96" y="131"/>
                  <a:pt x="96" y="131"/>
                </a:cubicBezTo>
                <a:cubicBezTo>
                  <a:pt x="99" y="136"/>
                  <a:pt x="102" y="142"/>
                  <a:pt x="102" y="148"/>
                </a:cubicBezTo>
                <a:cubicBezTo>
                  <a:pt x="102" y="149"/>
                  <a:pt x="101" y="150"/>
                  <a:pt x="100" y="150"/>
                </a:cubicBezTo>
                <a:cubicBezTo>
                  <a:pt x="49" y="150"/>
                  <a:pt x="49" y="150"/>
                  <a:pt x="49" y="150"/>
                </a:cubicBezTo>
                <a:cubicBezTo>
                  <a:pt x="48" y="150"/>
                  <a:pt x="47" y="149"/>
                  <a:pt x="47" y="148"/>
                </a:cubicBezTo>
                <a:cubicBezTo>
                  <a:pt x="47" y="142"/>
                  <a:pt x="49" y="136"/>
                  <a:pt x="53" y="131"/>
                </a:cubicBezTo>
                <a:cubicBezTo>
                  <a:pt x="53" y="131"/>
                  <a:pt x="53" y="131"/>
                  <a:pt x="52" y="131"/>
                </a:cubicBezTo>
                <a:cubicBezTo>
                  <a:pt x="2" y="131"/>
                  <a:pt x="2" y="131"/>
                  <a:pt x="2" y="131"/>
                </a:cubicBezTo>
                <a:cubicBezTo>
                  <a:pt x="0" y="131"/>
                  <a:pt x="0" y="130"/>
                  <a:pt x="0" y="129"/>
                </a:cubicBezTo>
                <a:cubicBezTo>
                  <a:pt x="0" y="117"/>
                  <a:pt x="7" y="107"/>
                  <a:pt x="18" y="103"/>
                </a:cubicBezTo>
                <a:cubicBezTo>
                  <a:pt x="13" y="100"/>
                  <a:pt x="9" y="94"/>
                  <a:pt x="9" y="88"/>
                </a:cubicBezTo>
                <a:cubicBezTo>
                  <a:pt x="9" y="78"/>
                  <a:pt x="17" y="70"/>
                  <a:pt x="27" y="70"/>
                </a:cubicBezTo>
                <a:cubicBezTo>
                  <a:pt x="37" y="70"/>
                  <a:pt x="45" y="78"/>
                  <a:pt x="45" y="88"/>
                </a:cubicBezTo>
                <a:cubicBezTo>
                  <a:pt x="45" y="94"/>
                  <a:pt x="41" y="100"/>
                  <a:pt x="36" y="103"/>
                </a:cubicBezTo>
                <a:cubicBezTo>
                  <a:pt x="47" y="107"/>
                  <a:pt x="54" y="117"/>
                  <a:pt x="54" y="129"/>
                </a:cubicBezTo>
                <a:cubicBezTo>
                  <a:pt x="54" y="129"/>
                  <a:pt x="54" y="130"/>
                  <a:pt x="54" y="130"/>
                </a:cubicBezTo>
                <a:cubicBezTo>
                  <a:pt x="57" y="126"/>
                  <a:pt x="61" y="124"/>
                  <a:pt x="65" y="122"/>
                </a:cubicBezTo>
                <a:cubicBezTo>
                  <a:pt x="60" y="119"/>
                  <a:pt x="57" y="113"/>
                  <a:pt x="57" y="107"/>
                </a:cubicBezTo>
                <a:cubicBezTo>
                  <a:pt x="57" y="97"/>
                  <a:pt x="65" y="89"/>
                  <a:pt x="74" y="89"/>
                </a:cubicBezTo>
                <a:cubicBezTo>
                  <a:pt x="84" y="89"/>
                  <a:pt x="92" y="97"/>
                  <a:pt x="92" y="107"/>
                </a:cubicBezTo>
                <a:cubicBezTo>
                  <a:pt x="92" y="113"/>
                  <a:pt x="89" y="119"/>
                  <a:pt x="83" y="122"/>
                </a:cubicBezTo>
                <a:cubicBezTo>
                  <a:pt x="88" y="124"/>
                  <a:pt x="92" y="126"/>
                  <a:pt x="95" y="130"/>
                </a:cubicBezTo>
                <a:cubicBezTo>
                  <a:pt x="95" y="130"/>
                  <a:pt x="95" y="129"/>
                  <a:pt x="95" y="129"/>
                </a:cubicBezTo>
                <a:cubicBezTo>
                  <a:pt x="95" y="117"/>
                  <a:pt x="102" y="107"/>
                  <a:pt x="113" y="103"/>
                </a:cubicBezTo>
                <a:cubicBezTo>
                  <a:pt x="108" y="100"/>
                  <a:pt x="104" y="94"/>
                  <a:pt x="104" y="88"/>
                </a:cubicBezTo>
                <a:cubicBezTo>
                  <a:pt x="104" y="78"/>
                  <a:pt x="112" y="70"/>
                  <a:pt x="122" y="70"/>
                </a:cubicBezTo>
                <a:cubicBezTo>
                  <a:pt x="132" y="70"/>
                  <a:pt x="140" y="78"/>
                  <a:pt x="140" y="88"/>
                </a:cubicBezTo>
                <a:cubicBezTo>
                  <a:pt x="140" y="94"/>
                  <a:pt x="136" y="100"/>
                  <a:pt x="131" y="103"/>
                </a:cubicBezTo>
                <a:cubicBezTo>
                  <a:pt x="142" y="107"/>
                  <a:pt x="149" y="117"/>
                  <a:pt x="149" y="129"/>
                </a:cubicBezTo>
                <a:close/>
                <a:moveTo>
                  <a:pt x="27" y="102"/>
                </a:moveTo>
                <a:cubicBezTo>
                  <a:pt x="35" y="102"/>
                  <a:pt x="41" y="96"/>
                  <a:pt x="41" y="88"/>
                </a:cubicBezTo>
                <a:cubicBezTo>
                  <a:pt x="41" y="80"/>
                  <a:pt x="35" y="74"/>
                  <a:pt x="27" y="74"/>
                </a:cubicBezTo>
                <a:cubicBezTo>
                  <a:pt x="19" y="74"/>
                  <a:pt x="13" y="80"/>
                  <a:pt x="13" y="88"/>
                </a:cubicBezTo>
                <a:cubicBezTo>
                  <a:pt x="13" y="96"/>
                  <a:pt x="19" y="102"/>
                  <a:pt x="27" y="102"/>
                </a:cubicBezTo>
                <a:close/>
                <a:moveTo>
                  <a:pt x="50" y="127"/>
                </a:moveTo>
                <a:cubicBezTo>
                  <a:pt x="49" y="115"/>
                  <a:pt x="39" y="106"/>
                  <a:pt x="27" y="106"/>
                </a:cubicBezTo>
                <a:cubicBezTo>
                  <a:pt x="15" y="106"/>
                  <a:pt x="5" y="115"/>
                  <a:pt x="4" y="127"/>
                </a:cubicBezTo>
                <a:lnTo>
                  <a:pt x="50" y="127"/>
                </a:lnTo>
                <a:close/>
                <a:moveTo>
                  <a:pt x="74" y="121"/>
                </a:moveTo>
                <a:cubicBezTo>
                  <a:pt x="82" y="121"/>
                  <a:pt x="88" y="115"/>
                  <a:pt x="88" y="107"/>
                </a:cubicBezTo>
                <a:cubicBezTo>
                  <a:pt x="88" y="99"/>
                  <a:pt x="82" y="93"/>
                  <a:pt x="74" y="93"/>
                </a:cubicBezTo>
                <a:cubicBezTo>
                  <a:pt x="67" y="93"/>
                  <a:pt x="61" y="99"/>
                  <a:pt x="61" y="107"/>
                </a:cubicBezTo>
                <a:cubicBezTo>
                  <a:pt x="61" y="115"/>
                  <a:pt x="67" y="121"/>
                  <a:pt x="74" y="121"/>
                </a:cubicBezTo>
                <a:close/>
                <a:moveTo>
                  <a:pt x="98" y="146"/>
                </a:moveTo>
                <a:cubicBezTo>
                  <a:pt x="97" y="134"/>
                  <a:pt x="87" y="125"/>
                  <a:pt x="74" y="125"/>
                </a:cubicBezTo>
                <a:cubicBezTo>
                  <a:pt x="62" y="125"/>
                  <a:pt x="52" y="134"/>
                  <a:pt x="51" y="146"/>
                </a:cubicBezTo>
                <a:lnTo>
                  <a:pt x="98" y="146"/>
                </a:lnTo>
                <a:close/>
                <a:moveTo>
                  <a:pt x="122" y="102"/>
                </a:moveTo>
                <a:cubicBezTo>
                  <a:pt x="130" y="102"/>
                  <a:pt x="136" y="96"/>
                  <a:pt x="136" y="88"/>
                </a:cubicBezTo>
                <a:cubicBezTo>
                  <a:pt x="136" y="80"/>
                  <a:pt x="130" y="74"/>
                  <a:pt x="122" y="74"/>
                </a:cubicBezTo>
                <a:cubicBezTo>
                  <a:pt x="114" y="74"/>
                  <a:pt x="108" y="80"/>
                  <a:pt x="108" y="88"/>
                </a:cubicBezTo>
                <a:cubicBezTo>
                  <a:pt x="108" y="96"/>
                  <a:pt x="114" y="102"/>
                  <a:pt x="122" y="102"/>
                </a:cubicBezTo>
                <a:close/>
                <a:moveTo>
                  <a:pt x="145" y="127"/>
                </a:moveTo>
                <a:cubicBezTo>
                  <a:pt x="144" y="115"/>
                  <a:pt x="134" y="106"/>
                  <a:pt x="122" y="106"/>
                </a:cubicBezTo>
                <a:cubicBezTo>
                  <a:pt x="110" y="106"/>
                  <a:pt x="100" y="115"/>
                  <a:pt x="99" y="127"/>
                </a:cubicBezTo>
                <a:lnTo>
                  <a:pt x="145" y="1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A058DF76-0E21-46F2-89B1-474E4F9825E9}"/>
              </a:ext>
            </a:extLst>
          </p:cNvPr>
          <p:cNvSpPr>
            <a:spLocks noEditPoints="1"/>
          </p:cNvSpPr>
          <p:nvPr/>
        </p:nvSpPr>
        <p:spPr bwMode="auto">
          <a:xfrm>
            <a:off x="4367586" y="3571881"/>
            <a:ext cx="723900" cy="727075"/>
          </a:xfrm>
          <a:custGeom>
            <a:avLst/>
            <a:gdLst>
              <a:gd name="T0" fmla="*/ 143 w 149"/>
              <a:gd name="T1" fmla="*/ 121 h 150"/>
              <a:gd name="T2" fmla="*/ 101 w 149"/>
              <a:gd name="T3" fmla="*/ 98 h 150"/>
              <a:gd name="T4" fmla="*/ 92 w 149"/>
              <a:gd name="T5" fmla="*/ 95 h 150"/>
              <a:gd name="T6" fmla="*/ 92 w 149"/>
              <a:gd name="T7" fmla="*/ 79 h 150"/>
              <a:gd name="T8" fmla="*/ 102 w 149"/>
              <a:gd name="T9" fmla="*/ 60 h 150"/>
              <a:gd name="T10" fmla="*/ 105 w 149"/>
              <a:gd name="T11" fmla="*/ 54 h 150"/>
              <a:gd name="T12" fmla="*/ 102 w 149"/>
              <a:gd name="T13" fmla="*/ 42 h 150"/>
              <a:gd name="T14" fmla="*/ 103 w 149"/>
              <a:gd name="T15" fmla="*/ 40 h 150"/>
              <a:gd name="T16" fmla="*/ 108 w 149"/>
              <a:gd name="T17" fmla="*/ 14 h 150"/>
              <a:gd name="T18" fmla="*/ 80 w 149"/>
              <a:gd name="T19" fmla="*/ 0 h 150"/>
              <a:gd name="T20" fmla="*/ 54 w 149"/>
              <a:gd name="T21" fmla="*/ 9 h 150"/>
              <a:gd name="T22" fmla="*/ 45 w 149"/>
              <a:gd name="T23" fmla="*/ 13 h 150"/>
              <a:gd name="T24" fmla="*/ 46 w 149"/>
              <a:gd name="T25" fmla="*/ 40 h 150"/>
              <a:gd name="T26" fmla="*/ 47 w 149"/>
              <a:gd name="T27" fmla="*/ 42 h 150"/>
              <a:gd name="T28" fmla="*/ 44 w 149"/>
              <a:gd name="T29" fmla="*/ 54 h 150"/>
              <a:gd name="T30" fmla="*/ 47 w 149"/>
              <a:gd name="T31" fmla="*/ 60 h 150"/>
              <a:gd name="T32" fmla="*/ 57 w 149"/>
              <a:gd name="T33" fmla="*/ 79 h 150"/>
              <a:gd name="T34" fmla="*/ 57 w 149"/>
              <a:gd name="T35" fmla="*/ 95 h 150"/>
              <a:gd name="T36" fmla="*/ 48 w 149"/>
              <a:gd name="T37" fmla="*/ 98 h 150"/>
              <a:gd name="T38" fmla="*/ 6 w 149"/>
              <a:gd name="T39" fmla="*/ 121 h 150"/>
              <a:gd name="T40" fmla="*/ 0 w 149"/>
              <a:gd name="T41" fmla="*/ 148 h 150"/>
              <a:gd name="T42" fmla="*/ 2 w 149"/>
              <a:gd name="T43" fmla="*/ 150 h 150"/>
              <a:gd name="T44" fmla="*/ 147 w 149"/>
              <a:gd name="T45" fmla="*/ 150 h 150"/>
              <a:gd name="T46" fmla="*/ 149 w 149"/>
              <a:gd name="T47" fmla="*/ 148 h 150"/>
              <a:gd name="T48" fmla="*/ 143 w 149"/>
              <a:gd name="T49" fmla="*/ 121 h 150"/>
              <a:gd name="T50" fmla="*/ 4 w 149"/>
              <a:gd name="T51" fmla="*/ 146 h 150"/>
              <a:gd name="T52" fmla="*/ 10 w 149"/>
              <a:gd name="T53" fmla="*/ 123 h 150"/>
              <a:gd name="T54" fmla="*/ 49 w 149"/>
              <a:gd name="T55" fmla="*/ 102 h 150"/>
              <a:gd name="T56" fmla="*/ 59 w 149"/>
              <a:gd name="T57" fmla="*/ 99 h 150"/>
              <a:gd name="T58" fmla="*/ 61 w 149"/>
              <a:gd name="T59" fmla="*/ 97 h 150"/>
              <a:gd name="T60" fmla="*/ 61 w 149"/>
              <a:gd name="T61" fmla="*/ 78 h 150"/>
              <a:gd name="T62" fmla="*/ 60 w 149"/>
              <a:gd name="T63" fmla="*/ 76 h 150"/>
              <a:gd name="T64" fmla="*/ 51 w 149"/>
              <a:gd name="T65" fmla="*/ 59 h 150"/>
              <a:gd name="T66" fmla="*/ 49 w 149"/>
              <a:gd name="T67" fmla="*/ 57 h 150"/>
              <a:gd name="T68" fmla="*/ 47 w 149"/>
              <a:gd name="T69" fmla="*/ 50 h 150"/>
              <a:gd name="T70" fmla="*/ 50 w 149"/>
              <a:gd name="T71" fmla="*/ 45 h 150"/>
              <a:gd name="T72" fmla="*/ 51 w 149"/>
              <a:gd name="T73" fmla="*/ 43 h 150"/>
              <a:gd name="T74" fmla="*/ 50 w 149"/>
              <a:gd name="T75" fmla="*/ 39 h 150"/>
              <a:gd name="T76" fmla="*/ 49 w 149"/>
              <a:gd name="T77" fmla="*/ 16 h 150"/>
              <a:gd name="T78" fmla="*/ 55 w 149"/>
              <a:gd name="T79" fmla="*/ 13 h 150"/>
              <a:gd name="T80" fmla="*/ 57 w 149"/>
              <a:gd name="T81" fmla="*/ 12 h 150"/>
              <a:gd name="T82" fmla="*/ 80 w 149"/>
              <a:gd name="T83" fmla="*/ 4 h 150"/>
              <a:gd name="T84" fmla="*/ 104 w 149"/>
              <a:gd name="T85" fmla="*/ 15 h 150"/>
              <a:gd name="T86" fmla="*/ 99 w 149"/>
              <a:gd name="T87" fmla="*/ 38 h 150"/>
              <a:gd name="T88" fmla="*/ 98 w 149"/>
              <a:gd name="T89" fmla="*/ 43 h 150"/>
              <a:gd name="T90" fmla="*/ 99 w 149"/>
              <a:gd name="T91" fmla="*/ 45 h 150"/>
              <a:gd name="T92" fmla="*/ 101 w 149"/>
              <a:gd name="T93" fmla="*/ 50 h 150"/>
              <a:gd name="T94" fmla="*/ 100 w 149"/>
              <a:gd name="T95" fmla="*/ 57 h 150"/>
              <a:gd name="T96" fmla="*/ 98 w 149"/>
              <a:gd name="T97" fmla="*/ 59 h 150"/>
              <a:gd name="T98" fmla="*/ 89 w 149"/>
              <a:gd name="T99" fmla="*/ 76 h 150"/>
              <a:gd name="T100" fmla="*/ 88 w 149"/>
              <a:gd name="T101" fmla="*/ 78 h 150"/>
              <a:gd name="T102" fmla="*/ 88 w 149"/>
              <a:gd name="T103" fmla="*/ 97 h 150"/>
              <a:gd name="T104" fmla="*/ 90 w 149"/>
              <a:gd name="T105" fmla="*/ 99 h 150"/>
              <a:gd name="T106" fmla="*/ 99 w 149"/>
              <a:gd name="T107" fmla="*/ 102 h 150"/>
              <a:gd name="T108" fmla="*/ 139 w 149"/>
              <a:gd name="T109" fmla="*/ 123 h 150"/>
              <a:gd name="T110" fmla="*/ 145 w 149"/>
              <a:gd name="T111" fmla="*/ 146 h 150"/>
              <a:gd name="T112" fmla="*/ 4 w 149"/>
              <a:gd name="T113" fmla="*/ 146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9" h="150">
                <a:moveTo>
                  <a:pt x="143" y="121"/>
                </a:moveTo>
                <a:cubicBezTo>
                  <a:pt x="138" y="112"/>
                  <a:pt x="123" y="106"/>
                  <a:pt x="101" y="98"/>
                </a:cubicBezTo>
                <a:cubicBezTo>
                  <a:pt x="98" y="97"/>
                  <a:pt x="95" y="96"/>
                  <a:pt x="92" y="95"/>
                </a:cubicBezTo>
                <a:cubicBezTo>
                  <a:pt x="92" y="79"/>
                  <a:pt x="92" y="79"/>
                  <a:pt x="92" y="79"/>
                </a:cubicBezTo>
                <a:cubicBezTo>
                  <a:pt x="95" y="77"/>
                  <a:pt x="101" y="71"/>
                  <a:pt x="102" y="60"/>
                </a:cubicBezTo>
                <a:cubicBezTo>
                  <a:pt x="103" y="59"/>
                  <a:pt x="104" y="57"/>
                  <a:pt x="105" y="54"/>
                </a:cubicBezTo>
                <a:cubicBezTo>
                  <a:pt x="106" y="50"/>
                  <a:pt x="105" y="45"/>
                  <a:pt x="102" y="42"/>
                </a:cubicBezTo>
                <a:cubicBezTo>
                  <a:pt x="102" y="41"/>
                  <a:pt x="103" y="40"/>
                  <a:pt x="103" y="40"/>
                </a:cubicBezTo>
                <a:cubicBezTo>
                  <a:pt x="105" y="34"/>
                  <a:pt x="110" y="23"/>
                  <a:pt x="108" y="14"/>
                </a:cubicBezTo>
                <a:cubicBezTo>
                  <a:pt x="106" y="4"/>
                  <a:pt x="92" y="0"/>
                  <a:pt x="80" y="0"/>
                </a:cubicBezTo>
                <a:cubicBezTo>
                  <a:pt x="69" y="0"/>
                  <a:pt x="57" y="3"/>
                  <a:pt x="54" y="9"/>
                </a:cubicBezTo>
                <a:cubicBezTo>
                  <a:pt x="50" y="9"/>
                  <a:pt x="47" y="11"/>
                  <a:pt x="45" y="13"/>
                </a:cubicBezTo>
                <a:cubicBezTo>
                  <a:pt x="40" y="20"/>
                  <a:pt x="44" y="34"/>
                  <a:pt x="46" y="40"/>
                </a:cubicBezTo>
                <a:cubicBezTo>
                  <a:pt x="46" y="41"/>
                  <a:pt x="47" y="41"/>
                  <a:pt x="47" y="42"/>
                </a:cubicBezTo>
                <a:cubicBezTo>
                  <a:pt x="43" y="45"/>
                  <a:pt x="43" y="50"/>
                  <a:pt x="44" y="54"/>
                </a:cubicBezTo>
                <a:cubicBezTo>
                  <a:pt x="45" y="57"/>
                  <a:pt x="46" y="59"/>
                  <a:pt x="47" y="60"/>
                </a:cubicBezTo>
                <a:cubicBezTo>
                  <a:pt x="48" y="71"/>
                  <a:pt x="54" y="77"/>
                  <a:pt x="57" y="79"/>
                </a:cubicBezTo>
                <a:cubicBezTo>
                  <a:pt x="57" y="95"/>
                  <a:pt x="57" y="95"/>
                  <a:pt x="57" y="95"/>
                </a:cubicBezTo>
                <a:cubicBezTo>
                  <a:pt x="54" y="96"/>
                  <a:pt x="51" y="97"/>
                  <a:pt x="48" y="98"/>
                </a:cubicBezTo>
                <a:cubicBezTo>
                  <a:pt x="26" y="106"/>
                  <a:pt x="11" y="112"/>
                  <a:pt x="6" y="121"/>
                </a:cubicBezTo>
                <a:cubicBezTo>
                  <a:pt x="0" y="134"/>
                  <a:pt x="0" y="147"/>
                  <a:pt x="0" y="148"/>
                </a:cubicBezTo>
                <a:cubicBezTo>
                  <a:pt x="0" y="149"/>
                  <a:pt x="0" y="150"/>
                  <a:pt x="2" y="150"/>
                </a:cubicBezTo>
                <a:cubicBezTo>
                  <a:pt x="147" y="150"/>
                  <a:pt x="147" y="150"/>
                  <a:pt x="147" y="150"/>
                </a:cubicBezTo>
                <a:cubicBezTo>
                  <a:pt x="148" y="150"/>
                  <a:pt x="149" y="149"/>
                  <a:pt x="149" y="148"/>
                </a:cubicBezTo>
                <a:cubicBezTo>
                  <a:pt x="149" y="147"/>
                  <a:pt x="149" y="134"/>
                  <a:pt x="143" y="121"/>
                </a:cubicBezTo>
                <a:close/>
                <a:moveTo>
                  <a:pt x="4" y="146"/>
                </a:moveTo>
                <a:cubicBezTo>
                  <a:pt x="4" y="142"/>
                  <a:pt x="5" y="132"/>
                  <a:pt x="10" y="123"/>
                </a:cubicBezTo>
                <a:cubicBezTo>
                  <a:pt x="13" y="115"/>
                  <a:pt x="29" y="110"/>
                  <a:pt x="49" y="102"/>
                </a:cubicBezTo>
                <a:cubicBezTo>
                  <a:pt x="53" y="101"/>
                  <a:pt x="56" y="100"/>
                  <a:pt x="59" y="99"/>
                </a:cubicBezTo>
                <a:cubicBezTo>
                  <a:pt x="60" y="98"/>
                  <a:pt x="61" y="97"/>
                  <a:pt x="61" y="97"/>
                </a:cubicBezTo>
                <a:cubicBezTo>
                  <a:pt x="61" y="78"/>
                  <a:pt x="61" y="78"/>
                  <a:pt x="61" y="78"/>
                </a:cubicBezTo>
                <a:cubicBezTo>
                  <a:pt x="61" y="77"/>
                  <a:pt x="60" y="76"/>
                  <a:pt x="60" y="76"/>
                </a:cubicBezTo>
                <a:cubicBezTo>
                  <a:pt x="60" y="76"/>
                  <a:pt x="51" y="70"/>
                  <a:pt x="51" y="59"/>
                </a:cubicBezTo>
                <a:cubicBezTo>
                  <a:pt x="51" y="58"/>
                  <a:pt x="50" y="57"/>
                  <a:pt x="49" y="57"/>
                </a:cubicBezTo>
                <a:cubicBezTo>
                  <a:pt x="49" y="56"/>
                  <a:pt x="47" y="53"/>
                  <a:pt x="47" y="50"/>
                </a:cubicBezTo>
                <a:cubicBezTo>
                  <a:pt x="47" y="48"/>
                  <a:pt x="48" y="46"/>
                  <a:pt x="50" y="45"/>
                </a:cubicBezTo>
                <a:cubicBezTo>
                  <a:pt x="51" y="44"/>
                  <a:pt x="51" y="44"/>
                  <a:pt x="51" y="43"/>
                </a:cubicBezTo>
                <a:cubicBezTo>
                  <a:pt x="51" y="42"/>
                  <a:pt x="51" y="41"/>
                  <a:pt x="50" y="39"/>
                </a:cubicBezTo>
                <a:cubicBezTo>
                  <a:pt x="49" y="34"/>
                  <a:pt x="45" y="21"/>
                  <a:pt x="49" y="16"/>
                </a:cubicBezTo>
                <a:cubicBezTo>
                  <a:pt x="50" y="14"/>
                  <a:pt x="52" y="13"/>
                  <a:pt x="55" y="13"/>
                </a:cubicBezTo>
                <a:cubicBezTo>
                  <a:pt x="56" y="13"/>
                  <a:pt x="57" y="13"/>
                  <a:pt x="57" y="12"/>
                </a:cubicBezTo>
                <a:cubicBezTo>
                  <a:pt x="59" y="7"/>
                  <a:pt x="68" y="4"/>
                  <a:pt x="80" y="4"/>
                </a:cubicBezTo>
                <a:cubicBezTo>
                  <a:pt x="91" y="4"/>
                  <a:pt x="103" y="8"/>
                  <a:pt x="104" y="15"/>
                </a:cubicBezTo>
                <a:cubicBezTo>
                  <a:pt x="106" y="22"/>
                  <a:pt x="101" y="33"/>
                  <a:pt x="99" y="38"/>
                </a:cubicBezTo>
                <a:cubicBezTo>
                  <a:pt x="98" y="41"/>
                  <a:pt x="98" y="42"/>
                  <a:pt x="98" y="43"/>
                </a:cubicBezTo>
                <a:cubicBezTo>
                  <a:pt x="98" y="44"/>
                  <a:pt x="98" y="44"/>
                  <a:pt x="99" y="45"/>
                </a:cubicBezTo>
                <a:cubicBezTo>
                  <a:pt x="101" y="46"/>
                  <a:pt x="101" y="48"/>
                  <a:pt x="101" y="50"/>
                </a:cubicBezTo>
                <a:cubicBezTo>
                  <a:pt x="102" y="53"/>
                  <a:pt x="100" y="56"/>
                  <a:pt x="100" y="57"/>
                </a:cubicBezTo>
                <a:cubicBezTo>
                  <a:pt x="99" y="57"/>
                  <a:pt x="98" y="58"/>
                  <a:pt x="98" y="59"/>
                </a:cubicBezTo>
                <a:cubicBezTo>
                  <a:pt x="98" y="70"/>
                  <a:pt x="90" y="76"/>
                  <a:pt x="89" y="76"/>
                </a:cubicBezTo>
                <a:cubicBezTo>
                  <a:pt x="89" y="76"/>
                  <a:pt x="88" y="77"/>
                  <a:pt x="88" y="78"/>
                </a:cubicBezTo>
                <a:cubicBezTo>
                  <a:pt x="88" y="97"/>
                  <a:pt x="88" y="97"/>
                  <a:pt x="88" y="97"/>
                </a:cubicBezTo>
                <a:cubicBezTo>
                  <a:pt x="88" y="97"/>
                  <a:pt x="89" y="98"/>
                  <a:pt x="90" y="99"/>
                </a:cubicBezTo>
                <a:cubicBezTo>
                  <a:pt x="93" y="100"/>
                  <a:pt x="96" y="101"/>
                  <a:pt x="99" y="102"/>
                </a:cubicBezTo>
                <a:cubicBezTo>
                  <a:pt x="120" y="110"/>
                  <a:pt x="135" y="115"/>
                  <a:pt x="139" y="123"/>
                </a:cubicBezTo>
                <a:cubicBezTo>
                  <a:pt x="144" y="132"/>
                  <a:pt x="145" y="142"/>
                  <a:pt x="145" y="146"/>
                </a:cubicBezTo>
                <a:lnTo>
                  <a:pt x="4" y="14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7A8663CF-7690-4194-A098-DBB1226DD2DE}"/>
              </a:ext>
            </a:extLst>
          </p:cNvPr>
          <p:cNvSpPr>
            <a:spLocks noEditPoints="1"/>
          </p:cNvSpPr>
          <p:nvPr/>
        </p:nvSpPr>
        <p:spPr bwMode="auto">
          <a:xfrm>
            <a:off x="2144477" y="2338775"/>
            <a:ext cx="573088" cy="722313"/>
          </a:xfrm>
          <a:custGeom>
            <a:avLst/>
            <a:gdLst>
              <a:gd name="T0" fmla="*/ 59 w 118"/>
              <a:gd name="T1" fmla="*/ 0 h 149"/>
              <a:gd name="T2" fmla="*/ 0 w 118"/>
              <a:gd name="T3" fmla="*/ 62 h 149"/>
              <a:gd name="T4" fmla="*/ 29 w 118"/>
              <a:gd name="T5" fmla="*/ 123 h 149"/>
              <a:gd name="T6" fmla="*/ 58 w 118"/>
              <a:gd name="T7" fmla="*/ 149 h 149"/>
              <a:gd name="T8" fmla="*/ 59 w 118"/>
              <a:gd name="T9" fmla="*/ 149 h 149"/>
              <a:gd name="T10" fmla="*/ 60 w 118"/>
              <a:gd name="T11" fmla="*/ 149 h 149"/>
              <a:gd name="T12" fmla="*/ 89 w 118"/>
              <a:gd name="T13" fmla="*/ 123 h 149"/>
              <a:gd name="T14" fmla="*/ 118 w 118"/>
              <a:gd name="T15" fmla="*/ 62 h 149"/>
              <a:gd name="T16" fmla="*/ 59 w 118"/>
              <a:gd name="T17" fmla="*/ 0 h 149"/>
              <a:gd name="T18" fmla="*/ 59 w 118"/>
              <a:gd name="T19" fmla="*/ 145 h 149"/>
              <a:gd name="T20" fmla="*/ 4 w 118"/>
              <a:gd name="T21" fmla="*/ 62 h 149"/>
              <a:gd name="T22" fmla="*/ 59 w 118"/>
              <a:gd name="T23" fmla="*/ 4 h 149"/>
              <a:gd name="T24" fmla="*/ 114 w 118"/>
              <a:gd name="T25" fmla="*/ 62 h 149"/>
              <a:gd name="T26" fmla="*/ 59 w 118"/>
              <a:gd name="T27" fmla="*/ 145 h 149"/>
              <a:gd name="T28" fmla="*/ 59 w 118"/>
              <a:gd name="T29" fmla="*/ 25 h 149"/>
              <a:gd name="T30" fmla="*/ 25 w 118"/>
              <a:gd name="T31" fmla="*/ 59 h 149"/>
              <a:gd name="T32" fmla="*/ 59 w 118"/>
              <a:gd name="T33" fmla="*/ 92 h 149"/>
              <a:gd name="T34" fmla="*/ 93 w 118"/>
              <a:gd name="T35" fmla="*/ 59 h 149"/>
              <a:gd name="T36" fmla="*/ 59 w 118"/>
              <a:gd name="T37" fmla="*/ 25 h 149"/>
              <a:gd name="T38" fmla="*/ 59 w 118"/>
              <a:gd name="T39" fmla="*/ 88 h 149"/>
              <a:gd name="T40" fmla="*/ 29 w 118"/>
              <a:gd name="T41" fmla="*/ 59 h 149"/>
              <a:gd name="T42" fmla="*/ 59 w 118"/>
              <a:gd name="T43" fmla="*/ 29 h 149"/>
              <a:gd name="T44" fmla="*/ 89 w 118"/>
              <a:gd name="T45" fmla="*/ 59 h 149"/>
              <a:gd name="T46" fmla="*/ 59 w 118"/>
              <a:gd name="T47" fmla="*/ 8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8" h="149">
                <a:moveTo>
                  <a:pt x="59" y="0"/>
                </a:moveTo>
                <a:cubicBezTo>
                  <a:pt x="25" y="0"/>
                  <a:pt x="0" y="27"/>
                  <a:pt x="0" y="62"/>
                </a:cubicBezTo>
                <a:cubicBezTo>
                  <a:pt x="0" y="86"/>
                  <a:pt x="16" y="108"/>
                  <a:pt x="29" y="123"/>
                </a:cubicBezTo>
                <a:cubicBezTo>
                  <a:pt x="43" y="139"/>
                  <a:pt x="58" y="149"/>
                  <a:pt x="58" y="149"/>
                </a:cubicBezTo>
                <a:cubicBezTo>
                  <a:pt x="58" y="149"/>
                  <a:pt x="59" y="149"/>
                  <a:pt x="59" y="149"/>
                </a:cubicBezTo>
                <a:cubicBezTo>
                  <a:pt x="59" y="149"/>
                  <a:pt x="60" y="149"/>
                  <a:pt x="60" y="149"/>
                </a:cubicBezTo>
                <a:cubicBezTo>
                  <a:pt x="60" y="149"/>
                  <a:pt x="75" y="139"/>
                  <a:pt x="89" y="123"/>
                </a:cubicBezTo>
                <a:cubicBezTo>
                  <a:pt x="102" y="108"/>
                  <a:pt x="118" y="86"/>
                  <a:pt x="118" y="62"/>
                </a:cubicBezTo>
                <a:cubicBezTo>
                  <a:pt x="118" y="27"/>
                  <a:pt x="93" y="0"/>
                  <a:pt x="59" y="0"/>
                </a:cubicBezTo>
                <a:close/>
                <a:moveTo>
                  <a:pt x="59" y="145"/>
                </a:moveTo>
                <a:cubicBezTo>
                  <a:pt x="51" y="139"/>
                  <a:pt x="4" y="101"/>
                  <a:pt x="4" y="62"/>
                </a:cubicBezTo>
                <a:cubicBezTo>
                  <a:pt x="4" y="29"/>
                  <a:pt x="28" y="4"/>
                  <a:pt x="59" y="4"/>
                </a:cubicBezTo>
                <a:cubicBezTo>
                  <a:pt x="90" y="4"/>
                  <a:pt x="114" y="29"/>
                  <a:pt x="114" y="62"/>
                </a:cubicBezTo>
                <a:cubicBezTo>
                  <a:pt x="114" y="101"/>
                  <a:pt x="67" y="139"/>
                  <a:pt x="59" y="145"/>
                </a:cubicBezTo>
                <a:close/>
                <a:moveTo>
                  <a:pt x="59" y="25"/>
                </a:moveTo>
                <a:cubicBezTo>
                  <a:pt x="40" y="25"/>
                  <a:pt x="25" y="40"/>
                  <a:pt x="25" y="59"/>
                </a:cubicBezTo>
                <a:cubicBezTo>
                  <a:pt x="25" y="77"/>
                  <a:pt x="40" y="92"/>
                  <a:pt x="59" y="92"/>
                </a:cubicBezTo>
                <a:cubicBezTo>
                  <a:pt x="78" y="92"/>
                  <a:pt x="93" y="77"/>
                  <a:pt x="93" y="59"/>
                </a:cubicBezTo>
                <a:cubicBezTo>
                  <a:pt x="93" y="40"/>
                  <a:pt x="78" y="25"/>
                  <a:pt x="59" y="25"/>
                </a:cubicBezTo>
                <a:close/>
                <a:moveTo>
                  <a:pt x="59" y="88"/>
                </a:moveTo>
                <a:cubicBezTo>
                  <a:pt x="43" y="88"/>
                  <a:pt x="29" y="75"/>
                  <a:pt x="29" y="59"/>
                </a:cubicBezTo>
                <a:cubicBezTo>
                  <a:pt x="29" y="42"/>
                  <a:pt x="43" y="29"/>
                  <a:pt x="59" y="29"/>
                </a:cubicBezTo>
                <a:cubicBezTo>
                  <a:pt x="75" y="29"/>
                  <a:pt x="89" y="42"/>
                  <a:pt x="89" y="59"/>
                </a:cubicBezTo>
                <a:cubicBezTo>
                  <a:pt x="89" y="75"/>
                  <a:pt x="75" y="88"/>
                  <a:pt x="59" y="8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5">
            <a:extLst>
              <a:ext uri="{FF2B5EF4-FFF2-40B4-BE49-F238E27FC236}">
                <a16:creationId xmlns:a16="http://schemas.microsoft.com/office/drawing/2014/main" id="{1DA47F68-C663-4C98-BE3E-F696130EE0FD}"/>
              </a:ext>
            </a:extLst>
          </p:cNvPr>
          <p:cNvSpPr>
            <a:spLocks noEditPoints="1"/>
          </p:cNvSpPr>
          <p:nvPr/>
        </p:nvSpPr>
        <p:spPr bwMode="auto">
          <a:xfrm>
            <a:off x="1001966" y="2328456"/>
            <a:ext cx="479425" cy="722313"/>
          </a:xfrm>
          <a:custGeom>
            <a:avLst/>
            <a:gdLst>
              <a:gd name="T0" fmla="*/ 49 w 99"/>
              <a:gd name="T1" fmla="*/ 0 h 149"/>
              <a:gd name="T2" fmla="*/ 0 w 99"/>
              <a:gd name="T3" fmla="*/ 49 h 149"/>
              <a:gd name="T4" fmla="*/ 48 w 99"/>
              <a:gd name="T5" fmla="*/ 149 h 149"/>
              <a:gd name="T6" fmla="*/ 49 w 99"/>
              <a:gd name="T7" fmla="*/ 149 h 149"/>
              <a:gd name="T8" fmla="*/ 51 w 99"/>
              <a:gd name="T9" fmla="*/ 149 h 149"/>
              <a:gd name="T10" fmla="*/ 99 w 99"/>
              <a:gd name="T11" fmla="*/ 49 h 149"/>
              <a:gd name="T12" fmla="*/ 49 w 99"/>
              <a:gd name="T13" fmla="*/ 0 h 149"/>
              <a:gd name="T14" fmla="*/ 49 w 99"/>
              <a:gd name="T15" fmla="*/ 144 h 149"/>
              <a:gd name="T16" fmla="*/ 4 w 99"/>
              <a:gd name="T17" fmla="*/ 49 h 149"/>
              <a:gd name="T18" fmla="*/ 49 w 99"/>
              <a:gd name="T19" fmla="*/ 4 h 149"/>
              <a:gd name="T20" fmla="*/ 95 w 99"/>
              <a:gd name="T21" fmla="*/ 49 h 149"/>
              <a:gd name="T22" fmla="*/ 49 w 99"/>
              <a:gd name="T23" fmla="*/ 144 h 149"/>
              <a:gd name="T24" fmla="*/ 49 w 99"/>
              <a:gd name="T25" fmla="*/ 28 h 149"/>
              <a:gd name="T26" fmla="*/ 28 w 99"/>
              <a:gd name="T27" fmla="*/ 49 h 149"/>
              <a:gd name="T28" fmla="*/ 49 w 99"/>
              <a:gd name="T29" fmla="*/ 70 h 149"/>
              <a:gd name="T30" fmla="*/ 70 w 99"/>
              <a:gd name="T31" fmla="*/ 49 h 149"/>
              <a:gd name="T32" fmla="*/ 49 w 99"/>
              <a:gd name="T33" fmla="*/ 28 h 149"/>
              <a:gd name="T34" fmla="*/ 49 w 99"/>
              <a:gd name="T35" fmla="*/ 66 h 149"/>
              <a:gd name="T36" fmla="*/ 32 w 99"/>
              <a:gd name="T37" fmla="*/ 49 h 149"/>
              <a:gd name="T38" fmla="*/ 49 w 99"/>
              <a:gd name="T39" fmla="*/ 32 h 149"/>
              <a:gd name="T40" fmla="*/ 66 w 99"/>
              <a:gd name="T41" fmla="*/ 49 h 149"/>
              <a:gd name="T42" fmla="*/ 49 w 99"/>
              <a:gd name="T43" fmla="*/ 66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9" h="149">
                <a:moveTo>
                  <a:pt x="49" y="0"/>
                </a:moveTo>
                <a:cubicBezTo>
                  <a:pt x="22" y="0"/>
                  <a:pt x="0" y="22"/>
                  <a:pt x="0" y="49"/>
                </a:cubicBezTo>
                <a:cubicBezTo>
                  <a:pt x="0" y="76"/>
                  <a:pt x="46" y="146"/>
                  <a:pt x="48" y="149"/>
                </a:cubicBezTo>
                <a:cubicBezTo>
                  <a:pt x="48" y="149"/>
                  <a:pt x="49" y="149"/>
                  <a:pt x="49" y="149"/>
                </a:cubicBezTo>
                <a:cubicBezTo>
                  <a:pt x="50" y="149"/>
                  <a:pt x="51" y="149"/>
                  <a:pt x="51" y="149"/>
                </a:cubicBezTo>
                <a:cubicBezTo>
                  <a:pt x="53" y="146"/>
                  <a:pt x="99" y="76"/>
                  <a:pt x="99" y="49"/>
                </a:cubicBezTo>
                <a:cubicBezTo>
                  <a:pt x="99" y="22"/>
                  <a:pt x="77" y="0"/>
                  <a:pt x="49" y="0"/>
                </a:cubicBezTo>
                <a:close/>
                <a:moveTo>
                  <a:pt x="49" y="144"/>
                </a:moveTo>
                <a:cubicBezTo>
                  <a:pt x="41" y="131"/>
                  <a:pt x="4" y="72"/>
                  <a:pt x="4" y="49"/>
                </a:cubicBezTo>
                <a:cubicBezTo>
                  <a:pt x="4" y="24"/>
                  <a:pt x="24" y="4"/>
                  <a:pt x="49" y="4"/>
                </a:cubicBezTo>
                <a:cubicBezTo>
                  <a:pt x="75" y="4"/>
                  <a:pt x="95" y="24"/>
                  <a:pt x="95" y="49"/>
                </a:cubicBezTo>
                <a:cubicBezTo>
                  <a:pt x="95" y="72"/>
                  <a:pt x="58" y="131"/>
                  <a:pt x="49" y="144"/>
                </a:cubicBezTo>
                <a:close/>
                <a:moveTo>
                  <a:pt x="49" y="28"/>
                </a:moveTo>
                <a:cubicBezTo>
                  <a:pt x="38" y="28"/>
                  <a:pt x="28" y="38"/>
                  <a:pt x="28" y="49"/>
                </a:cubicBezTo>
                <a:cubicBezTo>
                  <a:pt x="28" y="61"/>
                  <a:pt x="38" y="70"/>
                  <a:pt x="49" y="70"/>
                </a:cubicBezTo>
                <a:cubicBezTo>
                  <a:pt x="61" y="70"/>
                  <a:pt x="70" y="61"/>
                  <a:pt x="70" y="49"/>
                </a:cubicBezTo>
                <a:cubicBezTo>
                  <a:pt x="70" y="38"/>
                  <a:pt x="61" y="28"/>
                  <a:pt x="49" y="28"/>
                </a:cubicBezTo>
                <a:close/>
                <a:moveTo>
                  <a:pt x="49" y="66"/>
                </a:moveTo>
                <a:cubicBezTo>
                  <a:pt x="40" y="66"/>
                  <a:pt x="32" y="59"/>
                  <a:pt x="32" y="49"/>
                </a:cubicBezTo>
                <a:cubicBezTo>
                  <a:pt x="32" y="40"/>
                  <a:pt x="40" y="32"/>
                  <a:pt x="49" y="32"/>
                </a:cubicBezTo>
                <a:cubicBezTo>
                  <a:pt x="59" y="32"/>
                  <a:pt x="66" y="40"/>
                  <a:pt x="66" y="49"/>
                </a:cubicBezTo>
                <a:cubicBezTo>
                  <a:pt x="66" y="59"/>
                  <a:pt x="59" y="66"/>
                  <a:pt x="49" y="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1524CDB5-77FA-4CBD-B1B7-8BA61F5DD6DF}"/>
              </a:ext>
            </a:extLst>
          </p:cNvPr>
          <p:cNvSpPr>
            <a:spLocks noEditPoints="1"/>
          </p:cNvSpPr>
          <p:nvPr/>
        </p:nvSpPr>
        <p:spPr bwMode="auto">
          <a:xfrm>
            <a:off x="3265415" y="2380051"/>
            <a:ext cx="606425" cy="650875"/>
          </a:xfrm>
          <a:custGeom>
            <a:avLst/>
            <a:gdLst>
              <a:gd name="T0" fmla="*/ 80 w 125"/>
              <a:gd name="T1" fmla="*/ 89 h 134"/>
              <a:gd name="T2" fmla="*/ 80 w 125"/>
              <a:gd name="T3" fmla="*/ 73 h 134"/>
              <a:gd name="T4" fmla="*/ 82 w 125"/>
              <a:gd name="T5" fmla="*/ 72 h 134"/>
              <a:gd name="T6" fmla="*/ 83 w 125"/>
              <a:gd name="T7" fmla="*/ 70 h 134"/>
              <a:gd name="T8" fmla="*/ 84 w 125"/>
              <a:gd name="T9" fmla="*/ 70 h 134"/>
              <a:gd name="T10" fmla="*/ 62 w 125"/>
              <a:gd name="T11" fmla="*/ 0 h 134"/>
              <a:gd name="T12" fmla="*/ 43 w 125"/>
              <a:gd name="T13" fmla="*/ 73 h 134"/>
              <a:gd name="T14" fmla="*/ 43 w 125"/>
              <a:gd name="T15" fmla="*/ 73 h 134"/>
              <a:gd name="T16" fmla="*/ 45 w 125"/>
              <a:gd name="T17" fmla="*/ 76 h 134"/>
              <a:gd name="T18" fmla="*/ 14 w 125"/>
              <a:gd name="T19" fmla="*/ 100 h 134"/>
              <a:gd name="T20" fmla="*/ 0 w 125"/>
              <a:gd name="T21" fmla="*/ 132 h 134"/>
              <a:gd name="T22" fmla="*/ 123 w 125"/>
              <a:gd name="T23" fmla="*/ 134 h 134"/>
              <a:gd name="T24" fmla="*/ 125 w 125"/>
              <a:gd name="T25" fmla="*/ 120 h 134"/>
              <a:gd name="T26" fmla="*/ 62 w 125"/>
              <a:gd name="T27" fmla="*/ 4 h 134"/>
              <a:gd name="T28" fmla="*/ 90 w 125"/>
              <a:gd name="T29" fmla="*/ 35 h 134"/>
              <a:gd name="T30" fmla="*/ 67 w 125"/>
              <a:gd name="T31" fmla="*/ 22 h 134"/>
              <a:gd name="T32" fmla="*/ 65 w 125"/>
              <a:gd name="T33" fmla="*/ 23 h 134"/>
              <a:gd name="T34" fmla="*/ 33 w 125"/>
              <a:gd name="T35" fmla="*/ 32 h 134"/>
              <a:gd name="T36" fmla="*/ 32 w 125"/>
              <a:gd name="T37" fmla="*/ 40 h 134"/>
              <a:gd name="T38" fmla="*/ 43 w 125"/>
              <a:gd name="T39" fmla="*/ 39 h 134"/>
              <a:gd name="T40" fmla="*/ 85 w 125"/>
              <a:gd name="T41" fmla="*/ 39 h 134"/>
              <a:gd name="T42" fmla="*/ 91 w 125"/>
              <a:gd name="T43" fmla="*/ 38 h 134"/>
              <a:gd name="T44" fmla="*/ 62 w 125"/>
              <a:gd name="T45" fmla="*/ 76 h 134"/>
              <a:gd name="T46" fmla="*/ 121 w 125"/>
              <a:gd name="T47" fmla="*/ 130 h 134"/>
              <a:gd name="T48" fmla="*/ 4 w 125"/>
              <a:gd name="T49" fmla="*/ 120 h 134"/>
              <a:gd name="T50" fmla="*/ 47 w 125"/>
              <a:gd name="T51" fmla="*/ 92 h 134"/>
              <a:gd name="T52" fmla="*/ 49 w 125"/>
              <a:gd name="T53" fmla="*/ 77 h 134"/>
              <a:gd name="T54" fmla="*/ 49 w 125"/>
              <a:gd name="T55" fmla="*/ 76 h 134"/>
              <a:gd name="T56" fmla="*/ 49 w 125"/>
              <a:gd name="T57" fmla="*/ 77 h 134"/>
              <a:gd name="T58" fmla="*/ 50 w 125"/>
              <a:gd name="T59" fmla="*/ 77 h 134"/>
              <a:gd name="T60" fmla="*/ 62 w 125"/>
              <a:gd name="T61" fmla="*/ 80 h 134"/>
              <a:gd name="T62" fmla="*/ 76 w 125"/>
              <a:gd name="T63" fmla="*/ 76 h 134"/>
              <a:gd name="T64" fmla="*/ 76 w 125"/>
              <a:gd name="T65" fmla="*/ 76 h 134"/>
              <a:gd name="T66" fmla="*/ 78 w 125"/>
              <a:gd name="T67" fmla="*/ 92 h 134"/>
              <a:gd name="T68" fmla="*/ 121 w 125"/>
              <a:gd name="T69" fmla="*/ 12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5" h="134">
                <a:moveTo>
                  <a:pt x="111" y="100"/>
                </a:moveTo>
                <a:cubicBezTo>
                  <a:pt x="80" y="89"/>
                  <a:pt x="80" y="89"/>
                  <a:pt x="80" y="89"/>
                </a:cubicBezTo>
                <a:cubicBezTo>
                  <a:pt x="80" y="73"/>
                  <a:pt x="80" y="73"/>
                  <a:pt x="80" y="73"/>
                </a:cubicBezTo>
                <a:cubicBezTo>
                  <a:pt x="80" y="73"/>
                  <a:pt x="80" y="73"/>
                  <a:pt x="80" y="73"/>
                </a:cubicBezTo>
                <a:cubicBezTo>
                  <a:pt x="81" y="73"/>
                  <a:pt x="81" y="72"/>
                  <a:pt x="82" y="72"/>
                </a:cubicBezTo>
                <a:cubicBezTo>
                  <a:pt x="82" y="72"/>
                  <a:pt x="82" y="72"/>
                  <a:pt x="82" y="72"/>
                </a:cubicBezTo>
                <a:cubicBezTo>
                  <a:pt x="82" y="72"/>
                  <a:pt x="82" y="72"/>
                  <a:pt x="82" y="72"/>
                </a:cubicBezTo>
                <a:cubicBezTo>
                  <a:pt x="82" y="71"/>
                  <a:pt x="83" y="71"/>
                  <a:pt x="83" y="70"/>
                </a:cubicBezTo>
                <a:cubicBezTo>
                  <a:pt x="84" y="70"/>
                  <a:pt x="84" y="70"/>
                  <a:pt x="84" y="70"/>
                </a:cubicBezTo>
                <a:cubicBezTo>
                  <a:pt x="84" y="70"/>
                  <a:pt x="84" y="70"/>
                  <a:pt x="84" y="70"/>
                </a:cubicBezTo>
                <a:cubicBezTo>
                  <a:pt x="91" y="63"/>
                  <a:pt x="95" y="52"/>
                  <a:pt x="95" y="40"/>
                </a:cubicBezTo>
                <a:cubicBezTo>
                  <a:pt x="95" y="18"/>
                  <a:pt x="80" y="0"/>
                  <a:pt x="62" y="0"/>
                </a:cubicBezTo>
                <a:cubicBezTo>
                  <a:pt x="43" y="0"/>
                  <a:pt x="28" y="18"/>
                  <a:pt x="28" y="40"/>
                </a:cubicBezTo>
                <a:cubicBezTo>
                  <a:pt x="28" y="54"/>
                  <a:pt x="34" y="66"/>
                  <a:pt x="43" y="73"/>
                </a:cubicBezTo>
                <a:cubicBezTo>
                  <a:pt x="43" y="73"/>
                  <a:pt x="43" y="73"/>
                  <a:pt x="43" y="73"/>
                </a:cubicBezTo>
                <a:cubicBezTo>
                  <a:pt x="43" y="73"/>
                  <a:pt x="43" y="73"/>
                  <a:pt x="43" y="73"/>
                </a:cubicBezTo>
                <a:cubicBezTo>
                  <a:pt x="44" y="73"/>
                  <a:pt x="44" y="74"/>
                  <a:pt x="45" y="74"/>
                </a:cubicBezTo>
                <a:cubicBezTo>
                  <a:pt x="45" y="76"/>
                  <a:pt x="45" y="76"/>
                  <a:pt x="45" y="76"/>
                </a:cubicBezTo>
                <a:cubicBezTo>
                  <a:pt x="45" y="89"/>
                  <a:pt x="45" y="89"/>
                  <a:pt x="45" y="89"/>
                </a:cubicBezTo>
                <a:cubicBezTo>
                  <a:pt x="14" y="100"/>
                  <a:pt x="14" y="100"/>
                  <a:pt x="14" y="100"/>
                </a:cubicBezTo>
                <a:cubicBezTo>
                  <a:pt x="6" y="103"/>
                  <a:pt x="0" y="111"/>
                  <a:pt x="0" y="120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3"/>
                  <a:pt x="1" y="134"/>
                  <a:pt x="2" y="134"/>
                </a:cubicBezTo>
                <a:cubicBezTo>
                  <a:pt x="123" y="134"/>
                  <a:pt x="123" y="134"/>
                  <a:pt x="123" y="134"/>
                </a:cubicBezTo>
                <a:cubicBezTo>
                  <a:pt x="124" y="134"/>
                  <a:pt x="125" y="133"/>
                  <a:pt x="125" y="132"/>
                </a:cubicBezTo>
                <a:cubicBezTo>
                  <a:pt x="125" y="120"/>
                  <a:pt x="125" y="120"/>
                  <a:pt x="125" y="120"/>
                </a:cubicBezTo>
                <a:cubicBezTo>
                  <a:pt x="125" y="111"/>
                  <a:pt x="119" y="103"/>
                  <a:pt x="111" y="100"/>
                </a:cubicBezTo>
                <a:close/>
                <a:moveTo>
                  <a:pt x="62" y="4"/>
                </a:moveTo>
                <a:cubicBezTo>
                  <a:pt x="77" y="4"/>
                  <a:pt x="89" y="17"/>
                  <a:pt x="91" y="34"/>
                </a:cubicBezTo>
                <a:cubicBezTo>
                  <a:pt x="91" y="34"/>
                  <a:pt x="90" y="35"/>
                  <a:pt x="90" y="35"/>
                </a:cubicBezTo>
                <a:cubicBezTo>
                  <a:pt x="80" y="36"/>
                  <a:pt x="74" y="33"/>
                  <a:pt x="68" y="23"/>
                </a:cubicBezTo>
                <a:cubicBezTo>
                  <a:pt x="68" y="23"/>
                  <a:pt x="67" y="22"/>
                  <a:pt x="67" y="22"/>
                </a:cubicBezTo>
                <a:cubicBezTo>
                  <a:pt x="67" y="22"/>
                  <a:pt x="67" y="22"/>
                  <a:pt x="67" y="22"/>
                </a:cubicBezTo>
                <a:cubicBezTo>
                  <a:pt x="66" y="22"/>
                  <a:pt x="65" y="23"/>
                  <a:pt x="65" y="23"/>
                </a:cubicBezTo>
                <a:cubicBezTo>
                  <a:pt x="62" y="29"/>
                  <a:pt x="51" y="35"/>
                  <a:pt x="43" y="35"/>
                </a:cubicBezTo>
                <a:cubicBezTo>
                  <a:pt x="39" y="35"/>
                  <a:pt x="36" y="34"/>
                  <a:pt x="33" y="32"/>
                </a:cubicBezTo>
                <a:cubicBezTo>
                  <a:pt x="35" y="16"/>
                  <a:pt x="47" y="4"/>
                  <a:pt x="62" y="4"/>
                </a:cubicBezTo>
                <a:close/>
                <a:moveTo>
                  <a:pt x="32" y="40"/>
                </a:moveTo>
                <a:cubicBezTo>
                  <a:pt x="32" y="39"/>
                  <a:pt x="32" y="38"/>
                  <a:pt x="32" y="37"/>
                </a:cubicBezTo>
                <a:cubicBezTo>
                  <a:pt x="36" y="38"/>
                  <a:pt x="39" y="39"/>
                  <a:pt x="43" y="39"/>
                </a:cubicBezTo>
                <a:cubicBezTo>
                  <a:pt x="52" y="39"/>
                  <a:pt x="62" y="34"/>
                  <a:pt x="67" y="28"/>
                </a:cubicBezTo>
                <a:cubicBezTo>
                  <a:pt x="72" y="36"/>
                  <a:pt x="77" y="39"/>
                  <a:pt x="85" y="39"/>
                </a:cubicBezTo>
                <a:cubicBezTo>
                  <a:pt x="87" y="39"/>
                  <a:pt x="89" y="39"/>
                  <a:pt x="91" y="39"/>
                </a:cubicBezTo>
                <a:cubicBezTo>
                  <a:pt x="91" y="38"/>
                  <a:pt x="91" y="38"/>
                  <a:pt x="91" y="38"/>
                </a:cubicBezTo>
                <a:cubicBezTo>
                  <a:pt x="91" y="39"/>
                  <a:pt x="91" y="39"/>
                  <a:pt x="91" y="40"/>
                </a:cubicBezTo>
                <a:cubicBezTo>
                  <a:pt x="91" y="60"/>
                  <a:pt x="78" y="76"/>
                  <a:pt x="62" y="76"/>
                </a:cubicBezTo>
                <a:cubicBezTo>
                  <a:pt x="45" y="76"/>
                  <a:pt x="32" y="60"/>
                  <a:pt x="32" y="40"/>
                </a:cubicBezTo>
                <a:close/>
                <a:moveTo>
                  <a:pt x="121" y="130"/>
                </a:moveTo>
                <a:cubicBezTo>
                  <a:pt x="4" y="130"/>
                  <a:pt x="4" y="130"/>
                  <a:pt x="4" y="130"/>
                </a:cubicBezTo>
                <a:cubicBezTo>
                  <a:pt x="4" y="120"/>
                  <a:pt x="4" y="120"/>
                  <a:pt x="4" y="120"/>
                </a:cubicBezTo>
                <a:cubicBezTo>
                  <a:pt x="4" y="112"/>
                  <a:pt x="9" y="106"/>
                  <a:pt x="16" y="104"/>
                </a:cubicBezTo>
                <a:cubicBezTo>
                  <a:pt x="47" y="92"/>
                  <a:pt x="47" y="92"/>
                  <a:pt x="47" y="92"/>
                </a:cubicBezTo>
                <a:cubicBezTo>
                  <a:pt x="48" y="92"/>
                  <a:pt x="49" y="91"/>
                  <a:pt x="49" y="90"/>
                </a:cubicBezTo>
                <a:cubicBezTo>
                  <a:pt x="49" y="77"/>
                  <a:pt x="49" y="77"/>
                  <a:pt x="49" y="77"/>
                </a:cubicBezTo>
                <a:cubicBezTo>
                  <a:pt x="49" y="77"/>
                  <a:pt x="49" y="77"/>
                  <a:pt x="49" y="77"/>
                </a:cubicBezTo>
                <a:cubicBezTo>
                  <a:pt x="49" y="77"/>
                  <a:pt x="49" y="77"/>
                  <a:pt x="49" y="76"/>
                </a:cubicBezTo>
                <a:cubicBezTo>
                  <a:pt x="49" y="76"/>
                  <a:pt x="49" y="76"/>
                  <a:pt x="49" y="76"/>
                </a:cubicBezTo>
                <a:cubicBezTo>
                  <a:pt x="49" y="77"/>
                  <a:pt x="49" y="77"/>
                  <a:pt x="49" y="77"/>
                </a:cubicBezTo>
                <a:cubicBezTo>
                  <a:pt x="49" y="77"/>
                  <a:pt x="49" y="77"/>
                  <a:pt x="50" y="77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7"/>
                  <a:pt x="50" y="77"/>
                  <a:pt x="50" y="77"/>
                </a:cubicBezTo>
                <a:cubicBezTo>
                  <a:pt x="53" y="79"/>
                  <a:pt x="57" y="80"/>
                  <a:pt x="62" y="80"/>
                </a:cubicBezTo>
                <a:cubicBezTo>
                  <a:pt x="67" y="80"/>
                  <a:pt x="72" y="78"/>
                  <a:pt x="76" y="76"/>
                </a:cubicBezTo>
                <a:cubicBezTo>
                  <a:pt x="76" y="76"/>
                  <a:pt x="76" y="76"/>
                  <a:pt x="76" y="76"/>
                </a:cubicBezTo>
                <a:cubicBezTo>
                  <a:pt x="76" y="76"/>
                  <a:pt x="76" y="76"/>
                  <a:pt x="76" y="76"/>
                </a:cubicBezTo>
                <a:cubicBezTo>
                  <a:pt x="76" y="76"/>
                  <a:pt x="76" y="76"/>
                  <a:pt x="76" y="76"/>
                </a:cubicBezTo>
                <a:cubicBezTo>
                  <a:pt x="76" y="90"/>
                  <a:pt x="76" y="90"/>
                  <a:pt x="76" y="90"/>
                </a:cubicBezTo>
                <a:cubicBezTo>
                  <a:pt x="76" y="91"/>
                  <a:pt x="77" y="92"/>
                  <a:pt x="78" y="92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116" y="106"/>
                  <a:pt x="121" y="112"/>
                  <a:pt x="121" y="120"/>
                </a:cubicBezTo>
                <a:lnTo>
                  <a:pt x="121" y="1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8">
            <a:extLst>
              <a:ext uri="{FF2B5EF4-FFF2-40B4-BE49-F238E27FC236}">
                <a16:creationId xmlns:a16="http://schemas.microsoft.com/office/drawing/2014/main" id="{827EA1D6-03B4-4581-9EC8-9321C3CEE459}"/>
              </a:ext>
            </a:extLst>
          </p:cNvPr>
          <p:cNvSpPr>
            <a:spLocks noEditPoints="1"/>
          </p:cNvSpPr>
          <p:nvPr/>
        </p:nvSpPr>
        <p:spPr bwMode="auto">
          <a:xfrm>
            <a:off x="2069566" y="3571880"/>
            <a:ext cx="700088" cy="727075"/>
          </a:xfrm>
          <a:custGeom>
            <a:avLst/>
            <a:gdLst>
              <a:gd name="T0" fmla="*/ 27 w 144"/>
              <a:gd name="T1" fmla="*/ 85 h 150"/>
              <a:gd name="T2" fmla="*/ 70 w 144"/>
              <a:gd name="T3" fmla="*/ 80 h 150"/>
              <a:gd name="T4" fmla="*/ 72 w 144"/>
              <a:gd name="T5" fmla="*/ 87 h 150"/>
              <a:gd name="T6" fmla="*/ 74 w 144"/>
              <a:gd name="T7" fmla="*/ 80 h 150"/>
              <a:gd name="T8" fmla="*/ 118 w 144"/>
              <a:gd name="T9" fmla="*/ 85 h 150"/>
              <a:gd name="T10" fmla="*/ 122 w 144"/>
              <a:gd name="T11" fmla="*/ 85 h 150"/>
              <a:gd name="T12" fmla="*/ 120 w 144"/>
              <a:gd name="T13" fmla="*/ 76 h 150"/>
              <a:gd name="T14" fmla="*/ 74 w 144"/>
              <a:gd name="T15" fmla="*/ 68 h 150"/>
              <a:gd name="T16" fmla="*/ 100 w 144"/>
              <a:gd name="T17" fmla="*/ 68 h 150"/>
              <a:gd name="T18" fmla="*/ 82 w 144"/>
              <a:gd name="T19" fmla="*/ 37 h 150"/>
              <a:gd name="T20" fmla="*/ 72 w 144"/>
              <a:gd name="T21" fmla="*/ 0 h 150"/>
              <a:gd name="T22" fmla="*/ 63 w 144"/>
              <a:gd name="T23" fmla="*/ 37 h 150"/>
              <a:gd name="T24" fmla="*/ 44 w 144"/>
              <a:gd name="T25" fmla="*/ 68 h 150"/>
              <a:gd name="T26" fmla="*/ 70 w 144"/>
              <a:gd name="T27" fmla="*/ 68 h 150"/>
              <a:gd name="T28" fmla="*/ 25 w 144"/>
              <a:gd name="T29" fmla="*/ 76 h 150"/>
              <a:gd name="T30" fmla="*/ 23 w 144"/>
              <a:gd name="T31" fmla="*/ 85 h 150"/>
              <a:gd name="T32" fmla="*/ 57 w 144"/>
              <a:gd name="T33" fmla="*/ 20 h 150"/>
              <a:gd name="T34" fmla="*/ 88 w 144"/>
              <a:gd name="T35" fmla="*/ 20 h 150"/>
              <a:gd name="T36" fmla="*/ 57 w 144"/>
              <a:gd name="T37" fmla="*/ 20 h 150"/>
              <a:gd name="T38" fmla="*/ 72 w 144"/>
              <a:gd name="T39" fmla="*/ 40 h 150"/>
              <a:gd name="T40" fmla="*/ 83 w 144"/>
              <a:gd name="T41" fmla="*/ 64 h 150"/>
              <a:gd name="T42" fmla="*/ 46 w 144"/>
              <a:gd name="T43" fmla="*/ 64 h 150"/>
              <a:gd name="T44" fmla="*/ 134 w 144"/>
              <a:gd name="T45" fmla="*/ 113 h 150"/>
              <a:gd name="T46" fmla="*/ 105 w 144"/>
              <a:gd name="T47" fmla="*/ 113 h 150"/>
              <a:gd name="T48" fmla="*/ 96 w 144"/>
              <a:gd name="T49" fmla="*/ 142 h 150"/>
              <a:gd name="T50" fmla="*/ 87 w 144"/>
              <a:gd name="T51" fmla="*/ 113 h 150"/>
              <a:gd name="T52" fmla="*/ 58 w 144"/>
              <a:gd name="T53" fmla="*/ 113 h 150"/>
              <a:gd name="T54" fmla="*/ 48 w 144"/>
              <a:gd name="T55" fmla="*/ 143 h 150"/>
              <a:gd name="T56" fmla="*/ 39 w 144"/>
              <a:gd name="T57" fmla="*/ 113 h 150"/>
              <a:gd name="T58" fmla="*/ 10 w 144"/>
              <a:gd name="T59" fmla="*/ 113 h 150"/>
              <a:gd name="T60" fmla="*/ 0 w 144"/>
              <a:gd name="T61" fmla="*/ 148 h 150"/>
              <a:gd name="T62" fmla="*/ 47 w 144"/>
              <a:gd name="T63" fmla="*/ 150 h 150"/>
              <a:gd name="T64" fmla="*/ 50 w 144"/>
              <a:gd name="T65" fmla="*/ 150 h 150"/>
              <a:gd name="T66" fmla="*/ 96 w 144"/>
              <a:gd name="T67" fmla="*/ 150 h 150"/>
              <a:gd name="T68" fmla="*/ 142 w 144"/>
              <a:gd name="T69" fmla="*/ 150 h 150"/>
              <a:gd name="T70" fmla="*/ 128 w 144"/>
              <a:gd name="T71" fmla="*/ 125 h 150"/>
              <a:gd name="T72" fmla="*/ 25 w 144"/>
              <a:gd name="T73" fmla="*/ 102 h 150"/>
              <a:gd name="T74" fmla="*/ 25 w 144"/>
              <a:gd name="T75" fmla="*/ 124 h 150"/>
              <a:gd name="T76" fmla="*/ 4 w 144"/>
              <a:gd name="T77" fmla="*/ 146 h 150"/>
              <a:gd name="T78" fmla="*/ 45 w 144"/>
              <a:gd name="T79" fmla="*/ 146 h 150"/>
              <a:gd name="T80" fmla="*/ 62 w 144"/>
              <a:gd name="T81" fmla="*/ 113 h 150"/>
              <a:gd name="T82" fmla="*/ 83 w 144"/>
              <a:gd name="T83" fmla="*/ 113 h 150"/>
              <a:gd name="T84" fmla="*/ 62 w 144"/>
              <a:gd name="T85" fmla="*/ 113 h 150"/>
              <a:gd name="T86" fmla="*/ 72 w 144"/>
              <a:gd name="T87" fmla="*/ 128 h 150"/>
              <a:gd name="T88" fmla="*/ 52 w 144"/>
              <a:gd name="T89" fmla="*/ 146 h 150"/>
              <a:gd name="T90" fmla="*/ 120 w 144"/>
              <a:gd name="T91" fmla="*/ 102 h 150"/>
              <a:gd name="T92" fmla="*/ 120 w 144"/>
              <a:gd name="T93" fmla="*/ 124 h 150"/>
              <a:gd name="T94" fmla="*/ 99 w 144"/>
              <a:gd name="T95" fmla="*/ 146 h 150"/>
              <a:gd name="T96" fmla="*/ 140 w 144"/>
              <a:gd name="T97" fmla="*/ 146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4" h="150">
                <a:moveTo>
                  <a:pt x="25" y="87"/>
                </a:moveTo>
                <a:cubicBezTo>
                  <a:pt x="26" y="87"/>
                  <a:pt x="27" y="86"/>
                  <a:pt x="27" y="85"/>
                </a:cubicBezTo>
                <a:cubicBezTo>
                  <a:pt x="27" y="80"/>
                  <a:pt x="27" y="80"/>
                  <a:pt x="27" y="80"/>
                </a:cubicBezTo>
                <a:cubicBezTo>
                  <a:pt x="70" y="80"/>
                  <a:pt x="70" y="80"/>
                  <a:pt x="70" y="80"/>
                </a:cubicBezTo>
                <a:cubicBezTo>
                  <a:pt x="70" y="85"/>
                  <a:pt x="70" y="85"/>
                  <a:pt x="70" y="85"/>
                </a:cubicBezTo>
                <a:cubicBezTo>
                  <a:pt x="70" y="86"/>
                  <a:pt x="71" y="87"/>
                  <a:pt x="72" y="87"/>
                </a:cubicBezTo>
                <a:cubicBezTo>
                  <a:pt x="73" y="87"/>
                  <a:pt x="74" y="86"/>
                  <a:pt x="74" y="85"/>
                </a:cubicBezTo>
                <a:cubicBezTo>
                  <a:pt x="74" y="80"/>
                  <a:pt x="74" y="80"/>
                  <a:pt x="74" y="80"/>
                </a:cubicBezTo>
                <a:cubicBezTo>
                  <a:pt x="118" y="80"/>
                  <a:pt x="118" y="80"/>
                  <a:pt x="118" y="80"/>
                </a:cubicBezTo>
                <a:cubicBezTo>
                  <a:pt x="118" y="85"/>
                  <a:pt x="118" y="85"/>
                  <a:pt x="118" y="85"/>
                </a:cubicBezTo>
                <a:cubicBezTo>
                  <a:pt x="118" y="86"/>
                  <a:pt x="119" y="87"/>
                  <a:pt x="120" y="87"/>
                </a:cubicBezTo>
                <a:cubicBezTo>
                  <a:pt x="121" y="87"/>
                  <a:pt x="122" y="86"/>
                  <a:pt x="122" y="85"/>
                </a:cubicBezTo>
                <a:cubicBezTo>
                  <a:pt x="122" y="78"/>
                  <a:pt x="122" y="78"/>
                  <a:pt x="122" y="78"/>
                </a:cubicBezTo>
                <a:cubicBezTo>
                  <a:pt x="122" y="77"/>
                  <a:pt x="121" y="76"/>
                  <a:pt x="120" y="76"/>
                </a:cubicBezTo>
                <a:cubicBezTo>
                  <a:pt x="74" y="76"/>
                  <a:pt x="74" y="76"/>
                  <a:pt x="74" y="76"/>
                </a:cubicBezTo>
                <a:cubicBezTo>
                  <a:pt x="74" y="68"/>
                  <a:pt x="74" y="68"/>
                  <a:pt x="74" y="68"/>
                </a:cubicBezTo>
                <a:cubicBezTo>
                  <a:pt x="83" y="68"/>
                  <a:pt x="83" y="68"/>
                  <a:pt x="83" y="68"/>
                </a:cubicBezTo>
                <a:cubicBezTo>
                  <a:pt x="100" y="68"/>
                  <a:pt x="100" y="68"/>
                  <a:pt x="100" y="68"/>
                </a:cubicBezTo>
                <a:cubicBezTo>
                  <a:pt x="102" y="68"/>
                  <a:pt x="102" y="67"/>
                  <a:pt x="102" y="66"/>
                </a:cubicBezTo>
                <a:cubicBezTo>
                  <a:pt x="102" y="52"/>
                  <a:pt x="94" y="41"/>
                  <a:pt x="82" y="37"/>
                </a:cubicBezTo>
                <a:cubicBezTo>
                  <a:pt x="88" y="34"/>
                  <a:pt x="92" y="27"/>
                  <a:pt x="92" y="20"/>
                </a:cubicBezTo>
                <a:cubicBezTo>
                  <a:pt x="92" y="9"/>
                  <a:pt x="83" y="0"/>
                  <a:pt x="72" y="0"/>
                </a:cubicBezTo>
                <a:cubicBezTo>
                  <a:pt x="62" y="0"/>
                  <a:pt x="53" y="9"/>
                  <a:pt x="53" y="20"/>
                </a:cubicBezTo>
                <a:cubicBezTo>
                  <a:pt x="53" y="27"/>
                  <a:pt x="57" y="34"/>
                  <a:pt x="63" y="37"/>
                </a:cubicBezTo>
                <a:cubicBezTo>
                  <a:pt x="51" y="41"/>
                  <a:pt x="42" y="52"/>
                  <a:pt x="42" y="66"/>
                </a:cubicBezTo>
                <a:cubicBezTo>
                  <a:pt x="42" y="67"/>
                  <a:pt x="43" y="68"/>
                  <a:pt x="44" y="68"/>
                </a:cubicBezTo>
                <a:cubicBezTo>
                  <a:pt x="62" y="68"/>
                  <a:pt x="62" y="68"/>
                  <a:pt x="62" y="68"/>
                </a:cubicBezTo>
                <a:cubicBezTo>
                  <a:pt x="70" y="68"/>
                  <a:pt x="70" y="68"/>
                  <a:pt x="70" y="68"/>
                </a:cubicBezTo>
                <a:cubicBezTo>
                  <a:pt x="70" y="76"/>
                  <a:pt x="70" y="76"/>
                  <a:pt x="70" y="76"/>
                </a:cubicBezTo>
                <a:cubicBezTo>
                  <a:pt x="25" y="76"/>
                  <a:pt x="25" y="76"/>
                  <a:pt x="25" y="76"/>
                </a:cubicBezTo>
                <a:cubicBezTo>
                  <a:pt x="24" y="76"/>
                  <a:pt x="23" y="77"/>
                  <a:pt x="23" y="78"/>
                </a:cubicBezTo>
                <a:cubicBezTo>
                  <a:pt x="23" y="85"/>
                  <a:pt x="23" y="85"/>
                  <a:pt x="23" y="85"/>
                </a:cubicBezTo>
                <a:cubicBezTo>
                  <a:pt x="23" y="86"/>
                  <a:pt x="24" y="87"/>
                  <a:pt x="25" y="87"/>
                </a:cubicBezTo>
                <a:close/>
                <a:moveTo>
                  <a:pt x="57" y="20"/>
                </a:moveTo>
                <a:cubicBezTo>
                  <a:pt x="57" y="11"/>
                  <a:pt x="64" y="4"/>
                  <a:pt x="72" y="4"/>
                </a:cubicBezTo>
                <a:cubicBezTo>
                  <a:pt x="81" y="4"/>
                  <a:pt x="88" y="11"/>
                  <a:pt x="88" y="20"/>
                </a:cubicBezTo>
                <a:cubicBezTo>
                  <a:pt x="88" y="29"/>
                  <a:pt x="81" y="36"/>
                  <a:pt x="72" y="36"/>
                </a:cubicBezTo>
                <a:cubicBezTo>
                  <a:pt x="64" y="36"/>
                  <a:pt x="57" y="29"/>
                  <a:pt x="57" y="20"/>
                </a:cubicBezTo>
                <a:close/>
                <a:moveTo>
                  <a:pt x="46" y="64"/>
                </a:moveTo>
                <a:cubicBezTo>
                  <a:pt x="47" y="50"/>
                  <a:pt x="59" y="40"/>
                  <a:pt x="72" y="40"/>
                </a:cubicBezTo>
                <a:cubicBezTo>
                  <a:pt x="86" y="40"/>
                  <a:pt x="97" y="50"/>
                  <a:pt x="98" y="64"/>
                </a:cubicBezTo>
                <a:cubicBezTo>
                  <a:pt x="83" y="64"/>
                  <a:pt x="83" y="64"/>
                  <a:pt x="83" y="64"/>
                </a:cubicBezTo>
                <a:cubicBezTo>
                  <a:pt x="62" y="64"/>
                  <a:pt x="62" y="64"/>
                  <a:pt x="62" y="64"/>
                </a:cubicBezTo>
                <a:lnTo>
                  <a:pt x="46" y="64"/>
                </a:lnTo>
                <a:close/>
                <a:moveTo>
                  <a:pt x="128" y="125"/>
                </a:moveTo>
                <a:cubicBezTo>
                  <a:pt x="132" y="122"/>
                  <a:pt x="134" y="118"/>
                  <a:pt x="134" y="113"/>
                </a:cubicBezTo>
                <a:cubicBezTo>
                  <a:pt x="134" y="105"/>
                  <a:pt x="128" y="98"/>
                  <a:pt x="120" y="98"/>
                </a:cubicBezTo>
                <a:cubicBezTo>
                  <a:pt x="111" y="98"/>
                  <a:pt x="105" y="105"/>
                  <a:pt x="105" y="113"/>
                </a:cubicBezTo>
                <a:cubicBezTo>
                  <a:pt x="105" y="118"/>
                  <a:pt x="107" y="122"/>
                  <a:pt x="111" y="125"/>
                </a:cubicBezTo>
                <a:cubicBezTo>
                  <a:pt x="104" y="128"/>
                  <a:pt x="98" y="134"/>
                  <a:pt x="96" y="142"/>
                </a:cubicBezTo>
                <a:cubicBezTo>
                  <a:pt x="94" y="134"/>
                  <a:pt x="88" y="128"/>
                  <a:pt x="81" y="125"/>
                </a:cubicBezTo>
                <a:cubicBezTo>
                  <a:pt x="84" y="122"/>
                  <a:pt x="87" y="118"/>
                  <a:pt x="87" y="113"/>
                </a:cubicBezTo>
                <a:cubicBezTo>
                  <a:pt x="87" y="105"/>
                  <a:pt x="80" y="98"/>
                  <a:pt x="72" y="98"/>
                </a:cubicBezTo>
                <a:cubicBezTo>
                  <a:pt x="64" y="98"/>
                  <a:pt x="58" y="105"/>
                  <a:pt x="58" y="113"/>
                </a:cubicBezTo>
                <a:cubicBezTo>
                  <a:pt x="58" y="118"/>
                  <a:pt x="60" y="122"/>
                  <a:pt x="64" y="125"/>
                </a:cubicBezTo>
                <a:cubicBezTo>
                  <a:pt x="56" y="128"/>
                  <a:pt x="50" y="135"/>
                  <a:pt x="48" y="143"/>
                </a:cubicBezTo>
                <a:cubicBezTo>
                  <a:pt x="47" y="135"/>
                  <a:pt x="41" y="128"/>
                  <a:pt x="33" y="125"/>
                </a:cubicBezTo>
                <a:cubicBezTo>
                  <a:pt x="37" y="122"/>
                  <a:pt x="39" y="118"/>
                  <a:pt x="39" y="113"/>
                </a:cubicBezTo>
                <a:cubicBezTo>
                  <a:pt x="39" y="105"/>
                  <a:pt x="33" y="98"/>
                  <a:pt x="25" y="98"/>
                </a:cubicBezTo>
                <a:cubicBezTo>
                  <a:pt x="16" y="98"/>
                  <a:pt x="10" y="105"/>
                  <a:pt x="10" y="113"/>
                </a:cubicBezTo>
                <a:cubicBezTo>
                  <a:pt x="10" y="118"/>
                  <a:pt x="12" y="122"/>
                  <a:pt x="16" y="125"/>
                </a:cubicBezTo>
                <a:cubicBezTo>
                  <a:pt x="7" y="128"/>
                  <a:pt x="0" y="137"/>
                  <a:pt x="0" y="148"/>
                </a:cubicBezTo>
                <a:cubicBezTo>
                  <a:pt x="0" y="149"/>
                  <a:pt x="1" y="150"/>
                  <a:pt x="2" y="150"/>
                </a:cubicBezTo>
                <a:cubicBezTo>
                  <a:pt x="47" y="150"/>
                  <a:pt x="47" y="150"/>
                  <a:pt x="47" y="150"/>
                </a:cubicBezTo>
                <a:cubicBezTo>
                  <a:pt x="48" y="150"/>
                  <a:pt x="48" y="150"/>
                  <a:pt x="48" y="149"/>
                </a:cubicBezTo>
                <a:cubicBezTo>
                  <a:pt x="49" y="150"/>
                  <a:pt x="49" y="150"/>
                  <a:pt x="50" y="150"/>
                </a:cubicBezTo>
                <a:cubicBezTo>
                  <a:pt x="95" y="150"/>
                  <a:pt x="95" y="150"/>
                  <a:pt x="95" y="150"/>
                </a:cubicBezTo>
                <a:cubicBezTo>
                  <a:pt x="95" y="150"/>
                  <a:pt x="96" y="150"/>
                  <a:pt x="96" y="150"/>
                </a:cubicBezTo>
                <a:cubicBezTo>
                  <a:pt x="96" y="150"/>
                  <a:pt x="97" y="150"/>
                  <a:pt x="97" y="150"/>
                </a:cubicBezTo>
                <a:cubicBezTo>
                  <a:pt x="142" y="150"/>
                  <a:pt x="142" y="150"/>
                  <a:pt x="142" y="150"/>
                </a:cubicBezTo>
                <a:cubicBezTo>
                  <a:pt x="143" y="150"/>
                  <a:pt x="144" y="149"/>
                  <a:pt x="144" y="148"/>
                </a:cubicBezTo>
                <a:cubicBezTo>
                  <a:pt x="144" y="137"/>
                  <a:pt x="137" y="128"/>
                  <a:pt x="128" y="125"/>
                </a:cubicBezTo>
                <a:close/>
                <a:moveTo>
                  <a:pt x="14" y="113"/>
                </a:moveTo>
                <a:cubicBezTo>
                  <a:pt x="14" y="107"/>
                  <a:pt x="19" y="102"/>
                  <a:pt x="25" y="102"/>
                </a:cubicBezTo>
                <a:cubicBezTo>
                  <a:pt x="30" y="102"/>
                  <a:pt x="35" y="107"/>
                  <a:pt x="35" y="113"/>
                </a:cubicBezTo>
                <a:cubicBezTo>
                  <a:pt x="35" y="119"/>
                  <a:pt x="30" y="124"/>
                  <a:pt x="25" y="124"/>
                </a:cubicBezTo>
                <a:cubicBezTo>
                  <a:pt x="19" y="124"/>
                  <a:pt x="14" y="119"/>
                  <a:pt x="14" y="113"/>
                </a:cubicBezTo>
                <a:close/>
                <a:moveTo>
                  <a:pt x="4" y="146"/>
                </a:moveTo>
                <a:cubicBezTo>
                  <a:pt x="5" y="136"/>
                  <a:pt x="14" y="128"/>
                  <a:pt x="25" y="128"/>
                </a:cubicBezTo>
                <a:cubicBezTo>
                  <a:pt x="35" y="128"/>
                  <a:pt x="44" y="136"/>
                  <a:pt x="45" y="146"/>
                </a:cubicBezTo>
                <a:lnTo>
                  <a:pt x="4" y="146"/>
                </a:lnTo>
                <a:close/>
                <a:moveTo>
                  <a:pt x="62" y="113"/>
                </a:moveTo>
                <a:cubicBezTo>
                  <a:pt x="62" y="107"/>
                  <a:pt x="66" y="102"/>
                  <a:pt x="72" y="102"/>
                </a:cubicBezTo>
                <a:cubicBezTo>
                  <a:pt x="78" y="102"/>
                  <a:pt x="83" y="107"/>
                  <a:pt x="83" y="113"/>
                </a:cubicBezTo>
                <a:cubicBezTo>
                  <a:pt x="83" y="119"/>
                  <a:pt x="78" y="124"/>
                  <a:pt x="72" y="124"/>
                </a:cubicBezTo>
                <a:cubicBezTo>
                  <a:pt x="66" y="124"/>
                  <a:pt x="62" y="119"/>
                  <a:pt x="62" y="113"/>
                </a:cubicBezTo>
                <a:close/>
                <a:moveTo>
                  <a:pt x="52" y="146"/>
                </a:moveTo>
                <a:cubicBezTo>
                  <a:pt x="53" y="136"/>
                  <a:pt x="62" y="128"/>
                  <a:pt x="72" y="128"/>
                </a:cubicBezTo>
                <a:cubicBezTo>
                  <a:pt x="83" y="128"/>
                  <a:pt x="92" y="136"/>
                  <a:pt x="93" y="146"/>
                </a:cubicBezTo>
                <a:lnTo>
                  <a:pt x="52" y="146"/>
                </a:lnTo>
                <a:close/>
                <a:moveTo>
                  <a:pt x="109" y="113"/>
                </a:moveTo>
                <a:cubicBezTo>
                  <a:pt x="109" y="107"/>
                  <a:pt x="114" y="102"/>
                  <a:pt x="120" y="102"/>
                </a:cubicBezTo>
                <a:cubicBezTo>
                  <a:pt x="125" y="102"/>
                  <a:pt x="130" y="107"/>
                  <a:pt x="130" y="113"/>
                </a:cubicBezTo>
                <a:cubicBezTo>
                  <a:pt x="130" y="119"/>
                  <a:pt x="125" y="124"/>
                  <a:pt x="120" y="124"/>
                </a:cubicBezTo>
                <a:cubicBezTo>
                  <a:pt x="114" y="124"/>
                  <a:pt x="109" y="119"/>
                  <a:pt x="109" y="113"/>
                </a:cubicBezTo>
                <a:close/>
                <a:moveTo>
                  <a:pt x="99" y="146"/>
                </a:moveTo>
                <a:cubicBezTo>
                  <a:pt x="100" y="136"/>
                  <a:pt x="109" y="128"/>
                  <a:pt x="120" y="128"/>
                </a:cubicBezTo>
                <a:cubicBezTo>
                  <a:pt x="130" y="128"/>
                  <a:pt x="139" y="136"/>
                  <a:pt x="140" y="146"/>
                </a:cubicBezTo>
                <a:lnTo>
                  <a:pt x="99" y="14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9D4FFAFC-44CF-4B5C-88FC-B77A3F4D278A}"/>
              </a:ext>
            </a:extLst>
          </p:cNvPr>
          <p:cNvSpPr>
            <a:spLocks noEditPoints="1"/>
          </p:cNvSpPr>
          <p:nvPr/>
        </p:nvSpPr>
        <p:spPr bwMode="auto">
          <a:xfrm>
            <a:off x="8001633" y="3540062"/>
            <a:ext cx="728663" cy="722313"/>
          </a:xfrm>
          <a:custGeom>
            <a:avLst/>
            <a:gdLst>
              <a:gd name="T0" fmla="*/ 102 w 150"/>
              <a:gd name="T1" fmla="*/ 99 h 149"/>
              <a:gd name="T2" fmla="*/ 59 w 150"/>
              <a:gd name="T3" fmla="*/ 0 h 149"/>
              <a:gd name="T4" fmla="*/ 59 w 150"/>
              <a:gd name="T5" fmla="*/ 118 h 149"/>
              <a:gd name="T6" fmla="*/ 146 w 150"/>
              <a:gd name="T7" fmla="*/ 149 h 149"/>
              <a:gd name="T8" fmla="*/ 149 w 150"/>
              <a:gd name="T9" fmla="*/ 149 h 149"/>
              <a:gd name="T10" fmla="*/ 4 w 150"/>
              <a:gd name="T11" fmla="*/ 59 h 149"/>
              <a:gd name="T12" fmla="*/ 114 w 150"/>
              <a:gd name="T13" fmla="*/ 59 h 149"/>
              <a:gd name="T14" fmla="*/ 4 w 150"/>
              <a:gd name="T15" fmla="*/ 59 h 149"/>
              <a:gd name="T16" fmla="*/ 89 w 150"/>
              <a:gd name="T17" fmla="*/ 92 h 149"/>
              <a:gd name="T18" fmla="*/ 71 w 150"/>
              <a:gd name="T19" fmla="*/ 89 h 149"/>
              <a:gd name="T20" fmla="*/ 70 w 150"/>
              <a:gd name="T21" fmla="*/ 75 h 149"/>
              <a:gd name="T22" fmla="*/ 76 w 150"/>
              <a:gd name="T23" fmla="*/ 59 h 149"/>
              <a:gd name="T24" fmla="*/ 80 w 150"/>
              <a:gd name="T25" fmla="*/ 52 h 149"/>
              <a:gd name="T26" fmla="*/ 78 w 150"/>
              <a:gd name="T27" fmla="*/ 48 h 149"/>
              <a:gd name="T28" fmla="*/ 77 w 150"/>
              <a:gd name="T29" fmla="*/ 43 h 149"/>
              <a:gd name="T30" fmla="*/ 62 w 150"/>
              <a:gd name="T31" fmla="*/ 23 h 149"/>
              <a:gd name="T32" fmla="*/ 43 w 150"/>
              <a:gd name="T33" fmla="*/ 32 h 149"/>
              <a:gd name="T34" fmla="*/ 41 w 150"/>
              <a:gd name="T35" fmla="*/ 43 h 149"/>
              <a:gd name="T36" fmla="*/ 40 w 150"/>
              <a:gd name="T37" fmla="*/ 48 h 149"/>
              <a:gd name="T38" fmla="*/ 38 w 150"/>
              <a:gd name="T39" fmla="*/ 52 h 149"/>
              <a:gd name="T40" fmla="*/ 42 w 150"/>
              <a:gd name="T41" fmla="*/ 59 h 149"/>
              <a:gd name="T42" fmla="*/ 49 w 150"/>
              <a:gd name="T43" fmla="*/ 75 h 149"/>
              <a:gd name="T44" fmla="*/ 47 w 150"/>
              <a:gd name="T45" fmla="*/ 89 h 149"/>
              <a:gd name="T46" fmla="*/ 30 w 150"/>
              <a:gd name="T47" fmla="*/ 92 h 149"/>
              <a:gd name="T48" fmla="*/ 45 w 150"/>
              <a:gd name="T49" fmla="*/ 76 h 149"/>
              <a:gd name="T50" fmla="*/ 34 w 150"/>
              <a:gd name="T51" fmla="*/ 52 h 149"/>
              <a:gd name="T52" fmla="*/ 38 w 150"/>
              <a:gd name="T53" fmla="*/ 45 h 149"/>
              <a:gd name="T54" fmla="*/ 36 w 150"/>
              <a:gd name="T55" fmla="*/ 30 h 149"/>
              <a:gd name="T56" fmla="*/ 62 w 150"/>
              <a:gd name="T57" fmla="*/ 19 h 149"/>
              <a:gd name="T58" fmla="*/ 81 w 150"/>
              <a:gd name="T59" fmla="*/ 45 h 149"/>
              <a:gd name="T60" fmla="*/ 84 w 150"/>
              <a:gd name="T61" fmla="*/ 52 h 149"/>
              <a:gd name="T62" fmla="*/ 74 w 150"/>
              <a:gd name="T63" fmla="*/ 76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0" h="149">
                <a:moveTo>
                  <a:pt x="149" y="146"/>
                </a:moveTo>
                <a:cubicBezTo>
                  <a:pt x="102" y="99"/>
                  <a:pt x="102" y="99"/>
                  <a:pt x="102" y="99"/>
                </a:cubicBezTo>
                <a:cubicBezTo>
                  <a:pt x="112" y="88"/>
                  <a:pt x="118" y="74"/>
                  <a:pt x="118" y="59"/>
                </a:cubicBezTo>
                <a:cubicBezTo>
                  <a:pt x="118" y="26"/>
                  <a:pt x="92" y="0"/>
                  <a:pt x="59" y="0"/>
                </a:cubicBezTo>
                <a:cubicBezTo>
                  <a:pt x="27" y="0"/>
                  <a:pt x="0" y="26"/>
                  <a:pt x="0" y="59"/>
                </a:cubicBezTo>
                <a:cubicBezTo>
                  <a:pt x="0" y="91"/>
                  <a:pt x="27" y="118"/>
                  <a:pt x="59" y="118"/>
                </a:cubicBezTo>
                <a:cubicBezTo>
                  <a:pt x="75" y="118"/>
                  <a:pt x="89" y="112"/>
                  <a:pt x="99" y="102"/>
                </a:cubicBezTo>
                <a:cubicBezTo>
                  <a:pt x="146" y="149"/>
                  <a:pt x="146" y="149"/>
                  <a:pt x="146" y="149"/>
                </a:cubicBezTo>
                <a:cubicBezTo>
                  <a:pt x="147" y="149"/>
                  <a:pt x="147" y="149"/>
                  <a:pt x="148" y="149"/>
                </a:cubicBezTo>
                <a:cubicBezTo>
                  <a:pt x="148" y="149"/>
                  <a:pt x="149" y="149"/>
                  <a:pt x="149" y="149"/>
                </a:cubicBezTo>
                <a:cubicBezTo>
                  <a:pt x="150" y="148"/>
                  <a:pt x="150" y="147"/>
                  <a:pt x="149" y="146"/>
                </a:cubicBezTo>
                <a:close/>
                <a:moveTo>
                  <a:pt x="4" y="59"/>
                </a:moveTo>
                <a:cubicBezTo>
                  <a:pt x="4" y="28"/>
                  <a:pt x="29" y="4"/>
                  <a:pt x="59" y="4"/>
                </a:cubicBezTo>
                <a:cubicBezTo>
                  <a:pt x="90" y="4"/>
                  <a:pt x="114" y="28"/>
                  <a:pt x="114" y="59"/>
                </a:cubicBezTo>
                <a:cubicBezTo>
                  <a:pt x="114" y="89"/>
                  <a:pt x="90" y="114"/>
                  <a:pt x="59" y="114"/>
                </a:cubicBezTo>
                <a:cubicBezTo>
                  <a:pt x="29" y="114"/>
                  <a:pt x="4" y="89"/>
                  <a:pt x="4" y="59"/>
                </a:cubicBezTo>
                <a:close/>
                <a:moveTo>
                  <a:pt x="74" y="86"/>
                </a:moveTo>
                <a:cubicBezTo>
                  <a:pt x="79" y="88"/>
                  <a:pt x="84" y="90"/>
                  <a:pt x="89" y="92"/>
                </a:cubicBezTo>
                <a:cubicBezTo>
                  <a:pt x="87" y="96"/>
                  <a:pt x="87" y="96"/>
                  <a:pt x="87" y="96"/>
                </a:cubicBezTo>
                <a:cubicBezTo>
                  <a:pt x="82" y="94"/>
                  <a:pt x="76" y="91"/>
                  <a:pt x="71" y="89"/>
                </a:cubicBezTo>
                <a:cubicBezTo>
                  <a:pt x="70" y="89"/>
                  <a:pt x="70" y="88"/>
                  <a:pt x="70" y="87"/>
                </a:cubicBezTo>
                <a:cubicBezTo>
                  <a:pt x="70" y="75"/>
                  <a:pt x="70" y="75"/>
                  <a:pt x="70" y="75"/>
                </a:cubicBezTo>
                <a:cubicBezTo>
                  <a:pt x="70" y="74"/>
                  <a:pt x="70" y="73"/>
                  <a:pt x="71" y="73"/>
                </a:cubicBezTo>
                <a:cubicBezTo>
                  <a:pt x="71" y="73"/>
                  <a:pt x="76" y="71"/>
                  <a:pt x="76" y="59"/>
                </a:cubicBezTo>
                <a:cubicBezTo>
                  <a:pt x="76" y="58"/>
                  <a:pt x="77" y="57"/>
                  <a:pt x="78" y="57"/>
                </a:cubicBezTo>
                <a:cubicBezTo>
                  <a:pt x="79" y="57"/>
                  <a:pt x="80" y="54"/>
                  <a:pt x="80" y="52"/>
                </a:cubicBezTo>
                <a:cubicBezTo>
                  <a:pt x="80" y="50"/>
                  <a:pt x="80" y="49"/>
                  <a:pt x="80" y="49"/>
                </a:cubicBezTo>
                <a:cubicBezTo>
                  <a:pt x="79" y="48"/>
                  <a:pt x="79" y="48"/>
                  <a:pt x="78" y="48"/>
                </a:cubicBezTo>
                <a:cubicBezTo>
                  <a:pt x="77" y="48"/>
                  <a:pt x="76" y="47"/>
                  <a:pt x="76" y="46"/>
                </a:cubicBezTo>
                <a:cubicBezTo>
                  <a:pt x="76" y="45"/>
                  <a:pt x="77" y="45"/>
                  <a:pt x="77" y="43"/>
                </a:cubicBezTo>
                <a:cubicBezTo>
                  <a:pt x="79" y="41"/>
                  <a:pt x="81" y="36"/>
                  <a:pt x="79" y="31"/>
                </a:cubicBezTo>
                <a:cubicBezTo>
                  <a:pt x="78" y="25"/>
                  <a:pt x="70" y="23"/>
                  <a:pt x="62" y="23"/>
                </a:cubicBezTo>
                <a:cubicBezTo>
                  <a:pt x="55" y="23"/>
                  <a:pt x="47" y="25"/>
                  <a:pt x="45" y="31"/>
                </a:cubicBezTo>
                <a:cubicBezTo>
                  <a:pt x="45" y="32"/>
                  <a:pt x="44" y="32"/>
                  <a:pt x="43" y="32"/>
                </a:cubicBezTo>
                <a:cubicBezTo>
                  <a:pt x="41" y="32"/>
                  <a:pt x="39" y="32"/>
                  <a:pt x="39" y="33"/>
                </a:cubicBezTo>
                <a:cubicBezTo>
                  <a:pt x="37" y="34"/>
                  <a:pt x="40" y="40"/>
                  <a:pt x="41" y="43"/>
                </a:cubicBezTo>
                <a:cubicBezTo>
                  <a:pt x="42" y="45"/>
                  <a:pt x="42" y="45"/>
                  <a:pt x="42" y="46"/>
                </a:cubicBezTo>
                <a:cubicBezTo>
                  <a:pt x="42" y="47"/>
                  <a:pt x="41" y="48"/>
                  <a:pt x="40" y="48"/>
                </a:cubicBezTo>
                <a:cubicBezTo>
                  <a:pt x="40" y="48"/>
                  <a:pt x="39" y="48"/>
                  <a:pt x="39" y="49"/>
                </a:cubicBezTo>
                <a:cubicBezTo>
                  <a:pt x="38" y="49"/>
                  <a:pt x="38" y="50"/>
                  <a:pt x="38" y="52"/>
                </a:cubicBezTo>
                <a:cubicBezTo>
                  <a:pt x="38" y="55"/>
                  <a:pt x="40" y="57"/>
                  <a:pt x="40" y="57"/>
                </a:cubicBezTo>
                <a:cubicBezTo>
                  <a:pt x="41" y="57"/>
                  <a:pt x="42" y="58"/>
                  <a:pt x="42" y="59"/>
                </a:cubicBezTo>
                <a:cubicBezTo>
                  <a:pt x="42" y="71"/>
                  <a:pt x="47" y="73"/>
                  <a:pt x="47" y="73"/>
                </a:cubicBezTo>
                <a:cubicBezTo>
                  <a:pt x="48" y="73"/>
                  <a:pt x="49" y="74"/>
                  <a:pt x="49" y="75"/>
                </a:cubicBezTo>
                <a:cubicBezTo>
                  <a:pt x="49" y="87"/>
                  <a:pt x="49" y="87"/>
                  <a:pt x="49" y="87"/>
                </a:cubicBezTo>
                <a:cubicBezTo>
                  <a:pt x="49" y="88"/>
                  <a:pt x="48" y="89"/>
                  <a:pt x="47" y="89"/>
                </a:cubicBezTo>
                <a:cubicBezTo>
                  <a:pt x="42" y="91"/>
                  <a:pt x="37" y="94"/>
                  <a:pt x="32" y="96"/>
                </a:cubicBezTo>
                <a:cubicBezTo>
                  <a:pt x="30" y="92"/>
                  <a:pt x="30" y="92"/>
                  <a:pt x="30" y="92"/>
                </a:cubicBezTo>
                <a:cubicBezTo>
                  <a:pt x="35" y="90"/>
                  <a:pt x="40" y="88"/>
                  <a:pt x="45" y="86"/>
                </a:cubicBezTo>
                <a:cubicBezTo>
                  <a:pt x="45" y="76"/>
                  <a:pt x="45" y="76"/>
                  <a:pt x="45" y="76"/>
                </a:cubicBezTo>
                <a:cubicBezTo>
                  <a:pt x="42" y="74"/>
                  <a:pt x="39" y="70"/>
                  <a:pt x="38" y="60"/>
                </a:cubicBezTo>
                <a:cubicBezTo>
                  <a:pt x="36" y="59"/>
                  <a:pt x="34" y="55"/>
                  <a:pt x="34" y="52"/>
                </a:cubicBezTo>
                <a:cubicBezTo>
                  <a:pt x="34" y="50"/>
                  <a:pt x="35" y="48"/>
                  <a:pt x="35" y="47"/>
                </a:cubicBezTo>
                <a:cubicBezTo>
                  <a:pt x="36" y="46"/>
                  <a:pt x="37" y="45"/>
                  <a:pt x="38" y="45"/>
                </a:cubicBezTo>
                <a:cubicBezTo>
                  <a:pt x="38" y="45"/>
                  <a:pt x="37" y="44"/>
                  <a:pt x="37" y="44"/>
                </a:cubicBezTo>
                <a:cubicBezTo>
                  <a:pt x="36" y="40"/>
                  <a:pt x="33" y="34"/>
                  <a:pt x="36" y="30"/>
                </a:cubicBezTo>
                <a:cubicBezTo>
                  <a:pt x="37" y="28"/>
                  <a:pt x="39" y="28"/>
                  <a:pt x="42" y="28"/>
                </a:cubicBezTo>
                <a:cubicBezTo>
                  <a:pt x="45" y="22"/>
                  <a:pt x="54" y="19"/>
                  <a:pt x="62" y="19"/>
                </a:cubicBezTo>
                <a:cubicBezTo>
                  <a:pt x="71" y="19"/>
                  <a:pt x="81" y="22"/>
                  <a:pt x="83" y="30"/>
                </a:cubicBezTo>
                <a:cubicBezTo>
                  <a:pt x="85" y="36"/>
                  <a:pt x="82" y="42"/>
                  <a:pt x="81" y="45"/>
                </a:cubicBezTo>
                <a:cubicBezTo>
                  <a:pt x="82" y="45"/>
                  <a:pt x="83" y="46"/>
                  <a:pt x="83" y="47"/>
                </a:cubicBezTo>
                <a:cubicBezTo>
                  <a:pt x="84" y="48"/>
                  <a:pt x="84" y="50"/>
                  <a:pt x="84" y="52"/>
                </a:cubicBezTo>
                <a:cubicBezTo>
                  <a:pt x="84" y="55"/>
                  <a:pt x="83" y="59"/>
                  <a:pt x="80" y="60"/>
                </a:cubicBezTo>
                <a:cubicBezTo>
                  <a:pt x="80" y="70"/>
                  <a:pt x="76" y="74"/>
                  <a:pt x="74" y="76"/>
                </a:cubicBezTo>
                <a:lnTo>
                  <a:pt x="74" y="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8336CE17-1B2D-4C45-A6A9-FA14B7841EBD}"/>
              </a:ext>
            </a:extLst>
          </p:cNvPr>
          <p:cNvSpPr>
            <a:spLocks noEditPoints="1"/>
          </p:cNvSpPr>
          <p:nvPr/>
        </p:nvSpPr>
        <p:spPr bwMode="auto">
          <a:xfrm>
            <a:off x="6828818" y="3559178"/>
            <a:ext cx="723900" cy="722313"/>
          </a:xfrm>
          <a:custGeom>
            <a:avLst/>
            <a:gdLst>
              <a:gd name="T0" fmla="*/ 149 w 149"/>
              <a:gd name="T1" fmla="*/ 75 h 149"/>
              <a:gd name="T2" fmla="*/ 0 w 149"/>
              <a:gd name="T3" fmla="*/ 75 h 149"/>
              <a:gd name="T4" fmla="*/ 20 w 149"/>
              <a:gd name="T5" fmla="*/ 126 h 149"/>
              <a:gd name="T6" fmla="*/ 21 w 149"/>
              <a:gd name="T7" fmla="*/ 127 h 149"/>
              <a:gd name="T8" fmla="*/ 21 w 149"/>
              <a:gd name="T9" fmla="*/ 127 h 149"/>
              <a:gd name="T10" fmla="*/ 23 w 149"/>
              <a:gd name="T11" fmla="*/ 129 h 149"/>
              <a:gd name="T12" fmla="*/ 23 w 149"/>
              <a:gd name="T13" fmla="*/ 129 h 149"/>
              <a:gd name="T14" fmla="*/ 125 w 149"/>
              <a:gd name="T15" fmla="*/ 130 h 149"/>
              <a:gd name="T16" fmla="*/ 125 w 149"/>
              <a:gd name="T17" fmla="*/ 130 h 149"/>
              <a:gd name="T18" fmla="*/ 127 w 149"/>
              <a:gd name="T19" fmla="*/ 127 h 149"/>
              <a:gd name="T20" fmla="*/ 128 w 149"/>
              <a:gd name="T21" fmla="*/ 127 h 149"/>
              <a:gd name="T22" fmla="*/ 130 w 149"/>
              <a:gd name="T23" fmla="*/ 125 h 149"/>
              <a:gd name="T24" fmla="*/ 145 w 149"/>
              <a:gd name="T25" fmla="*/ 75 h 149"/>
              <a:gd name="T26" fmla="*/ 98 w 149"/>
              <a:gd name="T27" fmla="*/ 111 h 149"/>
              <a:gd name="T28" fmla="*/ 89 w 149"/>
              <a:gd name="T29" fmla="*/ 95 h 149"/>
              <a:gd name="T30" fmla="*/ 103 w 149"/>
              <a:gd name="T31" fmla="*/ 68 h 149"/>
              <a:gd name="T32" fmla="*/ 99 w 149"/>
              <a:gd name="T33" fmla="*/ 60 h 149"/>
              <a:gd name="T34" fmla="*/ 79 w 149"/>
              <a:gd name="T35" fmla="*/ 28 h 149"/>
              <a:gd name="T36" fmla="*/ 50 w 149"/>
              <a:gd name="T37" fmla="*/ 40 h 149"/>
              <a:gd name="T38" fmla="*/ 50 w 149"/>
              <a:gd name="T39" fmla="*/ 61 h 149"/>
              <a:gd name="T40" fmla="*/ 50 w 149"/>
              <a:gd name="T41" fmla="*/ 76 h 149"/>
              <a:gd name="T42" fmla="*/ 60 w 149"/>
              <a:gd name="T43" fmla="*/ 108 h 149"/>
              <a:gd name="T44" fmla="*/ 23 w 149"/>
              <a:gd name="T45" fmla="*/ 123 h 149"/>
              <a:gd name="T46" fmla="*/ 74 w 149"/>
              <a:gd name="T47" fmla="*/ 4 h 149"/>
              <a:gd name="T48" fmla="*/ 26 w 149"/>
              <a:gd name="T49" fmla="*/ 126 h 149"/>
              <a:gd name="T50" fmla="*/ 26 w 149"/>
              <a:gd name="T51" fmla="*/ 126 h 149"/>
              <a:gd name="T52" fmla="*/ 26 w 149"/>
              <a:gd name="T53" fmla="*/ 126 h 149"/>
              <a:gd name="T54" fmla="*/ 62 w 149"/>
              <a:gd name="T55" fmla="*/ 111 h 149"/>
              <a:gd name="T56" fmla="*/ 64 w 149"/>
              <a:gd name="T57" fmla="*/ 94 h 149"/>
              <a:gd name="T58" fmla="*/ 54 w 149"/>
              <a:gd name="T59" fmla="*/ 75 h 149"/>
              <a:gd name="T60" fmla="*/ 50 w 149"/>
              <a:gd name="T61" fmla="*/ 68 h 149"/>
              <a:gd name="T62" fmla="*/ 54 w 149"/>
              <a:gd name="T63" fmla="*/ 62 h 149"/>
              <a:gd name="T64" fmla="*/ 53 w 149"/>
              <a:gd name="T65" fmla="*/ 43 h 149"/>
              <a:gd name="T66" fmla="*/ 61 w 149"/>
              <a:gd name="T67" fmla="*/ 40 h 149"/>
              <a:gd name="T68" fmla="*/ 98 w 149"/>
              <a:gd name="T69" fmla="*/ 40 h 149"/>
              <a:gd name="T70" fmla="*/ 95 w 149"/>
              <a:gd name="T71" fmla="*/ 62 h 149"/>
              <a:gd name="T72" fmla="*/ 99 w 149"/>
              <a:gd name="T73" fmla="*/ 68 h 149"/>
              <a:gd name="T74" fmla="*/ 95 w 149"/>
              <a:gd name="T75" fmla="*/ 75 h 149"/>
              <a:gd name="T76" fmla="*/ 85 w 149"/>
              <a:gd name="T77" fmla="*/ 94 h 149"/>
              <a:gd name="T78" fmla="*/ 86 w 149"/>
              <a:gd name="T79" fmla="*/ 111 h 149"/>
              <a:gd name="T80" fmla="*/ 123 w 149"/>
              <a:gd name="T81" fmla="*/ 126 h 149"/>
              <a:gd name="T82" fmla="*/ 74 w 149"/>
              <a:gd name="T83" fmla="*/ 14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9" h="149">
                <a:moveTo>
                  <a:pt x="130" y="125"/>
                </a:moveTo>
                <a:cubicBezTo>
                  <a:pt x="142" y="111"/>
                  <a:pt x="149" y="93"/>
                  <a:pt x="149" y="75"/>
                </a:cubicBezTo>
                <a:cubicBezTo>
                  <a:pt x="149" y="33"/>
                  <a:pt x="116" y="0"/>
                  <a:pt x="74" y="0"/>
                </a:cubicBezTo>
                <a:cubicBezTo>
                  <a:pt x="33" y="0"/>
                  <a:pt x="0" y="33"/>
                  <a:pt x="0" y="75"/>
                </a:cubicBezTo>
                <a:cubicBezTo>
                  <a:pt x="0" y="94"/>
                  <a:pt x="7" y="112"/>
                  <a:pt x="20" y="126"/>
                </a:cubicBezTo>
                <a:cubicBezTo>
                  <a:pt x="20" y="126"/>
                  <a:pt x="20" y="126"/>
                  <a:pt x="20" y="126"/>
                </a:cubicBezTo>
                <a:cubicBezTo>
                  <a:pt x="20" y="126"/>
                  <a:pt x="20" y="126"/>
                  <a:pt x="20" y="126"/>
                </a:cubicBezTo>
                <a:cubicBezTo>
                  <a:pt x="21" y="127"/>
                  <a:pt x="21" y="127"/>
                  <a:pt x="21" y="127"/>
                </a:cubicBezTo>
                <a:cubicBezTo>
                  <a:pt x="21" y="127"/>
                  <a:pt x="21" y="127"/>
                  <a:pt x="21" y="127"/>
                </a:cubicBezTo>
                <a:cubicBezTo>
                  <a:pt x="21" y="127"/>
                  <a:pt x="21" y="127"/>
                  <a:pt x="21" y="127"/>
                </a:cubicBezTo>
                <a:cubicBezTo>
                  <a:pt x="21" y="127"/>
                  <a:pt x="21" y="127"/>
                  <a:pt x="21" y="127"/>
                </a:cubicBezTo>
                <a:cubicBezTo>
                  <a:pt x="22" y="128"/>
                  <a:pt x="22" y="128"/>
                  <a:pt x="23" y="129"/>
                </a:cubicBezTo>
                <a:cubicBezTo>
                  <a:pt x="23" y="129"/>
                  <a:pt x="23" y="129"/>
                  <a:pt x="23" y="129"/>
                </a:cubicBezTo>
                <a:cubicBezTo>
                  <a:pt x="23" y="129"/>
                  <a:pt x="23" y="129"/>
                  <a:pt x="23" y="129"/>
                </a:cubicBezTo>
                <a:cubicBezTo>
                  <a:pt x="37" y="142"/>
                  <a:pt x="55" y="149"/>
                  <a:pt x="74" y="149"/>
                </a:cubicBezTo>
                <a:cubicBezTo>
                  <a:pt x="93" y="149"/>
                  <a:pt x="111" y="142"/>
                  <a:pt x="125" y="130"/>
                </a:cubicBezTo>
                <a:cubicBezTo>
                  <a:pt x="125" y="130"/>
                  <a:pt x="125" y="130"/>
                  <a:pt x="125" y="130"/>
                </a:cubicBezTo>
                <a:cubicBezTo>
                  <a:pt x="125" y="130"/>
                  <a:pt x="125" y="130"/>
                  <a:pt x="125" y="130"/>
                </a:cubicBezTo>
                <a:cubicBezTo>
                  <a:pt x="126" y="129"/>
                  <a:pt x="127" y="128"/>
                  <a:pt x="128" y="127"/>
                </a:cubicBezTo>
                <a:cubicBezTo>
                  <a:pt x="128" y="127"/>
                  <a:pt x="127" y="127"/>
                  <a:pt x="127" y="127"/>
                </a:cubicBezTo>
                <a:cubicBezTo>
                  <a:pt x="128" y="127"/>
                  <a:pt x="128" y="127"/>
                  <a:pt x="128" y="127"/>
                </a:cubicBezTo>
                <a:cubicBezTo>
                  <a:pt x="128" y="127"/>
                  <a:pt x="128" y="127"/>
                  <a:pt x="128" y="127"/>
                </a:cubicBezTo>
                <a:cubicBezTo>
                  <a:pt x="128" y="127"/>
                  <a:pt x="129" y="126"/>
                  <a:pt x="130" y="125"/>
                </a:cubicBezTo>
                <a:cubicBezTo>
                  <a:pt x="130" y="125"/>
                  <a:pt x="130" y="125"/>
                  <a:pt x="130" y="125"/>
                </a:cubicBezTo>
                <a:close/>
                <a:moveTo>
                  <a:pt x="74" y="4"/>
                </a:moveTo>
                <a:cubicBezTo>
                  <a:pt x="113" y="4"/>
                  <a:pt x="145" y="36"/>
                  <a:pt x="145" y="75"/>
                </a:cubicBezTo>
                <a:cubicBezTo>
                  <a:pt x="145" y="93"/>
                  <a:pt x="138" y="110"/>
                  <a:pt x="126" y="123"/>
                </a:cubicBezTo>
                <a:cubicBezTo>
                  <a:pt x="119" y="119"/>
                  <a:pt x="109" y="115"/>
                  <a:pt x="98" y="111"/>
                </a:cubicBezTo>
                <a:cubicBezTo>
                  <a:pt x="95" y="110"/>
                  <a:pt x="92" y="109"/>
                  <a:pt x="89" y="108"/>
                </a:cubicBezTo>
                <a:cubicBezTo>
                  <a:pt x="89" y="95"/>
                  <a:pt x="89" y="95"/>
                  <a:pt x="89" y="95"/>
                </a:cubicBezTo>
                <a:cubicBezTo>
                  <a:pt x="92" y="93"/>
                  <a:pt x="98" y="89"/>
                  <a:pt x="99" y="76"/>
                </a:cubicBezTo>
                <a:cubicBezTo>
                  <a:pt x="101" y="75"/>
                  <a:pt x="103" y="72"/>
                  <a:pt x="103" y="68"/>
                </a:cubicBezTo>
                <a:cubicBezTo>
                  <a:pt x="103" y="65"/>
                  <a:pt x="101" y="62"/>
                  <a:pt x="99" y="61"/>
                </a:cubicBezTo>
                <a:cubicBezTo>
                  <a:pt x="99" y="60"/>
                  <a:pt x="99" y="60"/>
                  <a:pt x="99" y="60"/>
                </a:cubicBezTo>
                <a:cubicBezTo>
                  <a:pt x="101" y="55"/>
                  <a:pt x="104" y="47"/>
                  <a:pt x="102" y="39"/>
                </a:cubicBezTo>
                <a:cubicBezTo>
                  <a:pt x="100" y="34"/>
                  <a:pt x="94" y="28"/>
                  <a:pt x="79" y="28"/>
                </a:cubicBezTo>
                <a:cubicBezTo>
                  <a:pt x="66" y="28"/>
                  <a:pt x="60" y="33"/>
                  <a:pt x="57" y="38"/>
                </a:cubicBezTo>
                <a:cubicBezTo>
                  <a:pt x="54" y="37"/>
                  <a:pt x="52" y="38"/>
                  <a:pt x="50" y="40"/>
                </a:cubicBezTo>
                <a:cubicBezTo>
                  <a:pt x="45" y="45"/>
                  <a:pt x="48" y="55"/>
                  <a:pt x="50" y="60"/>
                </a:cubicBezTo>
                <a:cubicBezTo>
                  <a:pt x="50" y="60"/>
                  <a:pt x="50" y="60"/>
                  <a:pt x="50" y="61"/>
                </a:cubicBezTo>
                <a:cubicBezTo>
                  <a:pt x="48" y="62"/>
                  <a:pt x="46" y="65"/>
                  <a:pt x="46" y="68"/>
                </a:cubicBezTo>
                <a:cubicBezTo>
                  <a:pt x="46" y="72"/>
                  <a:pt x="48" y="75"/>
                  <a:pt x="50" y="76"/>
                </a:cubicBezTo>
                <a:cubicBezTo>
                  <a:pt x="51" y="89"/>
                  <a:pt x="57" y="93"/>
                  <a:pt x="60" y="95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57" y="109"/>
                  <a:pt x="54" y="110"/>
                  <a:pt x="52" y="111"/>
                </a:cubicBezTo>
                <a:cubicBezTo>
                  <a:pt x="41" y="115"/>
                  <a:pt x="30" y="119"/>
                  <a:pt x="23" y="123"/>
                </a:cubicBezTo>
                <a:cubicBezTo>
                  <a:pt x="10" y="110"/>
                  <a:pt x="4" y="93"/>
                  <a:pt x="4" y="75"/>
                </a:cubicBezTo>
                <a:cubicBezTo>
                  <a:pt x="4" y="36"/>
                  <a:pt x="35" y="4"/>
                  <a:pt x="74" y="4"/>
                </a:cubicBezTo>
                <a:close/>
                <a:moveTo>
                  <a:pt x="74" y="145"/>
                </a:moveTo>
                <a:cubicBezTo>
                  <a:pt x="56" y="145"/>
                  <a:pt x="39" y="139"/>
                  <a:pt x="26" y="126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32" y="122"/>
                  <a:pt x="43" y="118"/>
                  <a:pt x="53" y="115"/>
                </a:cubicBezTo>
                <a:cubicBezTo>
                  <a:pt x="56" y="114"/>
                  <a:pt x="59" y="112"/>
                  <a:pt x="62" y="111"/>
                </a:cubicBezTo>
                <a:cubicBezTo>
                  <a:pt x="63" y="111"/>
                  <a:pt x="64" y="110"/>
                  <a:pt x="64" y="109"/>
                </a:cubicBezTo>
                <a:cubicBezTo>
                  <a:pt x="64" y="94"/>
                  <a:pt x="64" y="94"/>
                  <a:pt x="64" y="94"/>
                </a:cubicBezTo>
                <a:cubicBezTo>
                  <a:pt x="64" y="93"/>
                  <a:pt x="63" y="92"/>
                  <a:pt x="62" y="92"/>
                </a:cubicBezTo>
                <a:cubicBezTo>
                  <a:pt x="62" y="92"/>
                  <a:pt x="54" y="89"/>
                  <a:pt x="54" y="75"/>
                </a:cubicBezTo>
                <a:cubicBezTo>
                  <a:pt x="54" y="74"/>
                  <a:pt x="53" y="73"/>
                  <a:pt x="52" y="73"/>
                </a:cubicBezTo>
                <a:cubicBezTo>
                  <a:pt x="51" y="73"/>
                  <a:pt x="50" y="70"/>
                  <a:pt x="50" y="68"/>
                </a:cubicBezTo>
                <a:cubicBezTo>
                  <a:pt x="50" y="66"/>
                  <a:pt x="51" y="64"/>
                  <a:pt x="52" y="64"/>
                </a:cubicBezTo>
                <a:cubicBezTo>
                  <a:pt x="53" y="64"/>
                  <a:pt x="54" y="63"/>
                  <a:pt x="54" y="62"/>
                </a:cubicBezTo>
                <a:cubicBezTo>
                  <a:pt x="54" y="61"/>
                  <a:pt x="54" y="61"/>
                  <a:pt x="54" y="59"/>
                </a:cubicBezTo>
                <a:cubicBezTo>
                  <a:pt x="52" y="55"/>
                  <a:pt x="50" y="46"/>
                  <a:pt x="53" y="43"/>
                </a:cubicBezTo>
                <a:cubicBezTo>
                  <a:pt x="54" y="41"/>
                  <a:pt x="56" y="41"/>
                  <a:pt x="58" y="42"/>
                </a:cubicBezTo>
                <a:cubicBezTo>
                  <a:pt x="59" y="42"/>
                  <a:pt x="60" y="41"/>
                  <a:pt x="61" y="40"/>
                </a:cubicBezTo>
                <a:cubicBezTo>
                  <a:pt x="62" y="36"/>
                  <a:pt x="69" y="32"/>
                  <a:pt x="79" y="32"/>
                </a:cubicBezTo>
                <a:cubicBezTo>
                  <a:pt x="89" y="32"/>
                  <a:pt x="97" y="36"/>
                  <a:pt x="98" y="40"/>
                </a:cubicBezTo>
                <a:cubicBezTo>
                  <a:pt x="99" y="46"/>
                  <a:pt x="97" y="54"/>
                  <a:pt x="95" y="59"/>
                </a:cubicBezTo>
                <a:cubicBezTo>
                  <a:pt x="95" y="60"/>
                  <a:pt x="95" y="61"/>
                  <a:pt x="95" y="62"/>
                </a:cubicBezTo>
                <a:cubicBezTo>
                  <a:pt x="95" y="63"/>
                  <a:pt x="95" y="64"/>
                  <a:pt x="97" y="64"/>
                </a:cubicBezTo>
                <a:cubicBezTo>
                  <a:pt x="98" y="64"/>
                  <a:pt x="99" y="66"/>
                  <a:pt x="99" y="68"/>
                </a:cubicBezTo>
                <a:cubicBezTo>
                  <a:pt x="99" y="70"/>
                  <a:pt x="98" y="73"/>
                  <a:pt x="97" y="73"/>
                </a:cubicBezTo>
                <a:cubicBezTo>
                  <a:pt x="95" y="73"/>
                  <a:pt x="95" y="74"/>
                  <a:pt x="95" y="75"/>
                </a:cubicBezTo>
                <a:cubicBezTo>
                  <a:pt x="95" y="89"/>
                  <a:pt x="87" y="92"/>
                  <a:pt x="86" y="92"/>
                </a:cubicBezTo>
                <a:cubicBezTo>
                  <a:pt x="86" y="92"/>
                  <a:pt x="85" y="93"/>
                  <a:pt x="85" y="94"/>
                </a:cubicBezTo>
                <a:cubicBezTo>
                  <a:pt x="85" y="109"/>
                  <a:pt x="85" y="109"/>
                  <a:pt x="85" y="109"/>
                </a:cubicBezTo>
                <a:cubicBezTo>
                  <a:pt x="85" y="110"/>
                  <a:pt x="86" y="111"/>
                  <a:pt x="86" y="111"/>
                </a:cubicBezTo>
                <a:cubicBezTo>
                  <a:pt x="90" y="113"/>
                  <a:pt x="93" y="114"/>
                  <a:pt x="97" y="115"/>
                </a:cubicBezTo>
                <a:cubicBezTo>
                  <a:pt x="107" y="119"/>
                  <a:pt x="117" y="122"/>
                  <a:pt x="123" y="126"/>
                </a:cubicBezTo>
                <a:cubicBezTo>
                  <a:pt x="123" y="126"/>
                  <a:pt x="123" y="126"/>
                  <a:pt x="123" y="126"/>
                </a:cubicBezTo>
                <a:cubicBezTo>
                  <a:pt x="110" y="139"/>
                  <a:pt x="93" y="145"/>
                  <a:pt x="74" y="1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F93EB884-E665-43A5-A94F-87731D91EDDB}"/>
              </a:ext>
            </a:extLst>
          </p:cNvPr>
          <p:cNvSpPr>
            <a:spLocks noEditPoints="1"/>
          </p:cNvSpPr>
          <p:nvPr/>
        </p:nvSpPr>
        <p:spPr bwMode="auto">
          <a:xfrm>
            <a:off x="10375409" y="3483327"/>
            <a:ext cx="723900" cy="727075"/>
          </a:xfrm>
          <a:custGeom>
            <a:avLst/>
            <a:gdLst>
              <a:gd name="T0" fmla="*/ 48 w 149"/>
              <a:gd name="T1" fmla="*/ 63 h 150"/>
              <a:gd name="T2" fmla="*/ 48 w 149"/>
              <a:gd name="T3" fmla="*/ 88 h 150"/>
              <a:gd name="T4" fmla="*/ 47 w 149"/>
              <a:gd name="T5" fmla="*/ 90 h 150"/>
              <a:gd name="T6" fmla="*/ 46 w 149"/>
              <a:gd name="T7" fmla="*/ 90 h 150"/>
              <a:gd name="T8" fmla="*/ 44 w 149"/>
              <a:gd name="T9" fmla="*/ 89 h 150"/>
              <a:gd name="T10" fmla="*/ 29 w 149"/>
              <a:gd name="T11" fmla="*/ 69 h 150"/>
              <a:gd name="T12" fmla="*/ 29 w 149"/>
              <a:gd name="T13" fmla="*/ 88 h 150"/>
              <a:gd name="T14" fmla="*/ 27 w 149"/>
              <a:gd name="T15" fmla="*/ 90 h 150"/>
              <a:gd name="T16" fmla="*/ 25 w 149"/>
              <a:gd name="T17" fmla="*/ 88 h 150"/>
              <a:gd name="T18" fmla="*/ 25 w 149"/>
              <a:gd name="T19" fmla="*/ 63 h 150"/>
              <a:gd name="T20" fmla="*/ 26 w 149"/>
              <a:gd name="T21" fmla="*/ 61 h 150"/>
              <a:gd name="T22" fmla="*/ 29 w 149"/>
              <a:gd name="T23" fmla="*/ 61 h 150"/>
              <a:gd name="T24" fmla="*/ 44 w 149"/>
              <a:gd name="T25" fmla="*/ 82 h 150"/>
              <a:gd name="T26" fmla="*/ 44 w 149"/>
              <a:gd name="T27" fmla="*/ 63 h 150"/>
              <a:gd name="T28" fmla="*/ 46 w 149"/>
              <a:gd name="T29" fmla="*/ 61 h 150"/>
              <a:gd name="T30" fmla="*/ 48 w 149"/>
              <a:gd name="T31" fmla="*/ 63 h 150"/>
              <a:gd name="T32" fmla="*/ 74 w 149"/>
              <a:gd name="T33" fmla="*/ 86 h 150"/>
              <a:gd name="T34" fmla="*/ 61 w 149"/>
              <a:gd name="T35" fmla="*/ 86 h 150"/>
              <a:gd name="T36" fmla="*/ 61 w 149"/>
              <a:gd name="T37" fmla="*/ 77 h 150"/>
              <a:gd name="T38" fmla="*/ 71 w 149"/>
              <a:gd name="T39" fmla="*/ 77 h 150"/>
              <a:gd name="T40" fmla="*/ 73 w 149"/>
              <a:gd name="T41" fmla="*/ 75 h 150"/>
              <a:gd name="T42" fmla="*/ 71 w 149"/>
              <a:gd name="T43" fmla="*/ 73 h 150"/>
              <a:gd name="T44" fmla="*/ 61 w 149"/>
              <a:gd name="T45" fmla="*/ 73 h 150"/>
              <a:gd name="T46" fmla="*/ 61 w 149"/>
              <a:gd name="T47" fmla="*/ 65 h 150"/>
              <a:gd name="T48" fmla="*/ 74 w 149"/>
              <a:gd name="T49" fmla="*/ 65 h 150"/>
              <a:gd name="T50" fmla="*/ 76 w 149"/>
              <a:gd name="T51" fmla="*/ 63 h 150"/>
              <a:gd name="T52" fmla="*/ 74 w 149"/>
              <a:gd name="T53" fmla="*/ 61 h 150"/>
              <a:gd name="T54" fmla="*/ 59 w 149"/>
              <a:gd name="T55" fmla="*/ 61 h 150"/>
              <a:gd name="T56" fmla="*/ 57 w 149"/>
              <a:gd name="T57" fmla="*/ 63 h 150"/>
              <a:gd name="T58" fmla="*/ 57 w 149"/>
              <a:gd name="T59" fmla="*/ 88 h 150"/>
              <a:gd name="T60" fmla="*/ 59 w 149"/>
              <a:gd name="T61" fmla="*/ 90 h 150"/>
              <a:gd name="T62" fmla="*/ 74 w 149"/>
              <a:gd name="T63" fmla="*/ 90 h 150"/>
              <a:gd name="T64" fmla="*/ 76 w 149"/>
              <a:gd name="T65" fmla="*/ 88 h 150"/>
              <a:gd name="T66" fmla="*/ 74 w 149"/>
              <a:gd name="T67" fmla="*/ 86 h 150"/>
              <a:gd name="T68" fmla="*/ 123 w 149"/>
              <a:gd name="T69" fmla="*/ 61 h 150"/>
              <a:gd name="T70" fmla="*/ 120 w 149"/>
              <a:gd name="T71" fmla="*/ 62 h 150"/>
              <a:gd name="T72" fmla="*/ 112 w 149"/>
              <a:gd name="T73" fmla="*/ 82 h 150"/>
              <a:gd name="T74" fmla="*/ 105 w 149"/>
              <a:gd name="T75" fmla="*/ 62 h 150"/>
              <a:gd name="T76" fmla="*/ 103 w 149"/>
              <a:gd name="T77" fmla="*/ 61 h 150"/>
              <a:gd name="T78" fmla="*/ 101 w 149"/>
              <a:gd name="T79" fmla="*/ 62 h 150"/>
              <a:gd name="T80" fmla="*/ 93 w 149"/>
              <a:gd name="T81" fmla="*/ 82 h 150"/>
              <a:gd name="T82" fmla="*/ 86 w 149"/>
              <a:gd name="T83" fmla="*/ 62 h 150"/>
              <a:gd name="T84" fmla="*/ 83 w 149"/>
              <a:gd name="T85" fmla="*/ 61 h 150"/>
              <a:gd name="T86" fmla="*/ 82 w 149"/>
              <a:gd name="T87" fmla="*/ 63 h 150"/>
              <a:gd name="T88" fmla="*/ 92 w 149"/>
              <a:gd name="T89" fmla="*/ 89 h 150"/>
              <a:gd name="T90" fmla="*/ 93 w 149"/>
              <a:gd name="T91" fmla="*/ 90 h 150"/>
              <a:gd name="T92" fmla="*/ 95 w 149"/>
              <a:gd name="T93" fmla="*/ 89 h 150"/>
              <a:gd name="T94" fmla="*/ 103 w 149"/>
              <a:gd name="T95" fmla="*/ 68 h 150"/>
              <a:gd name="T96" fmla="*/ 111 w 149"/>
              <a:gd name="T97" fmla="*/ 89 h 150"/>
              <a:gd name="T98" fmla="*/ 112 w 149"/>
              <a:gd name="T99" fmla="*/ 90 h 150"/>
              <a:gd name="T100" fmla="*/ 114 w 149"/>
              <a:gd name="T101" fmla="*/ 89 h 150"/>
              <a:gd name="T102" fmla="*/ 124 w 149"/>
              <a:gd name="T103" fmla="*/ 63 h 150"/>
              <a:gd name="T104" fmla="*/ 123 w 149"/>
              <a:gd name="T105" fmla="*/ 61 h 150"/>
              <a:gd name="T106" fmla="*/ 149 w 149"/>
              <a:gd name="T107" fmla="*/ 75 h 150"/>
              <a:gd name="T108" fmla="*/ 74 w 149"/>
              <a:gd name="T109" fmla="*/ 150 h 150"/>
              <a:gd name="T110" fmla="*/ 0 w 149"/>
              <a:gd name="T111" fmla="*/ 75 h 150"/>
              <a:gd name="T112" fmla="*/ 74 w 149"/>
              <a:gd name="T113" fmla="*/ 0 h 150"/>
              <a:gd name="T114" fmla="*/ 149 w 149"/>
              <a:gd name="T115" fmla="*/ 75 h 150"/>
              <a:gd name="T116" fmla="*/ 145 w 149"/>
              <a:gd name="T117" fmla="*/ 75 h 150"/>
              <a:gd name="T118" fmla="*/ 74 w 149"/>
              <a:gd name="T119" fmla="*/ 4 h 150"/>
              <a:gd name="T120" fmla="*/ 4 w 149"/>
              <a:gd name="T121" fmla="*/ 75 h 150"/>
              <a:gd name="T122" fmla="*/ 74 w 149"/>
              <a:gd name="T123" fmla="*/ 146 h 150"/>
              <a:gd name="T124" fmla="*/ 145 w 149"/>
              <a:gd name="T125" fmla="*/ 7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9" h="150">
                <a:moveTo>
                  <a:pt x="48" y="63"/>
                </a:moveTo>
                <a:cubicBezTo>
                  <a:pt x="48" y="88"/>
                  <a:pt x="48" y="88"/>
                  <a:pt x="48" y="88"/>
                </a:cubicBezTo>
                <a:cubicBezTo>
                  <a:pt x="48" y="89"/>
                  <a:pt x="47" y="90"/>
                  <a:pt x="47" y="90"/>
                </a:cubicBezTo>
                <a:cubicBezTo>
                  <a:pt x="46" y="90"/>
                  <a:pt x="46" y="90"/>
                  <a:pt x="46" y="90"/>
                </a:cubicBezTo>
                <a:cubicBezTo>
                  <a:pt x="45" y="90"/>
                  <a:pt x="45" y="90"/>
                  <a:pt x="44" y="89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88"/>
                  <a:pt x="29" y="88"/>
                  <a:pt x="29" y="88"/>
                </a:cubicBezTo>
                <a:cubicBezTo>
                  <a:pt x="29" y="89"/>
                  <a:pt x="28" y="90"/>
                  <a:pt x="27" y="90"/>
                </a:cubicBezTo>
                <a:cubicBezTo>
                  <a:pt x="26" y="90"/>
                  <a:pt x="25" y="89"/>
                  <a:pt x="25" y="88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62"/>
                  <a:pt x="25" y="61"/>
                  <a:pt x="26" y="61"/>
                </a:cubicBezTo>
                <a:cubicBezTo>
                  <a:pt x="27" y="60"/>
                  <a:pt x="28" y="61"/>
                  <a:pt x="29" y="61"/>
                </a:cubicBezTo>
                <a:cubicBezTo>
                  <a:pt x="44" y="82"/>
                  <a:pt x="44" y="82"/>
                  <a:pt x="44" y="82"/>
                </a:cubicBezTo>
                <a:cubicBezTo>
                  <a:pt x="44" y="63"/>
                  <a:pt x="44" y="63"/>
                  <a:pt x="44" y="63"/>
                </a:cubicBezTo>
                <a:cubicBezTo>
                  <a:pt x="44" y="61"/>
                  <a:pt x="45" y="61"/>
                  <a:pt x="46" y="61"/>
                </a:cubicBezTo>
                <a:cubicBezTo>
                  <a:pt x="47" y="61"/>
                  <a:pt x="48" y="61"/>
                  <a:pt x="48" y="63"/>
                </a:cubicBezTo>
                <a:close/>
                <a:moveTo>
                  <a:pt x="74" y="86"/>
                </a:moveTo>
                <a:cubicBezTo>
                  <a:pt x="61" y="86"/>
                  <a:pt x="61" y="86"/>
                  <a:pt x="61" y="86"/>
                </a:cubicBezTo>
                <a:cubicBezTo>
                  <a:pt x="61" y="77"/>
                  <a:pt x="61" y="77"/>
                  <a:pt x="61" y="77"/>
                </a:cubicBezTo>
                <a:cubicBezTo>
                  <a:pt x="71" y="77"/>
                  <a:pt x="71" y="77"/>
                  <a:pt x="71" y="77"/>
                </a:cubicBezTo>
                <a:cubicBezTo>
                  <a:pt x="72" y="77"/>
                  <a:pt x="73" y="76"/>
                  <a:pt x="73" y="75"/>
                </a:cubicBezTo>
                <a:cubicBezTo>
                  <a:pt x="73" y="74"/>
                  <a:pt x="72" y="73"/>
                  <a:pt x="71" y="73"/>
                </a:cubicBezTo>
                <a:cubicBezTo>
                  <a:pt x="61" y="73"/>
                  <a:pt x="61" y="73"/>
                  <a:pt x="61" y="73"/>
                </a:cubicBezTo>
                <a:cubicBezTo>
                  <a:pt x="61" y="65"/>
                  <a:pt x="61" y="65"/>
                  <a:pt x="61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5" y="65"/>
                  <a:pt x="76" y="64"/>
                  <a:pt x="76" y="63"/>
                </a:cubicBezTo>
                <a:cubicBezTo>
                  <a:pt x="76" y="61"/>
                  <a:pt x="75" y="61"/>
                  <a:pt x="74" y="61"/>
                </a:cubicBezTo>
                <a:cubicBezTo>
                  <a:pt x="59" y="61"/>
                  <a:pt x="59" y="61"/>
                  <a:pt x="59" y="61"/>
                </a:cubicBezTo>
                <a:cubicBezTo>
                  <a:pt x="57" y="61"/>
                  <a:pt x="57" y="61"/>
                  <a:pt x="57" y="63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9"/>
                  <a:pt x="57" y="90"/>
                  <a:pt x="59" y="90"/>
                </a:cubicBezTo>
                <a:cubicBezTo>
                  <a:pt x="74" y="90"/>
                  <a:pt x="74" y="90"/>
                  <a:pt x="74" y="90"/>
                </a:cubicBezTo>
                <a:cubicBezTo>
                  <a:pt x="76" y="90"/>
                  <a:pt x="76" y="89"/>
                  <a:pt x="76" y="88"/>
                </a:cubicBezTo>
                <a:cubicBezTo>
                  <a:pt x="76" y="87"/>
                  <a:pt x="76" y="86"/>
                  <a:pt x="74" y="86"/>
                </a:cubicBezTo>
                <a:close/>
                <a:moveTo>
                  <a:pt x="123" y="61"/>
                </a:moveTo>
                <a:cubicBezTo>
                  <a:pt x="122" y="60"/>
                  <a:pt x="120" y="61"/>
                  <a:pt x="120" y="62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05" y="62"/>
                  <a:pt x="105" y="62"/>
                  <a:pt x="105" y="62"/>
                </a:cubicBezTo>
                <a:cubicBezTo>
                  <a:pt x="105" y="61"/>
                  <a:pt x="104" y="61"/>
                  <a:pt x="103" y="61"/>
                </a:cubicBezTo>
                <a:cubicBezTo>
                  <a:pt x="102" y="61"/>
                  <a:pt x="101" y="61"/>
                  <a:pt x="101" y="62"/>
                </a:cubicBezTo>
                <a:cubicBezTo>
                  <a:pt x="93" y="82"/>
                  <a:pt x="93" y="82"/>
                  <a:pt x="93" y="82"/>
                </a:cubicBezTo>
                <a:cubicBezTo>
                  <a:pt x="86" y="62"/>
                  <a:pt x="86" y="62"/>
                  <a:pt x="86" y="62"/>
                </a:cubicBezTo>
                <a:cubicBezTo>
                  <a:pt x="85" y="61"/>
                  <a:pt x="84" y="60"/>
                  <a:pt x="83" y="61"/>
                </a:cubicBezTo>
                <a:cubicBezTo>
                  <a:pt x="82" y="61"/>
                  <a:pt x="82" y="62"/>
                  <a:pt x="82" y="63"/>
                </a:cubicBezTo>
                <a:cubicBezTo>
                  <a:pt x="92" y="89"/>
                  <a:pt x="92" y="89"/>
                  <a:pt x="92" y="89"/>
                </a:cubicBezTo>
                <a:cubicBezTo>
                  <a:pt x="92" y="89"/>
                  <a:pt x="93" y="90"/>
                  <a:pt x="93" y="90"/>
                </a:cubicBezTo>
                <a:cubicBezTo>
                  <a:pt x="94" y="90"/>
                  <a:pt x="95" y="89"/>
                  <a:pt x="95" y="89"/>
                </a:cubicBezTo>
                <a:cubicBezTo>
                  <a:pt x="103" y="68"/>
                  <a:pt x="103" y="68"/>
                  <a:pt x="103" y="68"/>
                </a:cubicBezTo>
                <a:cubicBezTo>
                  <a:pt x="111" y="89"/>
                  <a:pt x="111" y="89"/>
                  <a:pt x="111" y="89"/>
                </a:cubicBezTo>
                <a:cubicBezTo>
                  <a:pt x="111" y="89"/>
                  <a:pt x="112" y="90"/>
                  <a:pt x="112" y="90"/>
                </a:cubicBezTo>
                <a:cubicBezTo>
                  <a:pt x="113" y="90"/>
                  <a:pt x="114" y="89"/>
                  <a:pt x="114" y="89"/>
                </a:cubicBezTo>
                <a:cubicBezTo>
                  <a:pt x="124" y="63"/>
                  <a:pt x="124" y="63"/>
                  <a:pt x="124" y="63"/>
                </a:cubicBezTo>
                <a:cubicBezTo>
                  <a:pt x="124" y="62"/>
                  <a:pt x="124" y="61"/>
                  <a:pt x="123" y="61"/>
                </a:cubicBezTo>
                <a:close/>
                <a:moveTo>
                  <a:pt x="149" y="75"/>
                </a:moveTo>
                <a:cubicBezTo>
                  <a:pt x="149" y="117"/>
                  <a:pt x="116" y="150"/>
                  <a:pt x="74" y="150"/>
                </a:cubicBezTo>
                <a:cubicBezTo>
                  <a:pt x="33" y="150"/>
                  <a:pt x="0" y="117"/>
                  <a:pt x="0" y="75"/>
                </a:cubicBezTo>
                <a:cubicBezTo>
                  <a:pt x="0" y="34"/>
                  <a:pt x="33" y="0"/>
                  <a:pt x="74" y="0"/>
                </a:cubicBezTo>
                <a:cubicBezTo>
                  <a:pt x="116" y="0"/>
                  <a:pt x="149" y="34"/>
                  <a:pt x="149" y="75"/>
                </a:cubicBezTo>
                <a:close/>
                <a:moveTo>
                  <a:pt x="145" y="75"/>
                </a:moveTo>
                <a:cubicBezTo>
                  <a:pt x="145" y="36"/>
                  <a:pt x="113" y="4"/>
                  <a:pt x="74" y="4"/>
                </a:cubicBezTo>
                <a:cubicBezTo>
                  <a:pt x="35" y="4"/>
                  <a:pt x="4" y="36"/>
                  <a:pt x="4" y="75"/>
                </a:cubicBezTo>
                <a:cubicBezTo>
                  <a:pt x="4" y="114"/>
                  <a:pt x="35" y="146"/>
                  <a:pt x="74" y="146"/>
                </a:cubicBezTo>
                <a:cubicBezTo>
                  <a:pt x="113" y="146"/>
                  <a:pt x="145" y="114"/>
                  <a:pt x="145" y="7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2">
            <a:extLst>
              <a:ext uri="{FF2B5EF4-FFF2-40B4-BE49-F238E27FC236}">
                <a16:creationId xmlns:a16="http://schemas.microsoft.com/office/drawing/2014/main" id="{6B32620F-BFEA-4D79-B67F-AD9E59726EAE}"/>
              </a:ext>
            </a:extLst>
          </p:cNvPr>
          <p:cNvSpPr>
            <a:spLocks noEditPoints="1"/>
          </p:cNvSpPr>
          <p:nvPr/>
        </p:nvSpPr>
        <p:spPr bwMode="auto">
          <a:xfrm>
            <a:off x="2066689" y="4868482"/>
            <a:ext cx="728663" cy="542925"/>
          </a:xfrm>
          <a:custGeom>
            <a:avLst/>
            <a:gdLst>
              <a:gd name="T0" fmla="*/ 124 w 150"/>
              <a:gd name="T1" fmla="*/ 19 h 112"/>
              <a:gd name="T2" fmla="*/ 118 w 150"/>
              <a:gd name="T3" fmla="*/ 8 h 112"/>
              <a:gd name="T4" fmla="*/ 75 w 150"/>
              <a:gd name="T5" fmla="*/ 0 h 112"/>
              <a:gd name="T6" fmla="*/ 55 w 150"/>
              <a:gd name="T7" fmla="*/ 19 h 112"/>
              <a:gd name="T8" fmla="*/ 36 w 150"/>
              <a:gd name="T9" fmla="*/ 15 h 112"/>
              <a:gd name="T10" fmla="*/ 21 w 150"/>
              <a:gd name="T11" fmla="*/ 7 h 112"/>
              <a:gd name="T12" fmla="*/ 13 w 150"/>
              <a:gd name="T13" fmla="*/ 19 h 112"/>
              <a:gd name="T14" fmla="*/ 0 w 150"/>
              <a:gd name="T15" fmla="*/ 98 h 112"/>
              <a:gd name="T16" fmla="*/ 135 w 150"/>
              <a:gd name="T17" fmla="*/ 112 h 112"/>
              <a:gd name="T18" fmla="*/ 150 w 150"/>
              <a:gd name="T19" fmla="*/ 32 h 112"/>
              <a:gd name="T20" fmla="*/ 21 w 150"/>
              <a:gd name="T21" fmla="*/ 11 h 112"/>
              <a:gd name="T22" fmla="*/ 32 w 150"/>
              <a:gd name="T23" fmla="*/ 15 h 112"/>
              <a:gd name="T24" fmla="*/ 17 w 150"/>
              <a:gd name="T25" fmla="*/ 19 h 112"/>
              <a:gd name="T26" fmla="*/ 21 w 150"/>
              <a:gd name="T27" fmla="*/ 11 h 112"/>
              <a:gd name="T28" fmla="*/ 135 w 150"/>
              <a:gd name="T29" fmla="*/ 108 h 112"/>
              <a:gd name="T30" fmla="*/ 4 w 150"/>
              <a:gd name="T31" fmla="*/ 98 h 112"/>
              <a:gd name="T32" fmla="*/ 15 w 150"/>
              <a:gd name="T33" fmla="*/ 23 h 112"/>
              <a:gd name="T34" fmla="*/ 58 w 150"/>
              <a:gd name="T35" fmla="*/ 23 h 112"/>
              <a:gd name="T36" fmla="*/ 75 w 150"/>
              <a:gd name="T37" fmla="*/ 4 h 112"/>
              <a:gd name="T38" fmla="*/ 114 w 150"/>
              <a:gd name="T39" fmla="*/ 10 h 112"/>
              <a:gd name="T40" fmla="*/ 123 w 150"/>
              <a:gd name="T41" fmla="*/ 23 h 112"/>
              <a:gd name="T42" fmla="*/ 146 w 150"/>
              <a:gd name="T43" fmla="*/ 32 h 112"/>
              <a:gd name="T44" fmla="*/ 91 w 150"/>
              <a:gd name="T45" fmla="*/ 26 h 112"/>
              <a:gd name="T46" fmla="*/ 91 w 150"/>
              <a:gd name="T47" fmla="*/ 99 h 112"/>
              <a:gd name="T48" fmla="*/ 91 w 150"/>
              <a:gd name="T49" fmla="*/ 26 h 112"/>
              <a:gd name="T50" fmla="*/ 58 w 150"/>
              <a:gd name="T51" fmla="*/ 63 h 112"/>
              <a:gd name="T52" fmla="*/ 124 w 150"/>
              <a:gd name="T53" fmla="*/ 63 h 112"/>
              <a:gd name="T54" fmla="*/ 91 w 150"/>
              <a:gd name="T55" fmla="*/ 42 h 112"/>
              <a:gd name="T56" fmla="*/ 91 w 150"/>
              <a:gd name="T57" fmla="*/ 84 h 112"/>
              <a:gd name="T58" fmla="*/ 91 w 150"/>
              <a:gd name="T59" fmla="*/ 42 h 112"/>
              <a:gd name="T60" fmla="*/ 74 w 150"/>
              <a:gd name="T61" fmla="*/ 63 h 112"/>
              <a:gd name="T62" fmla="*/ 108 w 150"/>
              <a:gd name="T63" fmla="*/ 63 h 112"/>
              <a:gd name="T64" fmla="*/ 24 w 150"/>
              <a:gd name="T65" fmla="*/ 32 h 112"/>
              <a:gd name="T66" fmla="*/ 24 w 150"/>
              <a:gd name="T67" fmla="*/ 55 h 112"/>
              <a:gd name="T68" fmla="*/ 24 w 150"/>
              <a:gd name="T69" fmla="*/ 32 h 112"/>
              <a:gd name="T70" fmla="*/ 17 w 150"/>
              <a:gd name="T71" fmla="*/ 44 h 112"/>
              <a:gd name="T72" fmla="*/ 32 w 150"/>
              <a:gd name="T73" fmla="*/ 44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0" h="112">
                <a:moveTo>
                  <a:pt x="135" y="19"/>
                </a:moveTo>
                <a:cubicBezTo>
                  <a:pt x="124" y="19"/>
                  <a:pt x="124" y="19"/>
                  <a:pt x="124" y="19"/>
                </a:cubicBezTo>
                <a:cubicBezTo>
                  <a:pt x="118" y="8"/>
                  <a:pt x="118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15" y="3"/>
                  <a:pt x="111" y="0"/>
                  <a:pt x="107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1" y="0"/>
                  <a:pt x="67" y="3"/>
                  <a:pt x="64" y="8"/>
                </a:cubicBezTo>
                <a:cubicBezTo>
                  <a:pt x="55" y="19"/>
                  <a:pt x="55" y="19"/>
                  <a:pt x="55" y="19"/>
                </a:cubicBezTo>
                <a:cubicBezTo>
                  <a:pt x="36" y="19"/>
                  <a:pt x="36" y="19"/>
                  <a:pt x="36" y="19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1"/>
                  <a:pt x="32" y="7"/>
                  <a:pt x="27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17" y="7"/>
                  <a:pt x="13" y="11"/>
                  <a:pt x="13" y="15"/>
                </a:cubicBezTo>
                <a:cubicBezTo>
                  <a:pt x="13" y="19"/>
                  <a:pt x="13" y="19"/>
                  <a:pt x="13" y="19"/>
                </a:cubicBezTo>
                <a:cubicBezTo>
                  <a:pt x="4" y="20"/>
                  <a:pt x="0" y="24"/>
                  <a:pt x="0" y="32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7"/>
                  <a:pt x="6" y="112"/>
                  <a:pt x="15" y="112"/>
                </a:cubicBezTo>
                <a:cubicBezTo>
                  <a:pt x="135" y="112"/>
                  <a:pt x="135" y="112"/>
                  <a:pt x="135" y="112"/>
                </a:cubicBezTo>
                <a:cubicBezTo>
                  <a:pt x="145" y="112"/>
                  <a:pt x="150" y="107"/>
                  <a:pt x="150" y="98"/>
                </a:cubicBezTo>
                <a:cubicBezTo>
                  <a:pt x="150" y="32"/>
                  <a:pt x="150" y="32"/>
                  <a:pt x="150" y="32"/>
                </a:cubicBezTo>
                <a:cubicBezTo>
                  <a:pt x="150" y="24"/>
                  <a:pt x="145" y="19"/>
                  <a:pt x="135" y="19"/>
                </a:cubicBezTo>
                <a:close/>
                <a:moveTo>
                  <a:pt x="21" y="11"/>
                </a:moveTo>
                <a:cubicBezTo>
                  <a:pt x="27" y="11"/>
                  <a:pt x="27" y="11"/>
                  <a:pt x="27" y="11"/>
                </a:cubicBezTo>
                <a:cubicBezTo>
                  <a:pt x="30" y="11"/>
                  <a:pt x="32" y="13"/>
                  <a:pt x="32" y="15"/>
                </a:cubicBezTo>
                <a:cubicBezTo>
                  <a:pt x="32" y="19"/>
                  <a:pt x="32" y="19"/>
                  <a:pt x="32" y="19"/>
                </a:cubicBezTo>
                <a:cubicBezTo>
                  <a:pt x="17" y="19"/>
                  <a:pt x="17" y="19"/>
                  <a:pt x="17" y="19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3"/>
                  <a:pt x="19" y="11"/>
                  <a:pt x="21" y="11"/>
                </a:cubicBezTo>
                <a:close/>
                <a:moveTo>
                  <a:pt x="146" y="98"/>
                </a:moveTo>
                <a:cubicBezTo>
                  <a:pt x="146" y="105"/>
                  <a:pt x="142" y="108"/>
                  <a:pt x="135" y="108"/>
                </a:cubicBezTo>
                <a:cubicBezTo>
                  <a:pt x="15" y="108"/>
                  <a:pt x="15" y="108"/>
                  <a:pt x="15" y="108"/>
                </a:cubicBezTo>
                <a:cubicBezTo>
                  <a:pt x="8" y="108"/>
                  <a:pt x="4" y="105"/>
                  <a:pt x="4" y="98"/>
                </a:cubicBezTo>
                <a:cubicBezTo>
                  <a:pt x="4" y="32"/>
                  <a:pt x="4" y="32"/>
                  <a:pt x="4" y="32"/>
                </a:cubicBezTo>
                <a:cubicBezTo>
                  <a:pt x="4" y="28"/>
                  <a:pt x="5" y="23"/>
                  <a:pt x="15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7" y="23"/>
                  <a:pt x="57" y="23"/>
                  <a:pt x="58" y="23"/>
                </a:cubicBezTo>
                <a:cubicBezTo>
                  <a:pt x="67" y="10"/>
                  <a:pt x="67" y="10"/>
                  <a:pt x="67" y="10"/>
                </a:cubicBezTo>
                <a:cubicBezTo>
                  <a:pt x="69" y="8"/>
                  <a:pt x="71" y="4"/>
                  <a:pt x="75" y="4"/>
                </a:cubicBezTo>
                <a:cubicBezTo>
                  <a:pt x="107" y="4"/>
                  <a:pt x="107" y="4"/>
                  <a:pt x="107" y="4"/>
                </a:cubicBezTo>
                <a:cubicBezTo>
                  <a:pt x="110" y="4"/>
                  <a:pt x="113" y="8"/>
                  <a:pt x="114" y="10"/>
                </a:cubicBezTo>
                <a:cubicBezTo>
                  <a:pt x="121" y="22"/>
                  <a:pt x="121" y="22"/>
                  <a:pt x="121" y="22"/>
                </a:cubicBezTo>
                <a:cubicBezTo>
                  <a:pt x="121" y="23"/>
                  <a:pt x="122" y="23"/>
                  <a:pt x="123" y="23"/>
                </a:cubicBezTo>
                <a:cubicBezTo>
                  <a:pt x="135" y="23"/>
                  <a:pt x="135" y="23"/>
                  <a:pt x="135" y="23"/>
                </a:cubicBezTo>
                <a:cubicBezTo>
                  <a:pt x="145" y="23"/>
                  <a:pt x="146" y="28"/>
                  <a:pt x="146" y="32"/>
                </a:cubicBezTo>
                <a:lnTo>
                  <a:pt x="146" y="98"/>
                </a:lnTo>
                <a:close/>
                <a:moveTo>
                  <a:pt x="91" y="26"/>
                </a:moveTo>
                <a:cubicBezTo>
                  <a:pt x="71" y="26"/>
                  <a:pt x="54" y="42"/>
                  <a:pt x="54" y="63"/>
                </a:cubicBezTo>
                <a:cubicBezTo>
                  <a:pt x="54" y="83"/>
                  <a:pt x="71" y="99"/>
                  <a:pt x="91" y="99"/>
                </a:cubicBezTo>
                <a:cubicBezTo>
                  <a:pt x="111" y="99"/>
                  <a:pt x="128" y="83"/>
                  <a:pt x="128" y="63"/>
                </a:cubicBezTo>
                <a:cubicBezTo>
                  <a:pt x="128" y="42"/>
                  <a:pt x="111" y="26"/>
                  <a:pt x="91" y="26"/>
                </a:cubicBezTo>
                <a:close/>
                <a:moveTo>
                  <a:pt x="91" y="95"/>
                </a:moveTo>
                <a:cubicBezTo>
                  <a:pt x="73" y="95"/>
                  <a:pt x="58" y="81"/>
                  <a:pt x="58" y="63"/>
                </a:cubicBezTo>
                <a:cubicBezTo>
                  <a:pt x="58" y="44"/>
                  <a:pt x="73" y="30"/>
                  <a:pt x="91" y="30"/>
                </a:cubicBezTo>
                <a:cubicBezTo>
                  <a:pt x="109" y="30"/>
                  <a:pt x="124" y="44"/>
                  <a:pt x="124" y="63"/>
                </a:cubicBezTo>
                <a:cubicBezTo>
                  <a:pt x="124" y="81"/>
                  <a:pt x="109" y="95"/>
                  <a:pt x="91" y="95"/>
                </a:cubicBezTo>
                <a:close/>
                <a:moveTo>
                  <a:pt x="91" y="42"/>
                </a:moveTo>
                <a:cubicBezTo>
                  <a:pt x="79" y="42"/>
                  <a:pt x="70" y="51"/>
                  <a:pt x="70" y="63"/>
                </a:cubicBezTo>
                <a:cubicBezTo>
                  <a:pt x="70" y="74"/>
                  <a:pt x="79" y="84"/>
                  <a:pt x="91" y="84"/>
                </a:cubicBezTo>
                <a:cubicBezTo>
                  <a:pt x="102" y="84"/>
                  <a:pt x="112" y="74"/>
                  <a:pt x="112" y="63"/>
                </a:cubicBezTo>
                <a:cubicBezTo>
                  <a:pt x="112" y="51"/>
                  <a:pt x="102" y="42"/>
                  <a:pt x="91" y="42"/>
                </a:cubicBezTo>
                <a:close/>
                <a:moveTo>
                  <a:pt x="91" y="80"/>
                </a:moveTo>
                <a:cubicBezTo>
                  <a:pt x="82" y="80"/>
                  <a:pt x="74" y="72"/>
                  <a:pt x="74" y="63"/>
                </a:cubicBezTo>
                <a:cubicBezTo>
                  <a:pt x="74" y="53"/>
                  <a:pt x="82" y="46"/>
                  <a:pt x="91" y="46"/>
                </a:cubicBezTo>
                <a:cubicBezTo>
                  <a:pt x="100" y="46"/>
                  <a:pt x="108" y="53"/>
                  <a:pt x="108" y="63"/>
                </a:cubicBezTo>
                <a:cubicBezTo>
                  <a:pt x="108" y="72"/>
                  <a:pt x="100" y="80"/>
                  <a:pt x="91" y="80"/>
                </a:cubicBezTo>
                <a:close/>
                <a:moveTo>
                  <a:pt x="24" y="32"/>
                </a:moveTo>
                <a:cubicBezTo>
                  <a:pt x="18" y="32"/>
                  <a:pt x="13" y="37"/>
                  <a:pt x="13" y="44"/>
                </a:cubicBezTo>
                <a:cubicBezTo>
                  <a:pt x="13" y="50"/>
                  <a:pt x="18" y="55"/>
                  <a:pt x="24" y="55"/>
                </a:cubicBezTo>
                <a:cubicBezTo>
                  <a:pt x="31" y="55"/>
                  <a:pt x="36" y="50"/>
                  <a:pt x="36" y="44"/>
                </a:cubicBezTo>
                <a:cubicBezTo>
                  <a:pt x="36" y="37"/>
                  <a:pt x="31" y="32"/>
                  <a:pt x="24" y="32"/>
                </a:cubicBezTo>
                <a:close/>
                <a:moveTo>
                  <a:pt x="24" y="51"/>
                </a:moveTo>
                <a:cubicBezTo>
                  <a:pt x="20" y="51"/>
                  <a:pt x="17" y="48"/>
                  <a:pt x="17" y="44"/>
                </a:cubicBezTo>
                <a:cubicBezTo>
                  <a:pt x="17" y="39"/>
                  <a:pt x="20" y="36"/>
                  <a:pt x="24" y="36"/>
                </a:cubicBezTo>
                <a:cubicBezTo>
                  <a:pt x="29" y="36"/>
                  <a:pt x="32" y="39"/>
                  <a:pt x="32" y="44"/>
                </a:cubicBezTo>
                <a:cubicBezTo>
                  <a:pt x="32" y="48"/>
                  <a:pt x="29" y="51"/>
                  <a:pt x="24" y="5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8980ADCB-A54A-490B-B168-E29246090923}"/>
              </a:ext>
            </a:extLst>
          </p:cNvPr>
          <p:cNvSpPr>
            <a:spLocks noEditPoints="1"/>
          </p:cNvSpPr>
          <p:nvPr/>
        </p:nvSpPr>
        <p:spPr bwMode="auto">
          <a:xfrm>
            <a:off x="3222154" y="4855403"/>
            <a:ext cx="723900" cy="727075"/>
          </a:xfrm>
          <a:custGeom>
            <a:avLst/>
            <a:gdLst>
              <a:gd name="T0" fmla="*/ 147 w 149"/>
              <a:gd name="T1" fmla="*/ 0 h 150"/>
              <a:gd name="T2" fmla="*/ 2 w 149"/>
              <a:gd name="T3" fmla="*/ 0 h 150"/>
              <a:gd name="T4" fmla="*/ 0 w 149"/>
              <a:gd name="T5" fmla="*/ 2 h 150"/>
              <a:gd name="T6" fmla="*/ 0 w 149"/>
              <a:gd name="T7" fmla="*/ 148 h 150"/>
              <a:gd name="T8" fmla="*/ 2 w 149"/>
              <a:gd name="T9" fmla="*/ 150 h 150"/>
              <a:gd name="T10" fmla="*/ 147 w 149"/>
              <a:gd name="T11" fmla="*/ 150 h 150"/>
              <a:gd name="T12" fmla="*/ 149 w 149"/>
              <a:gd name="T13" fmla="*/ 148 h 150"/>
              <a:gd name="T14" fmla="*/ 149 w 149"/>
              <a:gd name="T15" fmla="*/ 2 h 150"/>
              <a:gd name="T16" fmla="*/ 147 w 149"/>
              <a:gd name="T17" fmla="*/ 0 h 150"/>
              <a:gd name="T18" fmla="*/ 145 w 149"/>
              <a:gd name="T19" fmla="*/ 4 h 150"/>
              <a:gd name="T20" fmla="*/ 145 w 149"/>
              <a:gd name="T21" fmla="*/ 108 h 150"/>
              <a:gd name="T22" fmla="*/ 139 w 149"/>
              <a:gd name="T23" fmla="*/ 108 h 150"/>
              <a:gd name="T24" fmla="*/ 117 w 149"/>
              <a:gd name="T25" fmla="*/ 64 h 150"/>
              <a:gd name="T26" fmla="*/ 106 w 149"/>
              <a:gd name="T27" fmla="*/ 57 h 150"/>
              <a:gd name="T28" fmla="*/ 95 w 149"/>
              <a:gd name="T29" fmla="*/ 64 h 150"/>
              <a:gd name="T30" fmla="*/ 78 w 149"/>
              <a:gd name="T31" fmla="*/ 94 h 150"/>
              <a:gd name="T32" fmla="*/ 49 w 149"/>
              <a:gd name="T33" fmla="*/ 76 h 150"/>
              <a:gd name="T34" fmla="*/ 19 w 149"/>
              <a:gd name="T35" fmla="*/ 108 h 150"/>
              <a:gd name="T36" fmla="*/ 4 w 149"/>
              <a:gd name="T37" fmla="*/ 108 h 150"/>
              <a:gd name="T38" fmla="*/ 4 w 149"/>
              <a:gd name="T39" fmla="*/ 4 h 150"/>
              <a:gd name="T40" fmla="*/ 145 w 149"/>
              <a:gd name="T41" fmla="*/ 4 h 150"/>
              <a:gd name="T42" fmla="*/ 135 w 149"/>
              <a:gd name="T43" fmla="*/ 108 h 150"/>
              <a:gd name="T44" fmla="*/ 24 w 149"/>
              <a:gd name="T45" fmla="*/ 108 h 150"/>
              <a:gd name="T46" fmla="*/ 49 w 149"/>
              <a:gd name="T47" fmla="*/ 80 h 150"/>
              <a:gd name="T48" fmla="*/ 76 w 149"/>
              <a:gd name="T49" fmla="*/ 99 h 150"/>
              <a:gd name="T50" fmla="*/ 78 w 149"/>
              <a:gd name="T51" fmla="*/ 99 h 150"/>
              <a:gd name="T52" fmla="*/ 79 w 149"/>
              <a:gd name="T53" fmla="*/ 98 h 150"/>
              <a:gd name="T54" fmla="*/ 99 w 149"/>
              <a:gd name="T55" fmla="*/ 66 h 150"/>
              <a:gd name="T56" fmla="*/ 106 w 149"/>
              <a:gd name="T57" fmla="*/ 61 h 150"/>
              <a:gd name="T58" fmla="*/ 114 w 149"/>
              <a:gd name="T59" fmla="*/ 66 h 150"/>
              <a:gd name="T60" fmla="*/ 135 w 149"/>
              <a:gd name="T61" fmla="*/ 108 h 150"/>
              <a:gd name="T62" fmla="*/ 4 w 149"/>
              <a:gd name="T63" fmla="*/ 146 h 150"/>
              <a:gd name="T64" fmla="*/ 4 w 149"/>
              <a:gd name="T65" fmla="*/ 112 h 150"/>
              <a:gd name="T66" fmla="*/ 145 w 149"/>
              <a:gd name="T67" fmla="*/ 112 h 150"/>
              <a:gd name="T68" fmla="*/ 145 w 149"/>
              <a:gd name="T69" fmla="*/ 146 h 150"/>
              <a:gd name="T70" fmla="*/ 4 w 149"/>
              <a:gd name="T71" fmla="*/ 146 h 150"/>
              <a:gd name="T72" fmla="*/ 40 w 149"/>
              <a:gd name="T73" fmla="*/ 55 h 150"/>
              <a:gd name="T74" fmla="*/ 59 w 149"/>
              <a:gd name="T75" fmla="*/ 55 h 150"/>
              <a:gd name="T76" fmla="*/ 77 w 149"/>
              <a:gd name="T77" fmla="*/ 37 h 150"/>
              <a:gd name="T78" fmla="*/ 59 w 149"/>
              <a:gd name="T79" fmla="*/ 19 h 150"/>
              <a:gd name="T80" fmla="*/ 42 w 149"/>
              <a:gd name="T81" fmla="*/ 32 h 150"/>
              <a:gd name="T82" fmla="*/ 40 w 149"/>
              <a:gd name="T83" fmla="*/ 32 h 150"/>
              <a:gd name="T84" fmla="*/ 28 w 149"/>
              <a:gd name="T85" fmla="*/ 44 h 150"/>
              <a:gd name="T86" fmla="*/ 40 w 149"/>
              <a:gd name="T87" fmla="*/ 55 h 150"/>
              <a:gd name="T88" fmla="*/ 40 w 149"/>
              <a:gd name="T89" fmla="*/ 36 h 150"/>
              <a:gd name="T90" fmla="*/ 42 w 149"/>
              <a:gd name="T91" fmla="*/ 37 h 150"/>
              <a:gd name="T92" fmla="*/ 44 w 149"/>
              <a:gd name="T93" fmla="*/ 36 h 150"/>
              <a:gd name="T94" fmla="*/ 45 w 149"/>
              <a:gd name="T95" fmla="*/ 35 h 150"/>
              <a:gd name="T96" fmla="*/ 59 w 149"/>
              <a:gd name="T97" fmla="*/ 23 h 150"/>
              <a:gd name="T98" fmla="*/ 73 w 149"/>
              <a:gd name="T99" fmla="*/ 37 h 150"/>
              <a:gd name="T100" fmla="*/ 59 w 149"/>
              <a:gd name="T101" fmla="*/ 51 h 150"/>
              <a:gd name="T102" fmla="*/ 40 w 149"/>
              <a:gd name="T103" fmla="*/ 51 h 150"/>
              <a:gd name="T104" fmla="*/ 32 w 149"/>
              <a:gd name="T105" fmla="*/ 44 h 150"/>
              <a:gd name="T106" fmla="*/ 40 w 149"/>
              <a:gd name="T107" fmla="*/ 36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9" h="150">
                <a:moveTo>
                  <a:pt x="147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9"/>
                  <a:pt x="1" y="150"/>
                  <a:pt x="2" y="150"/>
                </a:cubicBezTo>
                <a:cubicBezTo>
                  <a:pt x="147" y="150"/>
                  <a:pt x="147" y="150"/>
                  <a:pt x="147" y="150"/>
                </a:cubicBezTo>
                <a:cubicBezTo>
                  <a:pt x="148" y="150"/>
                  <a:pt x="149" y="149"/>
                  <a:pt x="149" y="148"/>
                </a:cubicBezTo>
                <a:cubicBezTo>
                  <a:pt x="149" y="2"/>
                  <a:pt x="149" y="2"/>
                  <a:pt x="149" y="2"/>
                </a:cubicBezTo>
                <a:cubicBezTo>
                  <a:pt x="149" y="1"/>
                  <a:pt x="148" y="0"/>
                  <a:pt x="147" y="0"/>
                </a:cubicBezTo>
                <a:close/>
                <a:moveTo>
                  <a:pt x="145" y="4"/>
                </a:moveTo>
                <a:cubicBezTo>
                  <a:pt x="145" y="108"/>
                  <a:pt x="145" y="108"/>
                  <a:pt x="145" y="108"/>
                </a:cubicBezTo>
                <a:cubicBezTo>
                  <a:pt x="139" y="108"/>
                  <a:pt x="139" y="108"/>
                  <a:pt x="139" y="108"/>
                </a:cubicBezTo>
                <a:cubicBezTo>
                  <a:pt x="117" y="64"/>
                  <a:pt x="117" y="64"/>
                  <a:pt x="117" y="64"/>
                </a:cubicBezTo>
                <a:cubicBezTo>
                  <a:pt x="115" y="60"/>
                  <a:pt x="111" y="57"/>
                  <a:pt x="106" y="57"/>
                </a:cubicBezTo>
                <a:cubicBezTo>
                  <a:pt x="102" y="57"/>
                  <a:pt x="97" y="60"/>
                  <a:pt x="95" y="64"/>
                </a:cubicBezTo>
                <a:cubicBezTo>
                  <a:pt x="78" y="94"/>
                  <a:pt x="78" y="94"/>
                  <a:pt x="78" y="94"/>
                </a:cubicBezTo>
                <a:cubicBezTo>
                  <a:pt x="73" y="88"/>
                  <a:pt x="62" y="76"/>
                  <a:pt x="49" y="76"/>
                </a:cubicBezTo>
                <a:cubicBezTo>
                  <a:pt x="34" y="76"/>
                  <a:pt x="22" y="102"/>
                  <a:pt x="19" y="108"/>
                </a:cubicBezTo>
                <a:cubicBezTo>
                  <a:pt x="4" y="108"/>
                  <a:pt x="4" y="108"/>
                  <a:pt x="4" y="108"/>
                </a:cubicBezTo>
                <a:cubicBezTo>
                  <a:pt x="4" y="4"/>
                  <a:pt x="4" y="4"/>
                  <a:pt x="4" y="4"/>
                </a:cubicBezTo>
                <a:lnTo>
                  <a:pt x="145" y="4"/>
                </a:lnTo>
                <a:close/>
                <a:moveTo>
                  <a:pt x="135" y="108"/>
                </a:moveTo>
                <a:cubicBezTo>
                  <a:pt x="24" y="108"/>
                  <a:pt x="24" y="108"/>
                  <a:pt x="24" y="108"/>
                </a:cubicBezTo>
                <a:cubicBezTo>
                  <a:pt x="28" y="98"/>
                  <a:pt x="38" y="80"/>
                  <a:pt x="49" y="80"/>
                </a:cubicBezTo>
                <a:cubicBezTo>
                  <a:pt x="64" y="80"/>
                  <a:pt x="76" y="98"/>
                  <a:pt x="76" y="99"/>
                </a:cubicBezTo>
                <a:cubicBezTo>
                  <a:pt x="76" y="99"/>
                  <a:pt x="77" y="99"/>
                  <a:pt x="78" y="99"/>
                </a:cubicBezTo>
                <a:cubicBezTo>
                  <a:pt x="78" y="99"/>
                  <a:pt x="79" y="99"/>
                  <a:pt x="79" y="98"/>
                </a:cubicBezTo>
                <a:cubicBezTo>
                  <a:pt x="99" y="66"/>
                  <a:pt x="99" y="66"/>
                  <a:pt x="99" y="66"/>
                </a:cubicBezTo>
                <a:cubicBezTo>
                  <a:pt x="100" y="63"/>
                  <a:pt x="103" y="61"/>
                  <a:pt x="106" y="61"/>
                </a:cubicBezTo>
                <a:cubicBezTo>
                  <a:pt x="109" y="61"/>
                  <a:pt x="112" y="63"/>
                  <a:pt x="114" y="66"/>
                </a:cubicBezTo>
                <a:lnTo>
                  <a:pt x="135" y="108"/>
                </a:lnTo>
                <a:close/>
                <a:moveTo>
                  <a:pt x="4" y="146"/>
                </a:moveTo>
                <a:cubicBezTo>
                  <a:pt x="4" y="112"/>
                  <a:pt x="4" y="112"/>
                  <a:pt x="4" y="112"/>
                </a:cubicBezTo>
                <a:cubicBezTo>
                  <a:pt x="145" y="112"/>
                  <a:pt x="145" y="112"/>
                  <a:pt x="145" y="112"/>
                </a:cubicBezTo>
                <a:cubicBezTo>
                  <a:pt x="145" y="146"/>
                  <a:pt x="145" y="146"/>
                  <a:pt x="145" y="146"/>
                </a:cubicBezTo>
                <a:lnTo>
                  <a:pt x="4" y="146"/>
                </a:lnTo>
                <a:close/>
                <a:moveTo>
                  <a:pt x="40" y="55"/>
                </a:moveTo>
                <a:cubicBezTo>
                  <a:pt x="59" y="55"/>
                  <a:pt x="59" y="55"/>
                  <a:pt x="59" y="55"/>
                </a:cubicBezTo>
                <a:cubicBezTo>
                  <a:pt x="69" y="55"/>
                  <a:pt x="77" y="47"/>
                  <a:pt x="77" y="37"/>
                </a:cubicBezTo>
                <a:cubicBezTo>
                  <a:pt x="77" y="27"/>
                  <a:pt x="69" y="19"/>
                  <a:pt x="59" y="19"/>
                </a:cubicBezTo>
                <a:cubicBezTo>
                  <a:pt x="51" y="19"/>
                  <a:pt x="44" y="25"/>
                  <a:pt x="42" y="32"/>
                </a:cubicBezTo>
                <a:cubicBezTo>
                  <a:pt x="41" y="32"/>
                  <a:pt x="40" y="32"/>
                  <a:pt x="40" y="32"/>
                </a:cubicBezTo>
                <a:cubicBezTo>
                  <a:pt x="33" y="32"/>
                  <a:pt x="28" y="37"/>
                  <a:pt x="28" y="44"/>
                </a:cubicBezTo>
                <a:cubicBezTo>
                  <a:pt x="28" y="50"/>
                  <a:pt x="33" y="55"/>
                  <a:pt x="40" y="55"/>
                </a:cubicBezTo>
                <a:close/>
                <a:moveTo>
                  <a:pt x="40" y="36"/>
                </a:moveTo>
                <a:cubicBezTo>
                  <a:pt x="41" y="36"/>
                  <a:pt x="41" y="36"/>
                  <a:pt x="42" y="37"/>
                </a:cubicBezTo>
                <a:cubicBezTo>
                  <a:pt x="43" y="37"/>
                  <a:pt x="44" y="37"/>
                  <a:pt x="44" y="36"/>
                </a:cubicBezTo>
                <a:cubicBezTo>
                  <a:pt x="45" y="36"/>
                  <a:pt x="45" y="36"/>
                  <a:pt x="45" y="35"/>
                </a:cubicBezTo>
                <a:cubicBezTo>
                  <a:pt x="46" y="28"/>
                  <a:pt x="52" y="23"/>
                  <a:pt x="59" y="23"/>
                </a:cubicBezTo>
                <a:cubicBezTo>
                  <a:pt x="66" y="23"/>
                  <a:pt x="73" y="30"/>
                  <a:pt x="73" y="37"/>
                </a:cubicBezTo>
                <a:cubicBezTo>
                  <a:pt x="73" y="45"/>
                  <a:pt x="66" y="51"/>
                  <a:pt x="59" y="51"/>
                </a:cubicBezTo>
                <a:cubicBezTo>
                  <a:pt x="40" y="51"/>
                  <a:pt x="40" y="51"/>
                  <a:pt x="40" y="51"/>
                </a:cubicBezTo>
                <a:cubicBezTo>
                  <a:pt x="36" y="51"/>
                  <a:pt x="32" y="48"/>
                  <a:pt x="32" y="44"/>
                </a:cubicBezTo>
                <a:cubicBezTo>
                  <a:pt x="32" y="39"/>
                  <a:pt x="36" y="36"/>
                  <a:pt x="40" y="3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D09BD3E0-EA42-4F3C-9775-4F3E1A77C549}"/>
              </a:ext>
            </a:extLst>
          </p:cNvPr>
          <p:cNvSpPr>
            <a:spLocks noEditPoints="1"/>
          </p:cNvSpPr>
          <p:nvPr/>
        </p:nvSpPr>
        <p:spPr bwMode="auto">
          <a:xfrm>
            <a:off x="9199681" y="3534910"/>
            <a:ext cx="733426" cy="732618"/>
          </a:xfrm>
          <a:custGeom>
            <a:avLst/>
            <a:gdLst>
              <a:gd name="T0" fmla="*/ 20 w 150"/>
              <a:gd name="T1" fmla="*/ 80 h 150"/>
              <a:gd name="T2" fmla="*/ 20 w 150"/>
              <a:gd name="T3" fmla="*/ 71 h 150"/>
              <a:gd name="T4" fmla="*/ 23 w 150"/>
              <a:gd name="T5" fmla="*/ 77 h 150"/>
              <a:gd name="T6" fmla="*/ 30 w 150"/>
              <a:gd name="T7" fmla="*/ 77 h 150"/>
              <a:gd name="T8" fmla="*/ 32 w 150"/>
              <a:gd name="T9" fmla="*/ 51 h 150"/>
              <a:gd name="T10" fmla="*/ 36 w 150"/>
              <a:gd name="T11" fmla="*/ 51 h 150"/>
              <a:gd name="T12" fmla="*/ 33 w 150"/>
              <a:gd name="T13" fmla="*/ 80 h 150"/>
              <a:gd name="T14" fmla="*/ 149 w 150"/>
              <a:gd name="T15" fmla="*/ 150 h 150"/>
              <a:gd name="T16" fmla="*/ 147 w 150"/>
              <a:gd name="T17" fmla="*/ 150 h 150"/>
              <a:gd name="T18" fmla="*/ 66 w 150"/>
              <a:gd name="T19" fmla="*/ 131 h 150"/>
              <a:gd name="T20" fmla="*/ 66 w 150"/>
              <a:gd name="T21" fmla="*/ 0 h 150"/>
              <a:gd name="T22" fmla="*/ 113 w 150"/>
              <a:gd name="T23" fmla="*/ 111 h 150"/>
              <a:gd name="T24" fmla="*/ 149 w 150"/>
              <a:gd name="T25" fmla="*/ 150 h 150"/>
              <a:gd name="T26" fmla="*/ 127 w 150"/>
              <a:gd name="T27" fmla="*/ 66 h 150"/>
              <a:gd name="T28" fmla="*/ 4 w 150"/>
              <a:gd name="T29" fmla="*/ 66 h 150"/>
              <a:gd name="T30" fmla="*/ 88 w 150"/>
              <a:gd name="T31" fmla="*/ 59 h 150"/>
              <a:gd name="T32" fmla="*/ 88 w 150"/>
              <a:gd name="T33" fmla="*/ 73 h 150"/>
              <a:gd name="T34" fmla="*/ 72 w 150"/>
              <a:gd name="T35" fmla="*/ 82 h 150"/>
              <a:gd name="T36" fmla="*/ 70 w 150"/>
              <a:gd name="T37" fmla="*/ 52 h 150"/>
              <a:gd name="T38" fmla="*/ 79 w 150"/>
              <a:gd name="T39" fmla="*/ 50 h 150"/>
              <a:gd name="T40" fmla="*/ 84 w 150"/>
              <a:gd name="T41" fmla="*/ 73 h 150"/>
              <a:gd name="T42" fmla="*/ 74 w 150"/>
              <a:gd name="T43" fmla="*/ 68 h 150"/>
              <a:gd name="T44" fmla="*/ 79 w 150"/>
              <a:gd name="T45" fmla="*/ 78 h 150"/>
              <a:gd name="T46" fmla="*/ 84 w 150"/>
              <a:gd name="T47" fmla="*/ 59 h 150"/>
              <a:gd name="T48" fmla="*/ 74 w 150"/>
              <a:gd name="T49" fmla="*/ 54 h 150"/>
              <a:gd name="T50" fmla="*/ 79 w 150"/>
              <a:gd name="T51" fmla="*/ 64 h 150"/>
              <a:gd name="T52" fmla="*/ 63 w 150"/>
              <a:gd name="T53" fmla="*/ 66 h 150"/>
              <a:gd name="T54" fmla="*/ 43 w 150"/>
              <a:gd name="T55" fmla="*/ 66 h 150"/>
              <a:gd name="T56" fmla="*/ 63 w 150"/>
              <a:gd name="T57" fmla="*/ 66 h 150"/>
              <a:gd name="T58" fmla="*/ 53 w 150"/>
              <a:gd name="T59" fmla="*/ 53 h 150"/>
              <a:gd name="T60" fmla="*/ 53 w 150"/>
              <a:gd name="T61" fmla="*/ 78 h 150"/>
              <a:gd name="T62" fmla="*/ 113 w 150"/>
              <a:gd name="T63" fmla="*/ 73 h 150"/>
              <a:gd name="T64" fmla="*/ 105 w 150"/>
              <a:gd name="T65" fmla="*/ 64 h 150"/>
              <a:gd name="T66" fmla="*/ 105 w 150"/>
              <a:gd name="T67" fmla="*/ 53 h 150"/>
              <a:gd name="T68" fmla="*/ 112 w 150"/>
              <a:gd name="T69" fmla="*/ 60 h 150"/>
              <a:gd name="T70" fmla="*/ 105 w 150"/>
              <a:gd name="T71" fmla="*/ 49 h 150"/>
              <a:gd name="T72" fmla="*/ 104 w 150"/>
              <a:gd name="T73" fmla="*/ 68 h 150"/>
              <a:gd name="T74" fmla="*/ 109 w 150"/>
              <a:gd name="T75" fmla="*/ 73 h 150"/>
              <a:gd name="T76" fmla="*/ 100 w 150"/>
              <a:gd name="T77" fmla="*/ 73 h 150"/>
              <a:gd name="T78" fmla="*/ 96 w 150"/>
              <a:gd name="T79" fmla="*/ 74 h 150"/>
              <a:gd name="T80" fmla="*/ 113 w 150"/>
              <a:gd name="T81" fmla="*/ 73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0" h="150">
                <a:moveTo>
                  <a:pt x="27" y="82"/>
                </a:moveTo>
                <a:cubicBezTo>
                  <a:pt x="24" y="82"/>
                  <a:pt x="22" y="81"/>
                  <a:pt x="20" y="80"/>
                </a:cubicBezTo>
                <a:cubicBezTo>
                  <a:pt x="18" y="77"/>
                  <a:pt x="18" y="74"/>
                  <a:pt x="18" y="73"/>
                </a:cubicBezTo>
                <a:cubicBezTo>
                  <a:pt x="18" y="72"/>
                  <a:pt x="19" y="71"/>
                  <a:pt x="20" y="71"/>
                </a:cubicBezTo>
                <a:cubicBezTo>
                  <a:pt x="21" y="71"/>
                  <a:pt x="22" y="72"/>
                  <a:pt x="22" y="73"/>
                </a:cubicBezTo>
                <a:cubicBezTo>
                  <a:pt x="22" y="74"/>
                  <a:pt x="22" y="76"/>
                  <a:pt x="23" y="77"/>
                </a:cubicBezTo>
                <a:cubicBezTo>
                  <a:pt x="24" y="78"/>
                  <a:pt x="25" y="78"/>
                  <a:pt x="27" y="78"/>
                </a:cubicBezTo>
                <a:cubicBezTo>
                  <a:pt x="28" y="78"/>
                  <a:pt x="30" y="78"/>
                  <a:pt x="30" y="77"/>
                </a:cubicBezTo>
                <a:cubicBezTo>
                  <a:pt x="32" y="76"/>
                  <a:pt x="32" y="74"/>
                  <a:pt x="32" y="74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0"/>
                  <a:pt x="32" y="49"/>
                  <a:pt x="34" y="49"/>
                </a:cubicBezTo>
                <a:cubicBezTo>
                  <a:pt x="35" y="49"/>
                  <a:pt x="36" y="50"/>
                  <a:pt x="36" y="51"/>
                </a:cubicBezTo>
                <a:cubicBezTo>
                  <a:pt x="36" y="74"/>
                  <a:pt x="36" y="74"/>
                  <a:pt x="36" y="74"/>
                </a:cubicBezTo>
                <a:cubicBezTo>
                  <a:pt x="36" y="74"/>
                  <a:pt x="36" y="77"/>
                  <a:pt x="33" y="80"/>
                </a:cubicBezTo>
                <a:cubicBezTo>
                  <a:pt x="32" y="81"/>
                  <a:pt x="30" y="82"/>
                  <a:pt x="27" y="82"/>
                </a:cubicBezTo>
                <a:close/>
                <a:moveTo>
                  <a:pt x="149" y="150"/>
                </a:moveTo>
                <a:cubicBezTo>
                  <a:pt x="149" y="150"/>
                  <a:pt x="149" y="150"/>
                  <a:pt x="148" y="150"/>
                </a:cubicBezTo>
                <a:cubicBezTo>
                  <a:pt x="148" y="150"/>
                  <a:pt x="147" y="150"/>
                  <a:pt x="147" y="150"/>
                </a:cubicBezTo>
                <a:cubicBezTo>
                  <a:pt x="110" y="113"/>
                  <a:pt x="110" y="113"/>
                  <a:pt x="110" y="113"/>
                </a:cubicBezTo>
                <a:cubicBezTo>
                  <a:pt x="99" y="124"/>
                  <a:pt x="83" y="131"/>
                  <a:pt x="66" y="131"/>
                </a:cubicBezTo>
                <a:cubicBezTo>
                  <a:pt x="30" y="131"/>
                  <a:pt x="0" y="102"/>
                  <a:pt x="0" y="66"/>
                </a:cubicBezTo>
                <a:cubicBezTo>
                  <a:pt x="0" y="30"/>
                  <a:pt x="30" y="0"/>
                  <a:pt x="66" y="0"/>
                </a:cubicBezTo>
                <a:cubicBezTo>
                  <a:pt x="102" y="0"/>
                  <a:pt x="131" y="30"/>
                  <a:pt x="131" y="66"/>
                </a:cubicBezTo>
                <a:cubicBezTo>
                  <a:pt x="131" y="83"/>
                  <a:pt x="124" y="99"/>
                  <a:pt x="113" y="111"/>
                </a:cubicBezTo>
                <a:cubicBezTo>
                  <a:pt x="149" y="147"/>
                  <a:pt x="149" y="147"/>
                  <a:pt x="149" y="147"/>
                </a:cubicBezTo>
                <a:cubicBezTo>
                  <a:pt x="150" y="147"/>
                  <a:pt x="150" y="149"/>
                  <a:pt x="149" y="150"/>
                </a:cubicBezTo>
                <a:close/>
                <a:moveTo>
                  <a:pt x="66" y="127"/>
                </a:moveTo>
                <a:cubicBezTo>
                  <a:pt x="100" y="127"/>
                  <a:pt x="127" y="100"/>
                  <a:pt x="127" y="66"/>
                </a:cubicBezTo>
                <a:cubicBezTo>
                  <a:pt x="127" y="32"/>
                  <a:pt x="100" y="4"/>
                  <a:pt x="66" y="4"/>
                </a:cubicBezTo>
                <a:cubicBezTo>
                  <a:pt x="32" y="4"/>
                  <a:pt x="4" y="32"/>
                  <a:pt x="4" y="66"/>
                </a:cubicBezTo>
                <a:cubicBezTo>
                  <a:pt x="4" y="100"/>
                  <a:pt x="32" y="127"/>
                  <a:pt x="66" y="127"/>
                </a:cubicBezTo>
                <a:close/>
                <a:moveTo>
                  <a:pt x="88" y="59"/>
                </a:moveTo>
                <a:cubicBezTo>
                  <a:pt x="88" y="60"/>
                  <a:pt x="88" y="64"/>
                  <a:pt x="85" y="66"/>
                </a:cubicBezTo>
                <a:cubicBezTo>
                  <a:pt x="88" y="68"/>
                  <a:pt x="88" y="71"/>
                  <a:pt x="88" y="73"/>
                </a:cubicBezTo>
                <a:cubicBezTo>
                  <a:pt x="88" y="75"/>
                  <a:pt x="88" y="82"/>
                  <a:pt x="79" y="82"/>
                </a:cubicBezTo>
                <a:cubicBezTo>
                  <a:pt x="72" y="82"/>
                  <a:pt x="72" y="82"/>
                  <a:pt x="72" y="82"/>
                </a:cubicBezTo>
                <a:cubicBezTo>
                  <a:pt x="71" y="82"/>
                  <a:pt x="70" y="81"/>
                  <a:pt x="70" y="80"/>
                </a:cubicBezTo>
                <a:cubicBezTo>
                  <a:pt x="70" y="52"/>
                  <a:pt x="70" y="52"/>
                  <a:pt x="70" y="52"/>
                </a:cubicBezTo>
                <a:cubicBezTo>
                  <a:pt x="70" y="50"/>
                  <a:pt x="71" y="50"/>
                  <a:pt x="72" y="50"/>
                </a:cubicBezTo>
                <a:cubicBezTo>
                  <a:pt x="79" y="50"/>
                  <a:pt x="79" y="50"/>
                  <a:pt x="79" y="50"/>
                </a:cubicBezTo>
                <a:cubicBezTo>
                  <a:pt x="88" y="50"/>
                  <a:pt x="88" y="56"/>
                  <a:pt x="88" y="59"/>
                </a:cubicBezTo>
                <a:close/>
                <a:moveTo>
                  <a:pt x="84" y="73"/>
                </a:moveTo>
                <a:cubicBezTo>
                  <a:pt x="84" y="69"/>
                  <a:pt x="83" y="68"/>
                  <a:pt x="79" y="68"/>
                </a:cubicBezTo>
                <a:cubicBezTo>
                  <a:pt x="74" y="68"/>
                  <a:pt x="74" y="68"/>
                  <a:pt x="74" y="68"/>
                </a:cubicBezTo>
                <a:cubicBezTo>
                  <a:pt x="74" y="78"/>
                  <a:pt x="74" y="78"/>
                  <a:pt x="74" y="78"/>
                </a:cubicBezTo>
                <a:cubicBezTo>
                  <a:pt x="79" y="78"/>
                  <a:pt x="79" y="78"/>
                  <a:pt x="79" y="78"/>
                </a:cubicBezTo>
                <a:cubicBezTo>
                  <a:pt x="83" y="78"/>
                  <a:pt x="84" y="76"/>
                  <a:pt x="84" y="73"/>
                </a:cubicBezTo>
                <a:close/>
                <a:moveTo>
                  <a:pt x="84" y="59"/>
                </a:moveTo>
                <a:cubicBezTo>
                  <a:pt x="84" y="55"/>
                  <a:pt x="83" y="54"/>
                  <a:pt x="79" y="54"/>
                </a:cubicBezTo>
                <a:cubicBezTo>
                  <a:pt x="74" y="54"/>
                  <a:pt x="74" y="54"/>
                  <a:pt x="74" y="54"/>
                </a:cubicBezTo>
                <a:cubicBezTo>
                  <a:pt x="74" y="64"/>
                  <a:pt x="74" y="64"/>
                  <a:pt x="74" y="64"/>
                </a:cubicBezTo>
                <a:cubicBezTo>
                  <a:pt x="79" y="64"/>
                  <a:pt x="79" y="64"/>
                  <a:pt x="79" y="64"/>
                </a:cubicBezTo>
                <a:cubicBezTo>
                  <a:pt x="83" y="64"/>
                  <a:pt x="84" y="62"/>
                  <a:pt x="84" y="59"/>
                </a:cubicBezTo>
                <a:close/>
                <a:moveTo>
                  <a:pt x="63" y="66"/>
                </a:moveTo>
                <a:cubicBezTo>
                  <a:pt x="63" y="71"/>
                  <a:pt x="63" y="82"/>
                  <a:pt x="53" y="82"/>
                </a:cubicBezTo>
                <a:cubicBezTo>
                  <a:pt x="43" y="82"/>
                  <a:pt x="43" y="71"/>
                  <a:pt x="43" y="66"/>
                </a:cubicBezTo>
                <a:cubicBezTo>
                  <a:pt x="43" y="61"/>
                  <a:pt x="43" y="49"/>
                  <a:pt x="53" y="49"/>
                </a:cubicBezTo>
                <a:cubicBezTo>
                  <a:pt x="63" y="49"/>
                  <a:pt x="63" y="61"/>
                  <a:pt x="63" y="66"/>
                </a:cubicBezTo>
                <a:close/>
                <a:moveTo>
                  <a:pt x="59" y="66"/>
                </a:moveTo>
                <a:cubicBezTo>
                  <a:pt x="59" y="55"/>
                  <a:pt x="56" y="53"/>
                  <a:pt x="53" y="53"/>
                </a:cubicBezTo>
                <a:cubicBezTo>
                  <a:pt x="49" y="53"/>
                  <a:pt x="47" y="55"/>
                  <a:pt x="47" y="66"/>
                </a:cubicBezTo>
                <a:cubicBezTo>
                  <a:pt x="47" y="76"/>
                  <a:pt x="49" y="78"/>
                  <a:pt x="53" y="78"/>
                </a:cubicBezTo>
                <a:cubicBezTo>
                  <a:pt x="56" y="78"/>
                  <a:pt x="59" y="76"/>
                  <a:pt x="59" y="66"/>
                </a:cubicBezTo>
                <a:close/>
                <a:moveTo>
                  <a:pt x="113" y="73"/>
                </a:moveTo>
                <a:cubicBezTo>
                  <a:pt x="113" y="68"/>
                  <a:pt x="111" y="65"/>
                  <a:pt x="106" y="64"/>
                </a:cubicBezTo>
                <a:cubicBezTo>
                  <a:pt x="105" y="64"/>
                  <a:pt x="105" y="64"/>
                  <a:pt x="105" y="64"/>
                </a:cubicBezTo>
                <a:cubicBezTo>
                  <a:pt x="102" y="63"/>
                  <a:pt x="100" y="62"/>
                  <a:pt x="100" y="59"/>
                </a:cubicBezTo>
                <a:cubicBezTo>
                  <a:pt x="100" y="56"/>
                  <a:pt x="102" y="53"/>
                  <a:pt x="105" y="53"/>
                </a:cubicBezTo>
                <a:cubicBezTo>
                  <a:pt x="107" y="53"/>
                  <a:pt x="109" y="55"/>
                  <a:pt x="109" y="58"/>
                </a:cubicBezTo>
                <a:cubicBezTo>
                  <a:pt x="110" y="59"/>
                  <a:pt x="110" y="60"/>
                  <a:pt x="112" y="60"/>
                </a:cubicBezTo>
                <a:cubicBezTo>
                  <a:pt x="113" y="60"/>
                  <a:pt x="114" y="59"/>
                  <a:pt x="113" y="58"/>
                </a:cubicBezTo>
                <a:cubicBezTo>
                  <a:pt x="113" y="53"/>
                  <a:pt x="109" y="49"/>
                  <a:pt x="105" y="49"/>
                </a:cubicBezTo>
                <a:cubicBezTo>
                  <a:pt x="100" y="49"/>
                  <a:pt x="96" y="53"/>
                  <a:pt x="96" y="59"/>
                </a:cubicBezTo>
                <a:cubicBezTo>
                  <a:pt x="96" y="63"/>
                  <a:pt x="99" y="66"/>
                  <a:pt x="104" y="68"/>
                </a:cubicBezTo>
                <a:cubicBezTo>
                  <a:pt x="105" y="68"/>
                  <a:pt x="105" y="68"/>
                  <a:pt x="105" y="68"/>
                </a:cubicBezTo>
                <a:cubicBezTo>
                  <a:pt x="107" y="68"/>
                  <a:pt x="109" y="70"/>
                  <a:pt x="109" y="73"/>
                </a:cubicBezTo>
                <a:cubicBezTo>
                  <a:pt x="109" y="76"/>
                  <a:pt x="107" y="78"/>
                  <a:pt x="105" y="78"/>
                </a:cubicBezTo>
                <a:cubicBezTo>
                  <a:pt x="102" y="78"/>
                  <a:pt x="100" y="76"/>
                  <a:pt x="100" y="73"/>
                </a:cubicBezTo>
                <a:cubicBezTo>
                  <a:pt x="100" y="72"/>
                  <a:pt x="99" y="71"/>
                  <a:pt x="98" y="72"/>
                </a:cubicBezTo>
                <a:cubicBezTo>
                  <a:pt x="97" y="72"/>
                  <a:pt x="96" y="73"/>
                  <a:pt x="96" y="74"/>
                </a:cubicBezTo>
                <a:cubicBezTo>
                  <a:pt x="96" y="78"/>
                  <a:pt x="100" y="82"/>
                  <a:pt x="105" y="82"/>
                </a:cubicBezTo>
                <a:cubicBezTo>
                  <a:pt x="110" y="82"/>
                  <a:pt x="113" y="78"/>
                  <a:pt x="113" y="7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6">
            <a:extLst>
              <a:ext uri="{FF2B5EF4-FFF2-40B4-BE49-F238E27FC236}">
                <a16:creationId xmlns:a16="http://schemas.microsoft.com/office/drawing/2014/main" id="{DE5BA18E-965E-4367-8F17-820A563FF345}"/>
              </a:ext>
            </a:extLst>
          </p:cNvPr>
          <p:cNvSpPr>
            <a:spLocks noEditPoints="1"/>
          </p:cNvSpPr>
          <p:nvPr/>
        </p:nvSpPr>
        <p:spPr bwMode="auto">
          <a:xfrm>
            <a:off x="6800807" y="4784108"/>
            <a:ext cx="728663" cy="727075"/>
          </a:xfrm>
          <a:custGeom>
            <a:avLst/>
            <a:gdLst>
              <a:gd name="T0" fmla="*/ 148 w 150"/>
              <a:gd name="T1" fmla="*/ 87 h 150"/>
              <a:gd name="T2" fmla="*/ 137 w 150"/>
              <a:gd name="T3" fmla="*/ 116 h 150"/>
              <a:gd name="T4" fmla="*/ 117 w 150"/>
              <a:gd name="T5" fmla="*/ 137 h 150"/>
              <a:gd name="T6" fmla="*/ 101 w 150"/>
              <a:gd name="T7" fmla="*/ 120 h 150"/>
              <a:gd name="T8" fmla="*/ 132 w 150"/>
              <a:gd name="T9" fmla="*/ 118 h 150"/>
              <a:gd name="T10" fmla="*/ 125 w 150"/>
              <a:gd name="T11" fmla="*/ 84 h 150"/>
              <a:gd name="T12" fmla="*/ 146 w 150"/>
              <a:gd name="T13" fmla="*/ 68 h 150"/>
              <a:gd name="T14" fmla="*/ 119 w 150"/>
              <a:gd name="T15" fmla="*/ 48 h 150"/>
              <a:gd name="T16" fmla="*/ 117 w 150"/>
              <a:gd name="T17" fmla="*/ 17 h 150"/>
              <a:gd name="T18" fmla="*/ 84 w 150"/>
              <a:gd name="T19" fmla="*/ 25 h 150"/>
              <a:gd name="T20" fmla="*/ 67 w 150"/>
              <a:gd name="T21" fmla="*/ 4 h 150"/>
              <a:gd name="T22" fmla="*/ 48 w 150"/>
              <a:gd name="T23" fmla="*/ 31 h 150"/>
              <a:gd name="T24" fmla="*/ 17 w 150"/>
              <a:gd name="T25" fmla="*/ 32 h 150"/>
              <a:gd name="T26" fmla="*/ 24 w 150"/>
              <a:gd name="T27" fmla="*/ 66 h 150"/>
              <a:gd name="T28" fmla="*/ 4 w 150"/>
              <a:gd name="T29" fmla="*/ 83 h 150"/>
              <a:gd name="T30" fmla="*/ 31 w 150"/>
              <a:gd name="T31" fmla="*/ 102 h 150"/>
              <a:gd name="T32" fmla="*/ 32 w 150"/>
              <a:gd name="T33" fmla="*/ 133 h 150"/>
              <a:gd name="T34" fmla="*/ 48 w 150"/>
              <a:gd name="T35" fmla="*/ 122 h 150"/>
              <a:gd name="T36" fmla="*/ 31 w 150"/>
              <a:gd name="T37" fmla="*/ 137 h 150"/>
              <a:gd name="T38" fmla="*/ 13 w 150"/>
              <a:gd name="T39" fmla="*/ 116 h 150"/>
              <a:gd name="T40" fmla="*/ 2 w 150"/>
              <a:gd name="T41" fmla="*/ 87 h 150"/>
              <a:gd name="T42" fmla="*/ 2 w 150"/>
              <a:gd name="T43" fmla="*/ 64 h 150"/>
              <a:gd name="T44" fmla="*/ 13 w 150"/>
              <a:gd name="T45" fmla="*/ 34 h 150"/>
              <a:gd name="T46" fmla="*/ 31 w 150"/>
              <a:gd name="T47" fmla="*/ 13 h 150"/>
              <a:gd name="T48" fmla="*/ 63 w 150"/>
              <a:gd name="T49" fmla="*/ 21 h 150"/>
              <a:gd name="T50" fmla="*/ 84 w 150"/>
              <a:gd name="T51" fmla="*/ 0 h 150"/>
              <a:gd name="T52" fmla="*/ 102 w 150"/>
              <a:gd name="T53" fmla="*/ 27 h 150"/>
              <a:gd name="T54" fmla="*/ 137 w 150"/>
              <a:gd name="T55" fmla="*/ 31 h 150"/>
              <a:gd name="T56" fmla="*/ 123 w 150"/>
              <a:gd name="T57" fmla="*/ 47 h 150"/>
              <a:gd name="T58" fmla="*/ 150 w 150"/>
              <a:gd name="T59" fmla="*/ 66 h 150"/>
              <a:gd name="T60" fmla="*/ 63 w 150"/>
              <a:gd name="T61" fmla="*/ 129 h 150"/>
              <a:gd name="T62" fmla="*/ 86 w 150"/>
              <a:gd name="T63" fmla="*/ 129 h 150"/>
              <a:gd name="T64" fmla="*/ 65 w 150"/>
              <a:gd name="T65" fmla="*/ 140 h 150"/>
              <a:gd name="T66" fmla="*/ 73 w 150"/>
              <a:gd name="T67" fmla="*/ 144 h 150"/>
              <a:gd name="T68" fmla="*/ 77 w 150"/>
              <a:gd name="T69" fmla="*/ 148 h 150"/>
              <a:gd name="T70" fmla="*/ 86 w 150"/>
              <a:gd name="T71" fmla="*/ 142 h 150"/>
              <a:gd name="T72" fmla="*/ 86 w 150"/>
              <a:gd name="T73" fmla="*/ 116 h 150"/>
              <a:gd name="T74" fmla="*/ 63 w 150"/>
              <a:gd name="T75" fmla="*/ 116 h 150"/>
              <a:gd name="T76" fmla="*/ 75 w 150"/>
              <a:gd name="T77" fmla="*/ 38 h 150"/>
              <a:gd name="T78" fmla="*/ 110 w 150"/>
              <a:gd name="T79" fmla="*/ 75 h 150"/>
              <a:gd name="T80" fmla="*/ 66 w 150"/>
              <a:gd name="T81" fmla="*/ 107 h 150"/>
              <a:gd name="T82" fmla="*/ 82 w 150"/>
              <a:gd name="T83" fmla="*/ 114 h 150"/>
              <a:gd name="T84" fmla="*/ 110 w 150"/>
              <a:gd name="T85" fmla="*/ 7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0" h="150">
                <a:moveTo>
                  <a:pt x="150" y="66"/>
                </a:moveTo>
                <a:cubicBezTo>
                  <a:pt x="150" y="85"/>
                  <a:pt x="150" y="85"/>
                  <a:pt x="150" y="85"/>
                </a:cubicBezTo>
                <a:cubicBezTo>
                  <a:pt x="150" y="86"/>
                  <a:pt x="149" y="87"/>
                  <a:pt x="148" y="87"/>
                </a:cubicBezTo>
                <a:cubicBezTo>
                  <a:pt x="129" y="87"/>
                  <a:pt x="129" y="87"/>
                  <a:pt x="129" y="87"/>
                </a:cubicBezTo>
                <a:cubicBezTo>
                  <a:pt x="127" y="92"/>
                  <a:pt x="125" y="98"/>
                  <a:pt x="123" y="103"/>
                </a:cubicBezTo>
                <a:cubicBezTo>
                  <a:pt x="137" y="116"/>
                  <a:pt x="137" y="116"/>
                  <a:pt x="137" y="116"/>
                </a:cubicBezTo>
                <a:cubicBezTo>
                  <a:pt x="137" y="117"/>
                  <a:pt x="137" y="118"/>
                  <a:pt x="137" y="119"/>
                </a:cubicBezTo>
                <a:cubicBezTo>
                  <a:pt x="119" y="137"/>
                  <a:pt x="119" y="137"/>
                  <a:pt x="119" y="137"/>
                </a:cubicBezTo>
                <a:cubicBezTo>
                  <a:pt x="118" y="137"/>
                  <a:pt x="118" y="137"/>
                  <a:pt x="117" y="137"/>
                </a:cubicBezTo>
                <a:cubicBezTo>
                  <a:pt x="117" y="137"/>
                  <a:pt x="116" y="137"/>
                  <a:pt x="116" y="137"/>
                </a:cubicBezTo>
                <a:cubicBezTo>
                  <a:pt x="101" y="122"/>
                  <a:pt x="101" y="122"/>
                  <a:pt x="101" y="122"/>
                </a:cubicBezTo>
                <a:cubicBezTo>
                  <a:pt x="101" y="122"/>
                  <a:pt x="101" y="120"/>
                  <a:pt x="101" y="120"/>
                </a:cubicBezTo>
                <a:cubicBezTo>
                  <a:pt x="102" y="119"/>
                  <a:pt x="103" y="119"/>
                  <a:pt x="104" y="120"/>
                </a:cubicBezTo>
                <a:cubicBezTo>
                  <a:pt x="117" y="133"/>
                  <a:pt x="117" y="133"/>
                  <a:pt x="117" y="133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19" y="104"/>
                  <a:pt x="119" y="103"/>
                  <a:pt x="119" y="102"/>
                </a:cubicBezTo>
                <a:cubicBezTo>
                  <a:pt x="122" y="97"/>
                  <a:pt x="124" y="88"/>
                  <a:pt x="125" y="84"/>
                </a:cubicBezTo>
                <a:cubicBezTo>
                  <a:pt x="125" y="83"/>
                  <a:pt x="126" y="83"/>
                  <a:pt x="127" y="83"/>
                </a:cubicBezTo>
                <a:cubicBezTo>
                  <a:pt x="146" y="83"/>
                  <a:pt x="146" y="83"/>
                  <a:pt x="146" y="83"/>
                </a:cubicBezTo>
                <a:cubicBezTo>
                  <a:pt x="146" y="68"/>
                  <a:pt x="146" y="68"/>
                  <a:pt x="146" y="68"/>
                </a:cubicBezTo>
                <a:cubicBezTo>
                  <a:pt x="127" y="68"/>
                  <a:pt x="127" y="68"/>
                  <a:pt x="127" y="68"/>
                </a:cubicBezTo>
                <a:cubicBezTo>
                  <a:pt x="126" y="68"/>
                  <a:pt x="125" y="67"/>
                  <a:pt x="125" y="66"/>
                </a:cubicBezTo>
                <a:cubicBezTo>
                  <a:pt x="124" y="60"/>
                  <a:pt x="122" y="52"/>
                  <a:pt x="119" y="48"/>
                </a:cubicBezTo>
                <a:cubicBezTo>
                  <a:pt x="119" y="47"/>
                  <a:pt x="119" y="46"/>
                  <a:pt x="119" y="46"/>
                </a:cubicBezTo>
                <a:cubicBezTo>
                  <a:pt x="132" y="32"/>
                  <a:pt x="132" y="32"/>
                  <a:pt x="132" y="32"/>
                </a:cubicBezTo>
                <a:cubicBezTo>
                  <a:pt x="117" y="17"/>
                  <a:pt x="117" y="17"/>
                  <a:pt x="117" y="17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3" y="31"/>
                  <a:pt x="102" y="31"/>
                </a:cubicBezTo>
                <a:cubicBezTo>
                  <a:pt x="97" y="28"/>
                  <a:pt x="89" y="26"/>
                  <a:pt x="84" y="25"/>
                </a:cubicBezTo>
                <a:cubicBezTo>
                  <a:pt x="83" y="24"/>
                  <a:pt x="82" y="24"/>
                  <a:pt x="82" y="23"/>
                </a:cubicBezTo>
                <a:cubicBezTo>
                  <a:pt x="82" y="4"/>
                  <a:pt x="82" y="4"/>
                  <a:pt x="82" y="4"/>
                </a:cubicBezTo>
                <a:cubicBezTo>
                  <a:pt x="67" y="4"/>
                  <a:pt x="67" y="4"/>
                  <a:pt x="67" y="4"/>
                </a:cubicBezTo>
                <a:cubicBezTo>
                  <a:pt x="67" y="23"/>
                  <a:pt x="67" y="23"/>
                  <a:pt x="67" y="23"/>
                </a:cubicBezTo>
                <a:cubicBezTo>
                  <a:pt x="67" y="24"/>
                  <a:pt x="67" y="24"/>
                  <a:pt x="66" y="25"/>
                </a:cubicBezTo>
                <a:cubicBezTo>
                  <a:pt x="60" y="26"/>
                  <a:pt x="52" y="28"/>
                  <a:pt x="48" y="31"/>
                </a:cubicBezTo>
                <a:cubicBezTo>
                  <a:pt x="47" y="31"/>
                  <a:pt x="46" y="31"/>
                  <a:pt x="45" y="31"/>
                </a:cubicBezTo>
                <a:cubicBezTo>
                  <a:pt x="32" y="17"/>
                  <a:pt x="32" y="17"/>
                  <a:pt x="32" y="17"/>
                </a:cubicBezTo>
                <a:cubicBezTo>
                  <a:pt x="17" y="32"/>
                  <a:pt x="17" y="32"/>
                  <a:pt x="17" y="32"/>
                </a:cubicBezTo>
                <a:cubicBezTo>
                  <a:pt x="30" y="46"/>
                  <a:pt x="30" y="46"/>
                  <a:pt x="30" y="46"/>
                </a:cubicBezTo>
                <a:cubicBezTo>
                  <a:pt x="31" y="46"/>
                  <a:pt x="31" y="47"/>
                  <a:pt x="31" y="48"/>
                </a:cubicBezTo>
                <a:cubicBezTo>
                  <a:pt x="28" y="53"/>
                  <a:pt x="25" y="62"/>
                  <a:pt x="24" y="66"/>
                </a:cubicBezTo>
                <a:cubicBezTo>
                  <a:pt x="24" y="67"/>
                  <a:pt x="23" y="68"/>
                  <a:pt x="22" y="68"/>
                </a:cubicBezTo>
                <a:cubicBezTo>
                  <a:pt x="4" y="68"/>
                  <a:pt x="4" y="68"/>
                  <a:pt x="4" y="68"/>
                </a:cubicBezTo>
                <a:cubicBezTo>
                  <a:pt x="4" y="83"/>
                  <a:pt x="4" y="83"/>
                  <a:pt x="4" y="83"/>
                </a:cubicBezTo>
                <a:cubicBezTo>
                  <a:pt x="22" y="83"/>
                  <a:pt x="22" y="83"/>
                  <a:pt x="22" y="83"/>
                </a:cubicBezTo>
                <a:cubicBezTo>
                  <a:pt x="23" y="83"/>
                  <a:pt x="24" y="83"/>
                  <a:pt x="24" y="84"/>
                </a:cubicBezTo>
                <a:cubicBezTo>
                  <a:pt x="25" y="88"/>
                  <a:pt x="28" y="97"/>
                  <a:pt x="31" y="102"/>
                </a:cubicBezTo>
                <a:cubicBezTo>
                  <a:pt x="31" y="103"/>
                  <a:pt x="31" y="104"/>
                  <a:pt x="30" y="104"/>
                </a:cubicBezTo>
                <a:cubicBezTo>
                  <a:pt x="17" y="118"/>
                  <a:pt x="17" y="118"/>
                  <a:pt x="17" y="118"/>
                </a:cubicBezTo>
                <a:cubicBezTo>
                  <a:pt x="32" y="133"/>
                  <a:pt x="32" y="133"/>
                  <a:pt x="32" y="133"/>
                </a:cubicBezTo>
                <a:cubicBezTo>
                  <a:pt x="45" y="120"/>
                  <a:pt x="45" y="120"/>
                  <a:pt x="45" y="120"/>
                </a:cubicBezTo>
                <a:cubicBezTo>
                  <a:pt x="46" y="119"/>
                  <a:pt x="47" y="119"/>
                  <a:pt x="48" y="120"/>
                </a:cubicBezTo>
                <a:cubicBezTo>
                  <a:pt x="49" y="120"/>
                  <a:pt x="49" y="122"/>
                  <a:pt x="48" y="122"/>
                </a:cubicBezTo>
                <a:cubicBezTo>
                  <a:pt x="34" y="137"/>
                  <a:pt x="34" y="137"/>
                  <a:pt x="34" y="137"/>
                </a:cubicBezTo>
                <a:cubicBezTo>
                  <a:pt x="33" y="137"/>
                  <a:pt x="33" y="137"/>
                  <a:pt x="32" y="137"/>
                </a:cubicBezTo>
                <a:cubicBezTo>
                  <a:pt x="32" y="137"/>
                  <a:pt x="31" y="137"/>
                  <a:pt x="31" y="137"/>
                </a:cubicBezTo>
                <a:cubicBezTo>
                  <a:pt x="13" y="119"/>
                  <a:pt x="13" y="119"/>
                  <a:pt x="13" y="119"/>
                </a:cubicBezTo>
                <a:cubicBezTo>
                  <a:pt x="13" y="119"/>
                  <a:pt x="12" y="118"/>
                  <a:pt x="12" y="118"/>
                </a:cubicBezTo>
                <a:cubicBezTo>
                  <a:pt x="12" y="117"/>
                  <a:pt x="13" y="117"/>
                  <a:pt x="13" y="116"/>
                </a:cubicBezTo>
                <a:cubicBezTo>
                  <a:pt x="26" y="103"/>
                  <a:pt x="26" y="103"/>
                  <a:pt x="26" y="103"/>
                </a:cubicBezTo>
                <a:cubicBezTo>
                  <a:pt x="24" y="98"/>
                  <a:pt x="22" y="92"/>
                  <a:pt x="21" y="87"/>
                </a:cubicBezTo>
                <a:cubicBezTo>
                  <a:pt x="2" y="87"/>
                  <a:pt x="2" y="87"/>
                  <a:pt x="2" y="87"/>
                </a:cubicBezTo>
                <a:cubicBezTo>
                  <a:pt x="1" y="87"/>
                  <a:pt x="0" y="86"/>
                  <a:pt x="0" y="85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4"/>
                  <a:pt x="1" y="64"/>
                  <a:pt x="2" y="64"/>
                </a:cubicBezTo>
                <a:cubicBezTo>
                  <a:pt x="21" y="64"/>
                  <a:pt x="21" y="64"/>
                  <a:pt x="21" y="64"/>
                </a:cubicBezTo>
                <a:cubicBezTo>
                  <a:pt x="22" y="58"/>
                  <a:pt x="24" y="52"/>
                  <a:pt x="26" y="47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2" y="33"/>
                  <a:pt x="12" y="32"/>
                </a:cubicBezTo>
                <a:cubicBezTo>
                  <a:pt x="12" y="32"/>
                  <a:pt x="13" y="31"/>
                  <a:pt x="13" y="31"/>
                </a:cubicBezTo>
                <a:cubicBezTo>
                  <a:pt x="31" y="13"/>
                  <a:pt x="31" y="13"/>
                  <a:pt x="31" y="13"/>
                </a:cubicBezTo>
                <a:cubicBezTo>
                  <a:pt x="32" y="12"/>
                  <a:pt x="33" y="12"/>
                  <a:pt x="34" y="13"/>
                </a:cubicBezTo>
                <a:cubicBezTo>
                  <a:pt x="47" y="27"/>
                  <a:pt x="47" y="27"/>
                  <a:pt x="47" y="27"/>
                </a:cubicBezTo>
                <a:cubicBezTo>
                  <a:pt x="52" y="24"/>
                  <a:pt x="58" y="22"/>
                  <a:pt x="63" y="21"/>
                </a:cubicBezTo>
                <a:cubicBezTo>
                  <a:pt x="63" y="2"/>
                  <a:pt x="63" y="2"/>
                  <a:pt x="63" y="2"/>
                </a:cubicBezTo>
                <a:cubicBezTo>
                  <a:pt x="63" y="1"/>
                  <a:pt x="64" y="0"/>
                  <a:pt x="65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5" y="0"/>
                  <a:pt x="86" y="1"/>
                  <a:pt x="86" y="2"/>
                </a:cubicBezTo>
                <a:cubicBezTo>
                  <a:pt x="86" y="21"/>
                  <a:pt x="86" y="21"/>
                  <a:pt x="86" y="21"/>
                </a:cubicBezTo>
                <a:cubicBezTo>
                  <a:pt x="91" y="22"/>
                  <a:pt x="98" y="24"/>
                  <a:pt x="102" y="27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117" y="12"/>
                  <a:pt x="118" y="12"/>
                  <a:pt x="119" y="13"/>
                </a:cubicBezTo>
                <a:cubicBezTo>
                  <a:pt x="137" y="31"/>
                  <a:pt x="137" y="31"/>
                  <a:pt x="137" y="31"/>
                </a:cubicBezTo>
                <a:cubicBezTo>
                  <a:pt x="137" y="31"/>
                  <a:pt x="137" y="32"/>
                  <a:pt x="137" y="32"/>
                </a:cubicBezTo>
                <a:cubicBezTo>
                  <a:pt x="137" y="33"/>
                  <a:pt x="137" y="34"/>
                  <a:pt x="137" y="34"/>
                </a:cubicBezTo>
                <a:cubicBezTo>
                  <a:pt x="123" y="47"/>
                  <a:pt x="123" y="47"/>
                  <a:pt x="123" y="47"/>
                </a:cubicBezTo>
                <a:cubicBezTo>
                  <a:pt x="125" y="52"/>
                  <a:pt x="127" y="58"/>
                  <a:pt x="129" y="64"/>
                </a:cubicBezTo>
                <a:cubicBezTo>
                  <a:pt x="148" y="64"/>
                  <a:pt x="148" y="64"/>
                  <a:pt x="148" y="64"/>
                </a:cubicBezTo>
                <a:cubicBezTo>
                  <a:pt x="149" y="64"/>
                  <a:pt x="150" y="64"/>
                  <a:pt x="150" y="66"/>
                </a:cubicBezTo>
                <a:close/>
                <a:moveTo>
                  <a:pt x="84" y="127"/>
                </a:moveTo>
                <a:cubicBezTo>
                  <a:pt x="65" y="127"/>
                  <a:pt x="65" y="127"/>
                  <a:pt x="65" y="127"/>
                </a:cubicBezTo>
                <a:cubicBezTo>
                  <a:pt x="64" y="127"/>
                  <a:pt x="63" y="128"/>
                  <a:pt x="63" y="129"/>
                </a:cubicBezTo>
                <a:cubicBezTo>
                  <a:pt x="63" y="130"/>
                  <a:pt x="64" y="131"/>
                  <a:pt x="65" y="131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85" y="131"/>
                  <a:pt x="86" y="130"/>
                  <a:pt x="86" y="129"/>
                </a:cubicBezTo>
                <a:cubicBezTo>
                  <a:pt x="86" y="128"/>
                  <a:pt x="85" y="127"/>
                  <a:pt x="84" y="127"/>
                </a:cubicBezTo>
                <a:close/>
                <a:moveTo>
                  <a:pt x="84" y="140"/>
                </a:moveTo>
                <a:cubicBezTo>
                  <a:pt x="65" y="140"/>
                  <a:pt x="65" y="140"/>
                  <a:pt x="65" y="140"/>
                </a:cubicBezTo>
                <a:cubicBezTo>
                  <a:pt x="64" y="140"/>
                  <a:pt x="63" y="140"/>
                  <a:pt x="63" y="142"/>
                </a:cubicBezTo>
                <a:cubicBezTo>
                  <a:pt x="63" y="143"/>
                  <a:pt x="64" y="144"/>
                  <a:pt x="65" y="144"/>
                </a:cubicBezTo>
                <a:cubicBezTo>
                  <a:pt x="73" y="144"/>
                  <a:pt x="73" y="144"/>
                  <a:pt x="73" y="144"/>
                </a:cubicBezTo>
                <a:cubicBezTo>
                  <a:pt x="73" y="148"/>
                  <a:pt x="73" y="148"/>
                  <a:pt x="73" y="148"/>
                </a:cubicBezTo>
                <a:cubicBezTo>
                  <a:pt x="73" y="149"/>
                  <a:pt x="74" y="150"/>
                  <a:pt x="75" y="150"/>
                </a:cubicBezTo>
                <a:cubicBezTo>
                  <a:pt x="76" y="150"/>
                  <a:pt x="77" y="149"/>
                  <a:pt x="77" y="148"/>
                </a:cubicBezTo>
                <a:cubicBezTo>
                  <a:pt x="77" y="144"/>
                  <a:pt x="77" y="144"/>
                  <a:pt x="77" y="144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5" y="144"/>
                  <a:pt x="86" y="143"/>
                  <a:pt x="86" y="142"/>
                </a:cubicBezTo>
                <a:cubicBezTo>
                  <a:pt x="86" y="140"/>
                  <a:pt x="85" y="140"/>
                  <a:pt x="84" y="140"/>
                </a:cubicBezTo>
                <a:close/>
                <a:moveTo>
                  <a:pt x="86" y="111"/>
                </a:moveTo>
                <a:cubicBezTo>
                  <a:pt x="86" y="116"/>
                  <a:pt x="86" y="116"/>
                  <a:pt x="86" y="116"/>
                </a:cubicBezTo>
                <a:cubicBezTo>
                  <a:pt x="86" y="117"/>
                  <a:pt x="85" y="118"/>
                  <a:pt x="84" y="118"/>
                </a:cubicBezTo>
                <a:cubicBezTo>
                  <a:pt x="65" y="118"/>
                  <a:pt x="65" y="118"/>
                  <a:pt x="65" y="118"/>
                </a:cubicBezTo>
                <a:cubicBezTo>
                  <a:pt x="64" y="118"/>
                  <a:pt x="63" y="117"/>
                  <a:pt x="63" y="116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47" y="105"/>
                  <a:pt x="36" y="91"/>
                  <a:pt x="36" y="75"/>
                </a:cubicBezTo>
                <a:cubicBezTo>
                  <a:pt x="36" y="55"/>
                  <a:pt x="53" y="38"/>
                  <a:pt x="75" y="38"/>
                </a:cubicBezTo>
                <a:cubicBezTo>
                  <a:pt x="96" y="38"/>
                  <a:pt x="114" y="55"/>
                  <a:pt x="114" y="75"/>
                </a:cubicBezTo>
                <a:cubicBezTo>
                  <a:pt x="114" y="91"/>
                  <a:pt x="103" y="105"/>
                  <a:pt x="86" y="111"/>
                </a:cubicBezTo>
                <a:close/>
                <a:moveTo>
                  <a:pt x="110" y="75"/>
                </a:moveTo>
                <a:cubicBezTo>
                  <a:pt x="110" y="57"/>
                  <a:pt x="94" y="42"/>
                  <a:pt x="75" y="42"/>
                </a:cubicBezTo>
                <a:cubicBezTo>
                  <a:pt x="55" y="42"/>
                  <a:pt x="40" y="57"/>
                  <a:pt x="40" y="75"/>
                </a:cubicBezTo>
                <a:cubicBezTo>
                  <a:pt x="40" y="90"/>
                  <a:pt x="50" y="103"/>
                  <a:pt x="66" y="107"/>
                </a:cubicBezTo>
                <a:cubicBezTo>
                  <a:pt x="67" y="107"/>
                  <a:pt x="67" y="108"/>
                  <a:pt x="67" y="109"/>
                </a:cubicBezTo>
                <a:cubicBezTo>
                  <a:pt x="67" y="114"/>
                  <a:pt x="67" y="114"/>
                  <a:pt x="67" y="114"/>
                </a:cubicBezTo>
                <a:cubicBezTo>
                  <a:pt x="82" y="114"/>
                  <a:pt x="82" y="114"/>
                  <a:pt x="82" y="114"/>
                </a:cubicBezTo>
                <a:cubicBezTo>
                  <a:pt x="82" y="109"/>
                  <a:pt x="82" y="109"/>
                  <a:pt x="82" y="109"/>
                </a:cubicBezTo>
                <a:cubicBezTo>
                  <a:pt x="82" y="108"/>
                  <a:pt x="83" y="107"/>
                  <a:pt x="84" y="107"/>
                </a:cubicBezTo>
                <a:cubicBezTo>
                  <a:pt x="99" y="103"/>
                  <a:pt x="110" y="90"/>
                  <a:pt x="110" y="7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7">
            <a:extLst>
              <a:ext uri="{FF2B5EF4-FFF2-40B4-BE49-F238E27FC236}">
                <a16:creationId xmlns:a16="http://schemas.microsoft.com/office/drawing/2014/main" id="{EEACA843-5CE9-49F7-B034-7C10BAE9525E}"/>
              </a:ext>
            </a:extLst>
          </p:cNvPr>
          <p:cNvSpPr>
            <a:spLocks noEditPoints="1"/>
          </p:cNvSpPr>
          <p:nvPr/>
        </p:nvSpPr>
        <p:spPr bwMode="auto">
          <a:xfrm>
            <a:off x="5525804" y="4855403"/>
            <a:ext cx="782638" cy="771525"/>
          </a:xfrm>
          <a:custGeom>
            <a:avLst/>
            <a:gdLst>
              <a:gd name="T0" fmla="*/ 26 w 161"/>
              <a:gd name="T1" fmla="*/ 153 h 159"/>
              <a:gd name="T2" fmla="*/ 160 w 161"/>
              <a:gd name="T3" fmla="*/ 15 h 159"/>
              <a:gd name="T4" fmla="*/ 141 w 161"/>
              <a:gd name="T5" fmla="*/ 39 h 159"/>
              <a:gd name="T6" fmla="*/ 140 w 161"/>
              <a:gd name="T7" fmla="*/ 38 h 159"/>
              <a:gd name="T8" fmla="*/ 65 w 161"/>
              <a:gd name="T9" fmla="*/ 101 h 159"/>
              <a:gd name="T10" fmla="*/ 77 w 161"/>
              <a:gd name="T11" fmla="*/ 116 h 159"/>
              <a:gd name="T12" fmla="*/ 75 w 161"/>
              <a:gd name="T13" fmla="*/ 116 h 159"/>
              <a:gd name="T14" fmla="*/ 26 w 161"/>
              <a:gd name="T15" fmla="*/ 153 h 159"/>
              <a:gd name="T16" fmla="*/ 18 w 161"/>
              <a:gd name="T17" fmla="*/ 157 h 159"/>
              <a:gd name="T18" fmla="*/ 6 w 161"/>
              <a:gd name="T19" fmla="*/ 145 h 159"/>
              <a:gd name="T20" fmla="*/ 52 w 161"/>
              <a:gd name="T21" fmla="*/ 93 h 159"/>
              <a:gd name="T22" fmla="*/ 46 w 161"/>
              <a:gd name="T23" fmla="*/ 85 h 159"/>
              <a:gd name="T24" fmla="*/ 62 w 161"/>
              <a:gd name="T25" fmla="*/ 98 h 159"/>
              <a:gd name="T26" fmla="*/ 123 w 161"/>
              <a:gd name="T27" fmla="*/ 22 h 159"/>
              <a:gd name="T28" fmla="*/ 123 w 161"/>
              <a:gd name="T29" fmla="*/ 19 h 159"/>
              <a:gd name="T30" fmla="*/ 150 w 161"/>
              <a:gd name="T31" fmla="*/ 3 h 159"/>
              <a:gd name="T32" fmla="*/ 160 w 161"/>
              <a:gd name="T33" fmla="*/ 15 h 159"/>
              <a:gd name="T34" fmla="*/ 55 w 161"/>
              <a:gd name="T35" fmla="*/ 96 h 159"/>
              <a:gd name="T36" fmla="*/ 10 w 161"/>
              <a:gd name="T37" fmla="*/ 145 h 159"/>
              <a:gd name="T38" fmla="*/ 18 w 161"/>
              <a:gd name="T39" fmla="*/ 153 h 159"/>
              <a:gd name="T40" fmla="*/ 23 w 161"/>
              <a:gd name="T41" fmla="*/ 150 h 159"/>
              <a:gd name="T42" fmla="*/ 66 w 161"/>
              <a:gd name="T43" fmla="*/ 108 h 159"/>
              <a:gd name="T44" fmla="*/ 148 w 161"/>
              <a:gd name="T45" fmla="*/ 7 h 159"/>
              <a:gd name="T46" fmla="*/ 141 w 161"/>
              <a:gd name="T47" fmla="*/ 34 h 159"/>
              <a:gd name="T48" fmla="*/ 41 w 161"/>
              <a:gd name="T49" fmla="*/ 58 h 159"/>
              <a:gd name="T50" fmla="*/ 68 w 161"/>
              <a:gd name="T51" fmla="*/ 79 h 159"/>
              <a:gd name="T52" fmla="*/ 41 w 161"/>
              <a:gd name="T53" fmla="*/ 54 h 159"/>
              <a:gd name="T54" fmla="*/ 7 w 161"/>
              <a:gd name="T55" fmla="*/ 24 h 159"/>
              <a:gd name="T56" fmla="*/ 20 w 161"/>
              <a:gd name="T57" fmla="*/ 36 h 159"/>
              <a:gd name="T58" fmla="*/ 35 w 161"/>
              <a:gd name="T59" fmla="*/ 34 h 159"/>
              <a:gd name="T60" fmla="*/ 35 w 161"/>
              <a:gd name="T61" fmla="*/ 19 h 159"/>
              <a:gd name="T62" fmla="*/ 48 w 161"/>
              <a:gd name="T63" fmla="*/ 13 h 159"/>
              <a:gd name="T64" fmla="*/ 54 w 161"/>
              <a:gd name="T65" fmla="*/ 43 h 159"/>
              <a:gd name="T66" fmla="*/ 82 w 161"/>
              <a:gd name="T67" fmla="*/ 65 h 159"/>
              <a:gd name="T68" fmla="*/ 51 w 161"/>
              <a:gd name="T69" fmla="*/ 11 h 159"/>
              <a:gd name="T70" fmla="*/ 19 w 161"/>
              <a:gd name="T71" fmla="*/ 6 h 159"/>
              <a:gd name="T72" fmla="*/ 31 w 161"/>
              <a:gd name="T73" fmla="*/ 21 h 159"/>
              <a:gd name="T74" fmla="*/ 21 w 161"/>
              <a:gd name="T75" fmla="*/ 32 h 159"/>
              <a:gd name="T76" fmla="*/ 6 w 161"/>
              <a:gd name="T77" fmla="*/ 19 h 159"/>
              <a:gd name="T78" fmla="*/ 11 w 161"/>
              <a:gd name="T79" fmla="*/ 51 h 159"/>
              <a:gd name="T80" fmla="*/ 120 w 161"/>
              <a:gd name="T81" fmla="*/ 103 h 159"/>
              <a:gd name="T82" fmla="*/ 93 w 161"/>
              <a:gd name="T83" fmla="*/ 82 h 159"/>
              <a:gd name="T84" fmla="*/ 121 w 161"/>
              <a:gd name="T85" fmla="*/ 107 h 159"/>
              <a:gd name="T86" fmla="*/ 154 w 161"/>
              <a:gd name="T87" fmla="*/ 137 h 159"/>
              <a:gd name="T88" fmla="*/ 141 w 161"/>
              <a:gd name="T89" fmla="*/ 125 h 159"/>
              <a:gd name="T90" fmla="*/ 125 w 161"/>
              <a:gd name="T91" fmla="*/ 127 h 159"/>
              <a:gd name="T92" fmla="*/ 126 w 161"/>
              <a:gd name="T93" fmla="*/ 142 h 159"/>
              <a:gd name="T94" fmla="*/ 113 w 161"/>
              <a:gd name="T95" fmla="*/ 148 h 159"/>
              <a:gd name="T96" fmla="*/ 107 w 161"/>
              <a:gd name="T97" fmla="*/ 118 h 159"/>
              <a:gd name="T98" fmla="*/ 79 w 161"/>
              <a:gd name="T99" fmla="*/ 96 h 159"/>
              <a:gd name="T100" fmla="*/ 110 w 161"/>
              <a:gd name="T101" fmla="*/ 151 h 159"/>
              <a:gd name="T102" fmla="*/ 142 w 161"/>
              <a:gd name="T103" fmla="*/ 157 h 159"/>
              <a:gd name="T104" fmla="*/ 142 w 161"/>
              <a:gd name="T105" fmla="*/ 154 h 159"/>
              <a:gd name="T106" fmla="*/ 129 w 161"/>
              <a:gd name="T107" fmla="*/ 129 h 159"/>
              <a:gd name="T108" fmla="*/ 154 w 161"/>
              <a:gd name="T109" fmla="*/ 142 h 159"/>
              <a:gd name="T110" fmla="*/ 157 w 161"/>
              <a:gd name="T111" fmla="*/ 141 h 159"/>
              <a:gd name="T112" fmla="*/ 120 w 161"/>
              <a:gd name="T113" fmla="*/ 103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1" h="159">
                <a:moveTo>
                  <a:pt x="26" y="153"/>
                </a:moveTo>
                <a:cubicBezTo>
                  <a:pt x="26" y="153"/>
                  <a:pt x="26" y="153"/>
                  <a:pt x="26" y="153"/>
                </a:cubicBezTo>
                <a:cubicBezTo>
                  <a:pt x="26" y="153"/>
                  <a:pt x="26" y="153"/>
                  <a:pt x="26" y="153"/>
                </a:cubicBezTo>
                <a:close/>
                <a:moveTo>
                  <a:pt x="160" y="15"/>
                </a:moveTo>
                <a:cubicBezTo>
                  <a:pt x="143" y="38"/>
                  <a:pt x="143" y="38"/>
                  <a:pt x="143" y="38"/>
                </a:cubicBezTo>
                <a:cubicBezTo>
                  <a:pt x="142" y="39"/>
                  <a:pt x="142" y="39"/>
                  <a:pt x="141" y="39"/>
                </a:cubicBezTo>
                <a:cubicBezTo>
                  <a:pt x="141" y="39"/>
                  <a:pt x="141" y="39"/>
                  <a:pt x="141" y="39"/>
                </a:cubicBezTo>
                <a:cubicBezTo>
                  <a:pt x="141" y="39"/>
                  <a:pt x="140" y="39"/>
                  <a:pt x="140" y="38"/>
                </a:cubicBezTo>
                <a:cubicBezTo>
                  <a:pt x="133" y="32"/>
                  <a:pt x="133" y="32"/>
                  <a:pt x="133" y="32"/>
                </a:cubicBezTo>
                <a:cubicBezTo>
                  <a:pt x="65" y="101"/>
                  <a:pt x="65" y="101"/>
                  <a:pt x="65" y="101"/>
                </a:cubicBezTo>
                <a:cubicBezTo>
                  <a:pt x="77" y="113"/>
                  <a:pt x="77" y="113"/>
                  <a:pt x="77" y="113"/>
                </a:cubicBezTo>
                <a:cubicBezTo>
                  <a:pt x="78" y="114"/>
                  <a:pt x="78" y="115"/>
                  <a:pt x="77" y="116"/>
                </a:cubicBezTo>
                <a:cubicBezTo>
                  <a:pt x="77" y="117"/>
                  <a:pt x="76" y="117"/>
                  <a:pt x="76" y="117"/>
                </a:cubicBezTo>
                <a:cubicBezTo>
                  <a:pt x="75" y="117"/>
                  <a:pt x="75" y="117"/>
                  <a:pt x="75" y="116"/>
                </a:cubicBezTo>
                <a:cubicBezTo>
                  <a:pt x="69" y="111"/>
                  <a:pt x="69" y="111"/>
                  <a:pt x="69" y="111"/>
                </a:cubicBezTo>
                <a:cubicBezTo>
                  <a:pt x="26" y="153"/>
                  <a:pt x="26" y="153"/>
                  <a:pt x="26" y="153"/>
                </a:cubicBezTo>
                <a:cubicBezTo>
                  <a:pt x="24" y="155"/>
                  <a:pt x="21" y="157"/>
                  <a:pt x="18" y="157"/>
                </a:cubicBezTo>
                <a:cubicBezTo>
                  <a:pt x="18" y="157"/>
                  <a:pt x="18" y="157"/>
                  <a:pt x="18" y="157"/>
                </a:cubicBezTo>
                <a:cubicBezTo>
                  <a:pt x="15" y="157"/>
                  <a:pt x="12" y="155"/>
                  <a:pt x="9" y="153"/>
                </a:cubicBezTo>
                <a:cubicBezTo>
                  <a:pt x="7" y="151"/>
                  <a:pt x="6" y="148"/>
                  <a:pt x="6" y="145"/>
                </a:cubicBezTo>
                <a:cubicBezTo>
                  <a:pt x="6" y="141"/>
                  <a:pt x="7" y="138"/>
                  <a:pt x="9" y="136"/>
                </a:cubicBezTo>
                <a:cubicBezTo>
                  <a:pt x="52" y="93"/>
                  <a:pt x="52" y="93"/>
                  <a:pt x="52" y="93"/>
                </a:cubicBezTo>
                <a:cubicBezTo>
                  <a:pt x="46" y="88"/>
                  <a:pt x="46" y="88"/>
                  <a:pt x="46" y="88"/>
                </a:cubicBezTo>
                <a:cubicBezTo>
                  <a:pt x="45" y="87"/>
                  <a:pt x="45" y="86"/>
                  <a:pt x="46" y="85"/>
                </a:cubicBezTo>
                <a:cubicBezTo>
                  <a:pt x="47" y="84"/>
                  <a:pt x="48" y="84"/>
                  <a:pt x="49" y="85"/>
                </a:cubicBezTo>
                <a:cubicBezTo>
                  <a:pt x="62" y="98"/>
                  <a:pt x="62" y="98"/>
                  <a:pt x="62" y="98"/>
                </a:cubicBezTo>
                <a:cubicBezTo>
                  <a:pt x="130" y="29"/>
                  <a:pt x="130" y="29"/>
                  <a:pt x="130" y="29"/>
                </a:cubicBezTo>
                <a:cubicBezTo>
                  <a:pt x="123" y="22"/>
                  <a:pt x="123" y="22"/>
                  <a:pt x="123" y="22"/>
                </a:cubicBezTo>
                <a:cubicBezTo>
                  <a:pt x="123" y="22"/>
                  <a:pt x="123" y="21"/>
                  <a:pt x="123" y="20"/>
                </a:cubicBezTo>
                <a:cubicBezTo>
                  <a:pt x="123" y="20"/>
                  <a:pt x="123" y="19"/>
                  <a:pt x="123" y="19"/>
                </a:cubicBezTo>
                <a:cubicBezTo>
                  <a:pt x="147" y="2"/>
                  <a:pt x="147" y="2"/>
                  <a:pt x="147" y="2"/>
                </a:cubicBezTo>
                <a:cubicBezTo>
                  <a:pt x="148" y="2"/>
                  <a:pt x="149" y="2"/>
                  <a:pt x="150" y="3"/>
                </a:cubicBezTo>
                <a:cubicBezTo>
                  <a:pt x="160" y="13"/>
                  <a:pt x="160" y="13"/>
                  <a:pt x="160" y="13"/>
                </a:cubicBezTo>
                <a:cubicBezTo>
                  <a:pt x="160" y="13"/>
                  <a:pt x="160" y="15"/>
                  <a:pt x="160" y="15"/>
                </a:cubicBezTo>
                <a:close/>
                <a:moveTo>
                  <a:pt x="66" y="108"/>
                </a:moveTo>
                <a:cubicBezTo>
                  <a:pt x="55" y="96"/>
                  <a:pt x="55" y="96"/>
                  <a:pt x="55" y="96"/>
                </a:cubicBezTo>
                <a:cubicBezTo>
                  <a:pt x="12" y="139"/>
                  <a:pt x="12" y="139"/>
                  <a:pt x="12" y="139"/>
                </a:cubicBezTo>
                <a:cubicBezTo>
                  <a:pt x="11" y="140"/>
                  <a:pt x="10" y="142"/>
                  <a:pt x="10" y="145"/>
                </a:cubicBezTo>
                <a:cubicBezTo>
                  <a:pt x="10" y="147"/>
                  <a:pt x="11" y="149"/>
                  <a:pt x="12" y="150"/>
                </a:cubicBezTo>
                <a:cubicBezTo>
                  <a:pt x="14" y="152"/>
                  <a:pt x="16" y="153"/>
                  <a:pt x="18" y="153"/>
                </a:cubicBezTo>
                <a:cubicBezTo>
                  <a:pt x="18" y="153"/>
                  <a:pt x="18" y="153"/>
                  <a:pt x="18" y="153"/>
                </a:cubicBezTo>
                <a:cubicBezTo>
                  <a:pt x="20" y="153"/>
                  <a:pt x="22" y="152"/>
                  <a:pt x="23" y="150"/>
                </a:cubicBezTo>
                <a:cubicBezTo>
                  <a:pt x="23" y="150"/>
                  <a:pt x="23" y="150"/>
                  <a:pt x="23" y="150"/>
                </a:cubicBezTo>
                <a:lnTo>
                  <a:pt x="66" y="108"/>
                </a:lnTo>
                <a:close/>
                <a:moveTo>
                  <a:pt x="156" y="14"/>
                </a:moveTo>
                <a:cubicBezTo>
                  <a:pt x="148" y="7"/>
                  <a:pt x="148" y="7"/>
                  <a:pt x="148" y="7"/>
                </a:cubicBezTo>
                <a:cubicBezTo>
                  <a:pt x="128" y="21"/>
                  <a:pt x="128" y="21"/>
                  <a:pt x="128" y="21"/>
                </a:cubicBezTo>
                <a:cubicBezTo>
                  <a:pt x="141" y="34"/>
                  <a:pt x="141" y="34"/>
                  <a:pt x="141" y="34"/>
                </a:cubicBezTo>
                <a:lnTo>
                  <a:pt x="156" y="14"/>
                </a:lnTo>
                <a:close/>
                <a:moveTo>
                  <a:pt x="41" y="58"/>
                </a:moveTo>
                <a:cubicBezTo>
                  <a:pt x="65" y="82"/>
                  <a:pt x="65" y="82"/>
                  <a:pt x="65" y="82"/>
                </a:cubicBezTo>
                <a:cubicBezTo>
                  <a:pt x="68" y="79"/>
                  <a:pt x="68" y="79"/>
                  <a:pt x="68" y="79"/>
                </a:cubicBezTo>
                <a:cubicBezTo>
                  <a:pt x="43" y="54"/>
                  <a:pt x="43" y="54"/>
                  <a:pt x="43" y="54"/>
                </a:cubicBezTo>
                <a:cubicBezTo>
                  <a:pt x="42" y="54"/>
                  <a:pt x="41" y="53"/>
                  <a:pt x="41" y="54"/>
                </a:cubicBezTo>
                <a:cubicBezTo>
                  <a:pt x="31" y="58"/>
                  <a:pt x="21" y="56"/>
                  <a:pt x="13" y="49"/>
                </a:cubicBezTo>
                <a:cubicBezTo>
                  <a:pt x="7" y="42"/>
                  <a:pt x="5" y="33"/>
                  <a:pt x="7" y="24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6"/>
                  <a:pt x="20" y="36"/>
                  <a:pt x="20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5" y="36"/>
                  <a:pt x="35" y="35"/>
                  <a:pt x="35" y="34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19"/>
                  <a:pt x="35" y="19"/>
                </a:cubicBezTo>
                <a:cubicBezTo>
                  <a:pt x="24" y="7"/>
                  <a:pt x="24" y="7"/>
                  <a:pt x="24" y="7"/>
                </a:cubicBezTo>
                <a:cubicBezTo>
                  <a:pt x="33" y="5"/>
                  <a:pt x="42" y="7"/>
                  <a:pt x="48" y="13"/>
                </a:cubicBezTo>
                <a:cubicBezTo>
                  <a:pt x="56" y="21"/>
                  <a:pt x="58" y="31"/>
                  <a:pt x="54" y="41"/>
                </a:cubicBezTo>
                <a:cubicBezTo>
                  <a:pt x="53" y="41"/>
                  <a:pt x="54" y="42"/>
                  <a:pt x="54" y="43"/>
                </a:cubicBezTo>
                <a:cubicBezTo>
                  <a:pt x="79" y="68"/>
                  <a:pt x="79" y="68"/>
                  <a:pt x="79" y="68"/>
                </a:cubicBezTo>
                <a:cubicBezTo>
                  <a:pt x="82" y="65"/>
                  <a:pt x="82" y="65"/>
                  <a:pt x="82" y="65"/>
                </a:cubicBezTo>
                <a:cubicBezTo>
                  <a:pt x="58" y="41"/>
                  <a:pt x="58" y="41"/>
                  <a:pt x="58" y="41"/>
                </a:cubicBezTo>
                <a:cubicBezTo>
                  <a:pt x="62" y="30"/>
                  <a:pt x="59" y="19"/>
                  <a:pt x="51" y="11"/>
                </a:cubicBezTo>
                <a:cubicBezTo>
                  <a:pt x="43" y="2"/>
                  <a:pt x="31" y="0"/>
                  <a:pt x="20" y="4"/>
                </a:cubicBezTo>
                <a:cubicBezTo>
                  <a:pt x="20" y="5"/>
                  <a:pt x="19" y="5"/>
                  <a:pt x="19" y="6"/>
                </a:cubicBezTo>
                <a:cubicBezTo>
                  <a:pt x="19" y="6"/>
                  <a:pt x="19" y="7"/>
                  <a:pt x="19" y="8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32"/>
                  <a:pt x="31" y="32"/>
                  <a:pt x="31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8" y="19"/>
                  <a:pt x="8" y="19"/>
                  <a:pt x="8" y="19"/>
                </a:cubicBezTo>
                <a:cubicBezTo>
                  <a:pt x="7" y="19"/>
                  <a:pt x="7" y="19"/>
                  <a:pt x="6" y="19"/>
                </a:cubicBezTo>
                <a:cubicBezTo>
                  <a:pt x="5" y="19"/>
                  <a:pt x="5" y="20"/>
                  <a:pt x="4" y="20"/>
                </a:cubicBezTo>
                <a:cubicBezTo>
                  <a:pt x="0" y="31"/>
                  <a:pt x="2" y="43"/>
                  <a:pt x="11" y="51"/>
                </a:cubicBezTo>
                <a:cubicBezTo>
                  <a:pt x="19" y="59"/>
                  <a:pt x="30" y="62"/>
                  <a:pt x="41" y="58"/>
                </a:cubicBezTo>
                <a:close/>
                <a:moveTo>
                  <a:pt x="120" y="103"/>
                </a:moveTo>
                <a:cubicBezTo>
                  <a:pt x="96" y="79"/>
                  <a:pt x="96" y="79"/>
                  <a:pt x="96" y="79"/>
                </a:cubicBezTo>
                <a:cubicBezTo>
                  <a:pt x="93" y="82"/>
                  <a:pt x="93" y="82"/>
                  <a:pt x="93" y="82"/>
                </a:cubicBezTo>
                <a:cubicBezTo>
                  <a:pt x="118" y="107"/>
                  <a:pt x="118" y="107"/>
                  <a:pt x="118" y="107"/>
                </a:cubicBezTo>
                <a:cubicBezTo>
                  <a:pt x="119" y="108"/>
                  <a:pt x="120" y="108"/>
                  <a:pt x="121" y="107"/>
                </a:cubicBezTo>
                <a:cubicBezTo>
                  <a:pt x="130" y="104"/>
                  <a:pt x="141" y="106"/>
                  <a:pt x="148" y="113"/>
                </a:cubicBezTo>
                <a:cubicBezTo>
                  <a:pt x="154" y="119"/>
                  <a:pt x="157" y="129"/>
                  <a:pt x="154" y="137"/>
                </a:cubicBezTo>
                <a:cubicBezTo>
                  <a:pt x="142" y="126"/>
                  <a:pt x="142" y="126"/>
                  <a:pt x="142" y="126"/>
                </a:cubicBezTo>
                <a:cubicBezTo>
                  <a:pt x="142" y="126"/>
                  <a:pt x="141" y="125"/>
                  <a:pt x="141" y="125"/>
                </a:cubicBezTo>
                <a:cubicBezTo>
                  <a:pt x="127" y="125"/>
                  <a:pt x="127" y="125"/>
                  <a:pt x="127" y="125"/>
                </a:cubicBezTo>
                <a:cubicBezTo>
                  <a:pt x="126" y="125"/>
                  <a:pt x="125" y="126"/>
                  <a:pt x="125" y="127"/>
                </a:cubicBezTo>
                <a:cubicBezTo>
                  <a:pt x="125" y="141"/>
                  <a:pt x="125" y="141"/>
                  <a:pt x="125" y="141"/>
                </a:cubicBezTo>
                <a:cubicBezTo>
                  <a:pt x="125" y="141"/>
                  <a:pt x="125" y="142"/>
                  <a:pt x="126" y="142"/>
                </a:cubicBezTo>
                <a:cubicBezTo>
                  <a:pt x="137" y="154"/>
                  <a:pt x="137" y="154"/>
                  <a:pt x="137" y="154"/>
                </a:cubicBezTo>
                <a:cubicBezTo>
                  <a:pt x="129" y="157"/>
                  <a:pt x="119" y="154"/>
                  <a:pt x="113" y="148"/>
                </a:cubicBezTo>
                <a:cubicBezTo>
                  <a:pt x="106" y="141"/>
                  <a:pt x="104" y="130"/>
                  <a:pt x="108" y="121"/>
                </a:cubicBezTo>
                <a:cubicBezTo>
                  <a:pt x="108" y="120"/>
                  <a:pt x="108" y="119"/>
                  <a:pt x="107" y="118"/>
                </a:cubicBezTo>
                <a:cubicBezTo>
                  <a:pt x="82" y="93"/>
                  <a:pt x="82" y="93"/>
                  <a:pt x="82" y="93"/>
                </a:cubicBezTo>
                <a:cubicBezTo>
                  <a:pt x="79" y="96"/>
                  <a:pt x="79" y="96"/>
                  <a:pt x="79" y="96"/>
                </a:cubicBezTo>
                <a:cubicBezTo>
                  <a:pt x="103" y="120"/>
                  <a:pt x="103" y="120"/>
                  <a:pt x="103" y="120"/>
                </a:cubicBezTo>
                <a:cubicBezTo>
                  <a:pt x="99" y="131"/>
                  <a:pt x="102" y="143"/>
                  <a:pt x="110" y="151"/>
                </a:cubicBezTo>
                <a:cubicBezTo>
                  <a:pt x="115" y="156"/>
                  <a:pt x="123" y="159"/>
                  <a:pt x="130" y="159"/>
                </a:cubicBezTo>
                <a:cubicBezTo>
                  <a:pt x="134" y="159"/>
                  <a:pt x="138" y="158"/>
                  <a:pt x="142" y="157"/>
                </a:cubicBezTo>
                <a:cubicBezTo>
                  <a:pt x="142" y="156"/>
                  <a:pt x="143" y="156"/>
                  <a:pt x="143" y="155"/>
                </a:cubicBezTo>
                <a:cubicBezTo>
                  <a:pt x="143" y="155"/>
                  <a:pt x="143" y="154"/>
                  <a:pt x="142" y="154"/>
                </a:cubicBezTo>
                <a:cubicBezTo>
                  <a:pt x="129" y="140"/>
                  <a:pt x="129" y="140"/>
                  <a:pt x="129" y="140"/>
                </a:cubicBezTo>
                <a:cubicBezTo>
                  <a:pt x="129" y="129"/>
                  <a:pt x="129" y="129"/>
                  <a:pt x="129" y="129"/>
                </a:cubicBezTo>
                <a:cubicBezTo>
                  <a:pt x="140" y="129"/>
                  <a:pt x="140" y="129"/>
                  <a:pt x="140" y="129"/>
                </a:cubicBezTo>
                <a:cubicBezTo>
                  <a:pt x="154" y="142"/>
                  <a:pt x="154" y="142"/>
                  <a:pt x="154" y="142"/>
                </a:cubicBezTo>
                <a:cubicBezTo>
                  <a:pt x="154" y="143"/>
                  <a:pt x="155" y="143"/>
                  <a:pt x="155" y="143"/>
                </a:cubicBezTo>
                <a:cubicBezTo>
                  <a:pt x="156" y="143"/>
                  <a:pt x="157" y="142"/>
                  <a:pt x="157" y="141"/>
                </a:cubicBezTo>
                <a:cubicBezTo>
                  <a:pt x="161" y="131"/>
                  <a:pt x="159" y="118"/>
                  <a:pt x="151" y="110"/>
                </a:cubicBezTo>
                <a:cubicBezTo>
                  <a:pt x="143" y="102"/>
                  <a:pt x="131" y="99"/>
                  <a:pt x="120" y="10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409CABFD-3704-419F-9C78-3ADFFE7DEFCC}"/>
              </a:ext>
            </a:extLst>
          </p:cNvPr>
          <p:cNvSpPr>
            <a:spLocks noEditPoints="1"/>
          </p:cNvSpPr>
          <p:nvPr/>
        </p:nvSpPr>
        <p:spPr bwMode="auto">
          <a:xfrm>
            <a:off x="9211150" y="4697693"/>
            <a:ext cx="787400" cy="746125"/>
          </a:xfrm>
          <a:custGeom>
            <a:avLst/>
            <a:gdLst>
              <a:gd name="T0" fmla="*/ 46 w 162"/>
              <a:gd name="T1" fmla="*/ 46 h 154"/>
              <a:gd name="T2" fmla="*/ 68 w 162"/>
              <a:gd name="T3" fmla="*/ 128 h 154"/>
              <a:gd name="T4" fmla="*/ 70 w 162"/>
              <a:gd name="T5" fmla="*/ 138 h 154"/>
              <a:gd name="T6" fmla="*/ 94 w 162"/>
              <a:gd name="T7" fmla="*/ 138 h 154"/>
              <a:gd name="T8" fmla="*/ 96 w 162"/>
              <a:gd name="T9" fmla="*/ 136 h 154"/>
              <a:gd name="T10" fmla="*/ 131 w 162"/>
              <a:gd name="T11" fmla="*/ 80 h 154"/>
              <a:gd name="T12" fmla="*/ 81 w 162"/>
              <a:gd name="T13" fmla="*/ 32 h 154"/>
              <a:gd name="T14" fmla="*/ 91 w 162"/>
              <a:gd name="T15" fmla="*/ 127 h 154"/>
              <a:gd name="T16" fmla="*/ 72 w 162"/>
              <a:gd name="T17" fmla="*/ 134 h 154"/>
              <a:gd name="T18" fmla="*/ 70 w 162"/>
              <a:gd name="T19" fmla="*/ 125 h 154"/>
              <a:gd name="T20" fmla="*/ 49 w 162"/>
              <a:gd name="T21" fmla="*/ 49 h 154"/>
              <a:gd name="T22" fmla="*/ 81 w 162"/>
              <a:gd name="T23" fmla="*/ 36 h 154"/>
              <a:gd name="T24" fmla="*/ 127 w 162"/>
              <a:gd name="T25" fmla="*/ 80 h 154"/>
              <a:gd name="T26" fmla="*/ 96 w 162"/>
              <a:gd name="T27" fmla="*/ 152 h 154"/>
              <a:gd name="T28" fmla="*/ 70 w 162"/>
              <a:gd name="T29" fmla="*/ 154 h 154"/>
              <a:gd name="T30" fmla="*/ 68 w 162"/>
              <a:gd name="T31" fmla="*/ 152 h 154"/>
              <a:gd name="T32" fmla="*/ 94 w 162"/>
              <a:gd name="T33" fmla="*/ 150 h 154"/>
              <a:gd name="T34" fmla="*/ 96 w 162"/>
              <a:gd name="T35" fmla="*/ 152 h 154"/>
              <a:gd name="T36" fmla="*/ 78 w 162"/>
              <a:gd name="T37" fmla="*/ 2 h 154"/>
              <a:gd name="T38" fmla="*/ 80 w 162"/>
              <a:gd name="T39" fmla="*/ 0 h 154"/>
              <a:gd name="T40" fmla="*/ 83 w 162"/>
              <a:gd name="T41" fmla="*/ 18 h 154"/>
              <a:gd name="T42" fmla="*/ 81 w 162"/>
              <a:gd name="T43" fmla="*/ 20 h 154"/>
              <a:gd name="T44" fmla="*/ 162 w 162"/>
              <a:gd name="T45" fmla="*/ 80 h 154"/>
              <a:gd name="T46" fmla="*/ 144 w 162"/>
              <a:gd name="T47" fmla="*/ 82 h 154"/>
              <a:gd name="T48" fmla="*/ 142 w 162"/>
              <a:gd name="T49" fmla="*/ 80 h 154"/>
              <a:gd name="T50" fmla="*/ 160 w 162"/>
              <a:gd name="T51" fmla="*/ 78 h 154"/>
              <a:gd name="T52" fmla="*/ 162 w 162"/>
              <a:gd name="T53" fmla="*/ 80 h 154"/>
              <a:gd name="T54" fmla="*/ 18 w 162"/>
              <a:gd name="T55" fmla="*/ 84 h 154"/>
              <a:gd name="T56" fmla="*/ 2 w 162"/>
              <a:gd name="T57" fmla="*/ 84 h 154"/>
              <a:gd name="T58" fmla="*/ 2 w 162"/>
              <a:gd name="T59" fmla="*/ 80 h 154"/>
              <a:gd name="T60" fmla="*/ 18 w 162"/>
              <a:gd name="T61" fmla="*/ 80 h 154"/>
              <a:gd name="T62" fmla="*/ 18 w 162"/>
              <a:gd name="T63" fmla="*/ 22 h 154"/>
              <a:gd name="T64" fmla="*/ 21 w 162"/>
              <a:gd name="T65" fmla="*/ 19 h 154"/>
              <a:gd name="T66" fmla="*/ 37 w 162"/>
              <a:gd name="T67" fmla="*/ 38 h 154"/>
              <a:gd name="T68" fmla="*/ 35 w 162"/>
              <a:gd name="T69" fmla="*/ 38 h 154"/>
              <a:gd name="T70" fmla="*/ 124 w 162"/>
              <a:gd name="T71" fmla="*/ 37 h 154"/>
              <a:gd name="T72" fmla="*/ 141 w 162"/>
              <a:gd name="T73" fmla="*/ 17 h 154"/>
              <a:gd name="T74" fmla="*/ 143 w 162"/>
              <a:gd name="T75" fmla="*/ 20 h 154"/>
              <a:gd name="T76" fmla="*/ 125 w 162"/>
              <a:gd name="T77" fmla="*/ 3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2" h="154">
                <a:moveTo>
                  <a:pt x="81" y="32"/>
                </a:moveTo>
                <a:cubicBezTo>
                  <a:pt x="67" y="32"/>
                  <a:pt x="55" y="37"/>
                  <a:pt x="46" y="46"/>
                </a:cubicBezTo>
                <a:cubicBezTo>
                  <a:pt x="37" y="56"/>
                  <a:pt x="32" y="68"/>
                  <a:pt x="32" y="81"/>
                </a:cubicBezTo>
                <a:cubicBezTo>
                  <a:pt x="32" y="103"/>
                  <a:pt x="47" y="122"/>
                  <a:pt x="68" y="128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8" y="137"/>
                  <a:pt x="69" y="138"/>
                  <a:pt x="70" y="138"/>
                </a:cubicBezTo>
                <a:cubicBezTo>
                  <a:pt x="70" y="138"/>
                  <a:pt x="70" y="138"/>
                  <a:pt x="70" y="138"/>
                </a:cubicBezTo>
                <a:cubicBezTo>
                  <a:pt x="94" y="138"/>
                  <a:pt x="94" y="138"/>
                  <a:pt x="94" y="138"/>
                </a:cubicBezTo>
                <a:cubicBezTo>
                  <a:pt x="94" y="138"/>
                  <a:pt x="95" y="138"/>
                  <a:pt x="95" y="137"/>
                </a:cubicBezTo>
                <a:cubicBezTo>
                  <a:pt x="95" y="137"/>
                  <a:pt x="96" y="137"/>
                  <a:pt x="96" y="136"/>
                </a:cubicBezTo>
                <a:cubicBezTo>
                  <a:pt x="96" y="128"/>
                  <a:pt x="96" y="128"/>
                  <a:pt x="96" y="128"/>
                </a:cubicBezTo>
                <a:cubicBezTo>
                  <a:pt x="116" y="122"/>
                  <a:pt x="131" y="102"/>
                  <a:pt x="131" y="80"/>
                </a:cubicBezTo>
                <a:cubicBezTo>
                  <a:pt x="130" y="67"/>
                  <a:pt x="125" y="55"/>
                  <a:pt x="116" y="46"/>
                </a:cubicBezTo>
                <a:cubicBezTo>
                  <a:pt x="106" y="36"/>
                  <a:pt x="94" y="31"/>
                  <a:pt x="81" y="32"/>
                </a:cubicBezTo>
                <a:close/>
                <a:moveTo>
                  <a:pt x="93" y="125"/>
                </a:moveTo>
                <a:cubicBezTo>
                  <a:pt x="92" y="125"/>
                  <a:pt x="91" y="126"/>
                  <a:pt x="91" y="127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72" y="134"/>
                  <a:pt x="72" y="134"/>
                  <a:pt x="72" y="134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6"/>
                  <a:pt x="71" y="125"/>
                  <a:pt x="70" y="125"/>
                </a:cubicBezTo>
                <a:cubicBezTo>
                  <a:pt x="50" y="120"/>
                  <a:pt x="36" y="102"/>
                  <a:pt x="36" y="81"/>
                </a:cubicBezTo>
                <a:cubicBezTo>
                  <a:pt x="36" y="69"/>
                  <a:pt x="40" y="58"/>
                  <a:pt x="49" y="49"/>
                </a:cubicBezTo>
                <a:cubicBezTo>
                  <a:pt x="57" y="41"/>
                  <a:pt x="69" y="36"/>
                  <a:pt x="81" y="36"/>
                </a:cubicBezTo>
                <a:cubicBezTo>
                  <a:pt x="81" y="36"/>
                  <a:pt x="81" y="36"/>
                  <a:pt x="81" y="36"/>
                </a:cubicBezTo>
                <a:cubicBezTo>
                  <a:pt x="93" y="36"/>
                  <a:pt x="104" y="40"/>
                  <a:pt x="113" y="49"/>
                </a:cubicBezTo>
                <a:cubicBezTo>
                  <a:pt x="122" y="57"/>
                  <a:pt x="126" y="68"/>
                  <a:pt x="127" y="80"/>
                </a:cubicBezTo>
                <a:cubicBezTo>
                  <a:pt x="127" y="101"/>
                  <a:pt x="113" y="119"/>
                  <a:pt x="93" y="125"/>
                </a:cubicBezTo>
                <a:close/>
                <a:moveTo>
                  <a:pt x="96" y="152"/>
                </a:moveTo>
                <a:cubicBezTo>
                  <a:pt x="96" y="153"/>
                  <a:pt x="95" y="154"/>
                  <a:pt x="94" y="154"/>
                </a:cubicBezTo>
                <a:cubicBezTo>
                  <a:pt x="70" y="154"/>
                  <a:pt x="70" y="154"/>
                  <a:pt x="70" y="154"/>
                </a:cubicBezTo>
                <a:cubicBezTo>
                  <a:pt x="70" y="154"/>
                  <a:pt x="70" y="154"/>
                  <a:pt x="70" y="154"/>
                </a:cubicBezTo>
                <a:cubicBezTo>
                  <a:pt x="69" y="154"/>
                  <a:pt x="68" y="153"/>
                  <a:pt x="68" y="152"/>
                </a:cubicBezTo>
                <a:cubicBezTo>
                  <a:pt x="68" y="151"/>
                  <a:pt x="69" y="150"/>
                  <a:pt x="70" y="150"/>
                </a:cubicBezTo>
                <a:cubicBezTo>
                  <a:pt x="94" y="150"/>
                  <a:pt x="94" y="150"/>
                  <a:pt x="94" y="150"/>
                </a:cubicBezTo>
                <a:cubicBezTo>
                  <a:pt x="94" y="150"/>
                  <a:pt x="94" y="150"/>
                  <a:pt x="94" y="150"/>
                </a:cubicBezTo>
                <a:cubicBezTo>
                  <a:pt x="95" y="150"/>
                  <a:pt x="96" y="151"/>
                  <a:pt x="96" y="152"/>
                </a:cubicBezTo>
                <a:close/>
                <a:moveTo>
                  <a:pt x="79" y="18"/>
                </a:moveTo>
                <a:cubicBezTo>
                  <a:pt x="78" y="2"/>
                  <a:pt x="78" y="2"/>
                  <a:pt x="78" y="2"/>
                </a:cubicBezTo>
                <a:cubicBezTo>
                  <a:pt x="78" y="1"/>
                  <a:pt x="79" y="0"/>
                  <a:pt x="8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1" y="0"/>
                  <a:pt x="82" y="1"/>
                  <a:pt x="82" y="2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9"/>
                  <a:pt x="82" y="20"/>
                  <a:pt x="81" y="20"/>
                </a:cubicBezTo>
                <a:cubicBezTo>
                  <a:pt x="81" y="20"/>
                  <a:pt x="81" y="20"/>
                  <a:pt x="81" y="20"/>
                </a:cubicBezTo>
                <a:cubicBezTo>
                  <a:pt x="79" y="20"/>
                  <a:pt x="79" y="19"/>
                  <a:pt x="79" y="18"/>
                </a:cubicBezTo>
                <a:close/>
                <a:moveTo>
                  <a:pt x="162" y="80"/>
                </a:moveTo>
                <a:cubicBezTo>
                  <a:pt x="162" y="81"/>
                  <a:pt x="161" y="82"/>
                  <a:pt x="160" y="82"/>
                </a:cubicBezTo>
                <a:cubicBezTo>
                  <a:pt x="144" y="82"/>
                  <a:pt x="144" y="82"/>
                  <a:pt x="144" y="82"/>
                </a:cubicBezTo>
                <a:cubicBezTo>
                  <a:pt x="144" y="82"/>
                  <a:pt x="144" y="82"/>
                  <a:pt x="144" y="82"/>
                </a:cubicBezTo>
                <a:cubicBezTo>
                  <a:pt x="143" y="82"/>
                  <a:pt x="142" y="81"/>
                  <a:pt x="142" y="80"/>
                </a:cubicBezTo>
                <a:cubicBezTo>
                  <a:pt x="142" y="79"/>
                  <a:pt x="143" y="78"/>
                  <a:pt x="144" y="78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1" y="78"/>
                  <a:pt x="162" y="79"/>
                  <a:pt x="162" y="80"/>
                </a:cubicBezTo>
                <a:close/>
                <a:moveTo>
                  <a:pt x="20" y="82"/>
                </a:moveTo>
                <a:cubicBezTo>
                  <a:pt x="20" y="83"/>
                  <a:pt x="19" y="84"/>
                  <a:pt x="18" y="84"/>
                </a:cubicBezTo>
                <a:cubicBezTo>
                  <a:pt x="2" y="84"/>
                  <a:pt x="2" y="84"/>
                  <a:pt x="2" y="84"/>
                </a:cubicBezTo>
                <a:cubicBezTo>
                  <a:pt x="2" y="84"/>
                  <a:pt x="2" y="84"/>
                  <a:pt x="2" y="84"/>
                </a:cubicBezTo>
                <a:cubicBezTo>
                  <a:pt x="1" y="84"/>
                  <a:pt x="0" y="83"/>
                  <a:pt x="0" y="82"/>
                </a:cubicBezTo>
                <a:cubicBezTo>
                  <a:pt x="0" y="81"/>
                  <a:pt x="1" y="80"/>
                  <a:pt x="2" y="80"/>
                </a:cubicBezTo>
                <a:cubicBezTo>
                  <a:pt x="18" y="80"/>
                  <a:pt x="18" y="80"/>
                  <a:pt x="18" y="80"/>
                </a:cubicBezTo>
                <a:cubicBezTo>
                  <a:pt x="18" y="80"/>
                  <a:pt x="18" y="80"/>
                  <a:pt x="18" y="80"/>
                </a:cubicBezTo>
                <a:cubicBezTo>
                  <a:pt x="19" y="80"/>
                  <a:pt x="20" y="80"/>
                  <a:pt x="20" y="82"/>
                </a:cubicBezTo>
                <a:close/>
                <a:moveTo>
                  <a:pt x="18" y="22"/>
                </a:moveTo>
                <a:cubicBezTo>
                  <a:pt x="17" y="21"/>
                  <a:pt x="17" y="20"/>
                  <a:pt x="18" y="19"/>
                </a:cubicBezTo>
                <a:cubicBezTo>
                  <a:pt x="18" y="18"/>
                  <a:pt x="20" y="18"/>
                  <a:pt x="21" y="19"/>
                </a:cubicBezTo>
                <a:cubicBezTo>
                  <a:pt x="37" y="35"/>
                  <a:pt x="37" y="35"/>
                  <a:pt x="37" y="35"/>
                </a:cubicBezTo>
                <a:cubicBezTo>
                  <a:pt x="38" y="36"/>
                  <a:pt x="38" y="37"/>
                  <a:pt x="37" y="38"/>
                </a:cubicBezTo>
                <a:cubicBezTo>
                  <a:pt x="37" y="39"/>
                  <a:pt x="37" y="39"/>
                  <a:pt x="36" y="39"/>
                </a:cubicBezTo>
                <a:cubicBezTo>
                  <a:pt x="36" y="39"/>
                  <a:pt x="35" y="39"/>
                  <a:pt x="35" y="38"/>
                </a:cubicBezTo>
                <a:lnTo>
                  <a:pt x="18" y="22"/>
                </a:lnTo>
                <a:close/>
                <a:moveTo>
                  <a:pt x="124" y="37"/>
                </a:moveTo>
                <a:cubicBezTo>
                  <a:pt x="123" y="36"/>
                  <a:pt x="123" y="35"/>
                  <a:pt x="124" y="34"/>
                </a:cubicBezTo>
                <a:cubicBezTo>
                  <a:pt x="141" y="17"/>
                  <a:pt x="141" y="17"/>
                  <a:pt x="141" y="17"/>
                </a:cubicBezTo>
                <a:cubicBezTo>
                  <a:pt x="141" y="17"/>
                  <a:pt x="143" y="17"/>
                  <a:pt x="143" y="17"/>
                </a:cubicBezTo>
                <a:cubicBezTo>
                  <a:pt x="144" y="18"/>
                  <a:pt x="144" y="19"/>
                  <a:pt x="143" y="20"/>
                </a:cubicBezTo>
                <a:cubicBezTo>
                  <a:pt x="127" y="37"/>
                  <a:pt x="127" y="37"/>
                  <a:pt x="127" y="37"/>
                </a:cubicBezTo>
                <a:cubicBezTo>
                  <a:pt x="126" y="38"/>
                  <a:pt x="126" y="38"/>
                  <a:pt x="125" y="38"/>
                </a:cubicBezTo>
                <a:cubicBezTo>
                  <a:pt x="125" y="38"/>
                  <a:pt x="124" y="38"/>
                  <a:pt x="124" y="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19">
            <a:extLst>
              <a:ext uri="{FF2B5EF4-FFF2-40B4-BE49-F238E27FC236}">
                <a16:creationId xmlns:a16="http://schemas.microsoft.com/office/drawing/2014/main" id="{B13E0AA0-9A6F-46E4-BC54-83EAD4962BB0}"/>
              </a:ext>
            </a:extLst>
          </p:cNvPr>
          <p:cNvSpPr>
            <a:spLocks noEditPoints="1"/>
          </p:cNvSpPr>
          <p:nvPr/>
        </p:nvSpPr>
        <p:spPr bwMode="auto">
          <a:xfrm>
            <a:off x="8083766" y="4724815"/>
            <a:ext cx="573088" cy="814388"/>
          </a:xfrm>
          <a:custGeom>
            <a:avLst/>
            <a:gdLst>
              <a:gd name="T0" fmla="*/ 59 w 118"/>
              <a:gd name="T1" fmla="*/ 0 h 168"/>
              <a:gd name="T2" fmla="*/ 0 w 118"/>
              <a:gd name="T3" fmla="*/ 59 h 168"/>
              <a:gd name="T4" fmla="*/ 59 w 118"/>
              <a:gd name="T5" fmla="*/ 118 h 168"/>
              <a:gd name="T6" fmla="*/ 118 w 118"/>
              <a:gd name="T7" fmla="*/ 59 h 168"/>
              <a:gd name="T8" fmla="*/ 59 w 118"/>
              <a:gd name="T9" fmla="*/ 0 h 168"/>
              <a:gd name="T10" fmla="*/ 61 w 118"/>
              <a:gd name="T11" fmla="*/ 114 h 168"/>
              <a:gd name="T12" fmla="*/ 61 w 118"/>
              <a:gd name="T13" fmla="*/ 85 h 168"/>
              <a:gd name="T14" fmla="*/ 68 w 118"/>
              <a:gd name="T15" fmla="*/ 93 h 168"/>
              <a:gd name="T16" fmla="*/ 70 w 118"/>
              <a:gd name="T17" fmla="*/ 93 h 168"/>
              <a:gd name="T18" fmla="*/ 71 w 118"/>
              <a:gd name="T19" fmla="*/ 93 h 168"/>
              <a:gd name="T20" fmla="*/ 82 w 118"/>
              <a:gd name="T21" fmla="*/ 82 h 168"/>
              <a:gd name="T22" fmla="*/ 82 w 118"/>
              <a:gd name="T23" fmla="*/ 79 h 168"/>
              <a:gd name="T24" fmla="*/ 79 w 118"/>
              <a:gd name="T25" fmla="*/ 79 h 168"/>
              <a:gd name="T26" fmla="*/ 70 w 118"/>
              <a:gd name="T27" fmla="*/ 88 h 168"/>
              <a:gd name="T28" fmla="*/ 61 w 118"/>
              <a:gd name="T29" fmla="*/ 79 h 168"/>
              <a:gd name="T30" fmla="*/ 59 w 118"/>
              <a:gd name="T31" fmla="*/ 78 h 168"/>
              <a:gd name="T32" fmla="*/ 58 w 118"/>
              <a:gd name="T33" fmla="*/ 79 h 168"/>
              <a:gd name="T34" fmla="*/ 49 w 118"/>
              <a:gd name="T35" fmla="*/ 88 h 168"/>
              <a:gd name="T36" fmla="*/ 39 w 118"/>
              <a:gd name="T37" fmla="*/ 79 h 168"/>
              <a:gd name="T38" fmla="*/ 37 w 118"/>
              <a:gd name="T39" fmla="*/ 79 h 168"/>
              <a:gd name="T40" fmla="*/ 37 w 118"/>
              <a:gd name="T41" fmla="*/ 82 h 168"/>
              <a:gd name="T42" fmla="*/ 47 w 118"/>
              <a:gd name="T43" fmla="*/ 93 h 168"/>
              <a:gd name="T44" fmla="*/ 50 w 118"/>
              <a:gd name="T45" fmla="*/ 93 h 168"/>
              <a:gd name="T46" fmla="*/ 57 w 118"/>
              <a:gd name="T47" fmla="*/ 85 h 168"/>
              <a:gd name="T48" fmla="*/ 57 w 118"/>
              <a:gd name="T49" fmla="*/ 114 h 168"/>
              <a:gd name="T50" fmla="*/ 4 w 118"/>
              <a:gd name="T51" fmla="*/ 59 h 168"/>
              <a:gd name="T52" fmla="*/ 59 w 118"/>
              <a:gd name="T53" fmla="*/ 4 h 168"/>
              <a:gd name="T54" fmla="*/ 114 w 118"/>
              <a:gd name="T55" fmla="*/ 59 h 168"/>
              <a:gd name="T56" fmla="*/ 61 w 118"/>
              <a:gd name="T57" fmla="*/ 114 h 168"/>
              <a:gd name="T58" fmla="*/ 79 w 118"/>
              <a:gd name="T59" fmla="*/ 130 h 168"/>
              <a:gd name="T60" fmla="*/ 77 w 118"/>
              <a:gd name="T61" fmla="*/ 132 h 168"/>
              <a:gd name="T62" fmla="*/ 41 w 118"/>
              <a:gd name="T63" fmla="*/ 132 h 168"/>
              <a:gd name="T64" fmla="*/ 39 w 118"/>
              <a:gd name="T65" fmla="*/ 130 h 168"/>
              <a:gd name="T66" fmla="*/ 41 w 118"/>
              <a:gd name="T67" fmla="*/ 128 h 168"/>
              <a:gd name="T68" fmla="*/ 77 w 118"/>
              <a:gd name="T69" fmla="*/ 128 h 168"/>
              <a:gd name="T70" fmla="*/ 79 w 118"/>
              <a:gd name="T71" fmla="*/ 130 h 168"/>
              <a:gd name="T72" fmla="*/ 79 w 118"/>
              <a:gd name="T73" fmla="*/ 144 h 168"/>
              <a:gd name="T74" fmla="*/ 77 w 118"/>
              <a:gd name="T75" fmla="*/ 146 h 168"/>
              <a:gd name="T76" fmla="*/ 41 w 118"/>
              <a:gd name="T77" fmla="*/ 146 h 168"/>
              <a:gd name="T78" fmla="*/ 39 w 118"/>
              <a:gd name="T79" fmla="*/ 144 h 168"/>
              <a:gd name="T80" fmla="*/ 41 w 118"/>
              <a:gd name="T81" fmla="*/ 142 h 168"/>
              <a:gd name="T82" fmla="*/ 77 w 118"/>
              <a:gd name="T83" fmla="*/ 142 h 168"/>
              <a:gd name="T84" fmla="*/ 79 w 118"/>
              <a:gd name="T85" fmla="*/ 144 h 168"/>
              <a:gd name="T86" fmla="*/ 79 w 118"/>
              <a:gd name="T87" fmla="*/ 159 h 168"/>
              <a:gd name="T88" fmla="*/ 77 w 118"/>
              <a:gd name="T89" fmla="*/ 161 h 168"/>
              <a:gd name="T90" fmla="*/ 61 w 118"/>
              <a:gd name="T91" fmla="*/ 161 h 168"/>
              <a:gd name="T92" fmla="*/ 61 w 118"/>
              <a:gd name="T93" fmla="*/ 166 h 168"/>
              <a:gd name="T94" fmla="*/ 59 w 118"/>
              <a:gd name="T95" fmla="*/ 168 h 168"/>
              <a:gd name="T96" fmla="*/ 57 w 118"/>
              <a:gd name="T97" fmla="*/ 166 h 168"/>
              <a:gd name="T98" fmla="*/ 57 w 118"/>
              <a:gd name="T99" fmla="*/ 161 h 168"/>
              <a:gd name="T100" fmla="*/ 41 w 118"/>
              <a:gd name="T101" fmla="*/ 161 h 168"/>
              <a:gd name="T102" fmla="*/ 39 w 118"/>
              <a:gd name="T103" fmla="*/ 159 h 168"/>
              <a:gd name="T104" fmla="*/ 41 w 118"/>
              <a:gd name="T105" fmla="*/ 157 h 168"/>
              <a:gd name="T106" fmla="*/ 77 w 118"/>
              <a:gd name="T107" fmla="*/ 157 h 168"/>
              <a:gd name="T108" fmla="*/ 79 w 118"/>
              <a:gd name="T109" fmla="*/ 159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8" h="168">
                <a:moveTo>
                  <a:pt x="59" y="0"/>
                </a:moveTo>
                <a:cubicBezTo>
                  <a:pt x="27" y="0"/>
                  <a:pt x="0" y="27"/>
                  <a:pt x="0" y="59"/>
                </a:cubicBezTo>
                <a:cubicBezTo>
                  <a:pt x="0" y="92"/>
                  <a:pt x="27" y="118"/>
                  <a:pt x="59" y="118"/>
                </a:cubicBezTo>
                <a:cubicBezTo>
                  <a:pt x="92" y="118"/>
                  <a:pt x="118" y="92"/>
                  <a:pt x="118" y="59"/>
                </a:cubicBezTo>
                <a:cubicBezTo>
                  <a:pt x="118" y="27"/>
                  <a:pt x="92" y="0"/>
                  <a:pt x="59" y="0"/>
                </a:cubicBezTo>
                <a:close/>
                <a:moveTo>
                  <a:pt x="61" y="114"/>
                </a:moveTo>
                <a:cubicBezTo>
                  <a:pt x="61" y="85"/>
                  <a:pt x="61" y="85"/>
                  <a:pt x="61" y="85"/>
                </a:cubicBezTo>
                <a:cubicBezTo>
                  <a:pt x="68" y="93"/>
                  <a:pt x="68" y="93"/>
                  <a:pt x="68" y="93"/>
                </a:cubicBezTo>
                <a:cubicBezTo>
                  <a:pt x="69" y="93"/>
                  <a:pt x="69" y="93"/>
                  <a:pt x="70" y="93"/>
                </a:cubicBezTo>
                <a:cubicBezTo>
                  <a:pt x="70" y="93"/>
                  <a:pt x="71" y="93"/>
                  <a:pt x="71" y="93"/>
                </a:cubicBezTo>
                <a:cubicBezTo>
                  <a:pt x="82" y="82"/>
                  <a:pt x="82" y="82"/>
                  <a:pt x="82" y="82"/>
                </a:cubicBezTo>
                <a:cubicBezTo>
                  <a:pt x="83" y="81"/>
                  <a:pt x="83" y="80"/>
                  <a:pt x="82" y="79"/>
                </a:cubicBezTo>
                <a:cubicBezTo>
                  <a:pt x="81" y="78"/>
                  <a:pt x="80" y="78"/>
                  <a:pt x="79" y="79"/>
                </a:cubicBezTo>
                <a:cubicBezTo>
                  <a:pt x="70" y="88"/>
                  <a:pt x="70" y="88"/>
                  <a:pt x="70" y="88"/>
                </a:cubicBezTo>
                <a:cubicBezTo>
                  <a:pt x="61" y="79"/>
                  <a:pt x="61" y="79"/>
                  <a:pt x="61" y="79"/>
                </a:cubicBezTo>
                <a:cubicBezTo>
                  <a:pt x="60" y="79"/>
                  <a:pt x="60" y="78"/>
                  <a:pt x="59" y="78"/>
                </a:cubicBezTo>
                <a:cubicBezTo>
                  <a:pt x="59" y="78"/>
                  <a:pt x="58" y="79"/>
                  <a:pt x="58" y="79"/>
                </a:cubicBezTo>
                <a:cubicBezTo>
                  <a:pt x="49" y="88"/>
                  <a:pt x="49" y="88"/>
                  <a:pt x="49" y="88"/>
                </a:cubicBezTo>
                <a:cubicBezTo>
                  <a:pt x="39" y="79"/>
                  <a:pt x="39" y="79"/>
                  <a:pt x="39" y="79"/>
                </a:cubicBezTo>
                <a:cubicBezTo>
                  <a:pt x="39" y="78"/>
                  <a:pt x="37" y="78"/>
                  <a:pt x="37" y="79"/>
                </a:cubicBezTo>
                <a:cubicBezTo>
                  <a:pt x="36" y="80"/>
                  <a:pt x="36" y="81"/>
                  <a:pt x="37" y="82"/>
                </a:cubicBezTo>
                <a:cubicBezTo>
                  <a:pt x="47" y="93"/>
                  <a:pt x="47" y="93"/>
                  <a:pt x="47" y="93"/>
                </a:cubicBezTo>
                <a:cubicBezTo>
                  <a:pt x="48" y="93"/>
                  <a:pt x="49" y="93"/>
                  <a:pt x="50" y="93"/>
                </a:cubicBezTo>
                <a:cubicBezTo>
                  <a:pt x="57" y="85"/>
                  <a:pt x="57" y="85"/>
                  <a:pt x="57" y="85"/>
                </a:cubicBezTo>
                <a:cubicBezTo>
                  <a:pt x="57" y="114"/>
                  <a:pt x="57" y="114"/>
                  <a:pt x="57" y="114"/>
                </a:cubicBezTo>
                <a:cubicBezTo>
                  <a:pt x="28" y="113"/>
                  <a:pt x="4" y="89"/>
                  <a:pt x="4" y="59"/>
                </a:cubicBezTo>
                <a:cubicBezTo>
                  <a:pt x="4" y="29"/>
                  <a:pt x="29" y="4"/>
                  <a:pt x="59" y="4"/>
                </a:cubicBezTo>
                <a:cubicBezTo>
                  <a:pt x="89" y="4"/>
                  <a:pt x="114" y="29"/>
                  <a:pt x="114" y="59"/>
                </a:cubicBezTo>
                <a:cubicBezTo>
                  <a:pt x="114" y="89"/>
                  <a:pt x="91" y="113"/>
                  <a:pt x="61" y="114"/>
                </a:cubicBezTo>
                <a:close/>
                <a:moveTo>
                  <a:pt x="79" y="130"/>
                </a:moveTo>
                <a:cubicBezTo>
                  <a:pt x="79" y="131"/>
                  <a:pt x="78" y="132"/>
                  <a:pt x="77" y="132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40" y="132"/>
                  <a:pt x="39" y="131"/>
                  <a:pt x="39" y="130"/>
                </a:cubicBezTo>
                <a:cubicBezTo>
                  <a:pt x="39" y="129"/>
                  <a:pt x="40" y="128"/>
                  <a:pt x="41" y="128"/>
                </a:cubicBezTo>
                <a:cubicBezTo>
                  <a:pt x="77" y="128"/>
                  <a:pt x="77" y="128"/>
                  <a:pt x="77" y="128"/>
                </a:cubicBezTo>
                <a:cubicBezTo>
                  <a:pt x="78" y="128"/>
                  <a:pt x="79" y="129"/>
                  <a:pt x="79" y="130"/>
                </a:cubicBezTo>
                <a:close/>
                <a:moveTo>
                  <a:pt x="79" y="144"/>
                </a:moveTo>
                <a:cubicBezTo>
                  <a:pt x="79" y="145"/>
                  <a:pt x="78" y="146"/>
                  <a:pt x="77" y="146"/>
                </a:cubicBezTo>
                <a:cubicBezTo>
                  <a:pt x="41" y="146"/>
                  <a:pt x="41" y="146"/>
                  <a:pt x="41" y="146"/>
                </a:cubicBezTo>
                <a:cubicBezTo>
                  <a:pt x="40" y="146"/>
                  <a:pt x="39" y="145"/>
                  <a:pt x="39" y="144"/>
                </a:cubicBezTo>
                <a:cubicBezTo>
                  <a:pt x="39" y="143"/>
                  <a:pt x="40" y="142"/>
                  <a:pt x="41" y="142"/>
                </a:cubicBezTo>
                <a:cubicBezTo>
                  <a:pt x="77" y="142"/>
                  <a:pt x="77" y="142"/>
                  <a:pt x="77" y="142"/>
                </a:cubicBezTo>
                <a:cubicBezTo>
                  <a:pt x="78" y="142"/>
                  <a:pt x="79" y="143"/>
                  <a:pt x="79" y="144"/>
                </a:cubicBezTo>
                <a:close/>
                <a:moveTo>
                  <a:pt x="79" y="159"/>
                </a:moveTo>
                <a:cubicBezTo>
                  <a:pt x="79" y="160"/>
                  <a:pt x="78" y="161"/>
                  <a:pt x="77" y="161"/>
                </a:cubicBezTo>
                <a:cubicBezTo>
                  <a:pt x="61" y="161"/>
                  <a:pt x="61" y="161"/>
                  <a:pt x="61" y="161"/>
                </a:cubicBezTo>
                <a:cubicBezTo>
                  <a:pt x="61" y="166"/>
                  <a:pt x="61" y="166"/>
                  <a:pt x="61" y="166"/>
                </a:cubicBezTo>
                <a:cubicBezTo>
                  <a:pt x="61" y="167"/>
                  <a:pt x="60" y="168"/>
                  <a:pt x="59" y="168"/>
                </a:cubicBezTo>
                <a:cubicBezTo>
                  <a:pt x="58" y="168"/>
                  <a:pt x="57" y="167"/>
                  <a:pt x="57" y="166"/>
                </a:cubicBezTo>
                <a:cubicBezTo>
                  <a:pt x="57" y="161"/>
                  <a:pt x="57" y="161"/>
                  <a:pt x="57" y="161"/>
                </a:cubicBezTo>
                <a:cubicBezTo>
                  <a:pt x="41" y="161"/>
                  <a:pt x="41" y="161"/>
                  <a:pt x="41" y="161"/>
                </a:cubicBezTo>
                <a:cubicBezTo>
                  <a:pt x="40" y="161"/>
                  <a:pt x="39" y="160"/>
                  <a:pt x="39" y="159"/>
                </a:cubicBezTo>
                <a:cubicBezTo>
                  <a:pt x="39" y="157"/>
                  <a:pt x="40" y="157"/>
                  <a:pt x="41" y="157"/>
                </a:cubicBezTo>
                <a:cubicBezTo>
                  <a:pt x="77" y="157"/>
                  <a:pt x="77" y="157"/>
                  <a:pt x="77" y="157"/>
                </a:cubicBezTo>
                <a:cubicBezTo>
                  <a:pt x="78" y="157"/>
                  <a:pt x="79" y="157"/>
                  <a:pt x="79" y="15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4">
            <a:extLst>
              <a:ext uri="{FF2B5EF4-FFF2-40B4-BE49-F238E27FC236}">
                <a16:creationId xmlns:a16="http://schemas.microsoft.com/office/drawing/2014/main" id="{EA657C0E-5FC8-458E-9C9B-924A1E0C2845}"/>
              </a:ext>
            </a:extLst>
          </p:cNvPr>
          <p:cNvSpPr>
            <a:spLocks noEditPoints="1"/>
          </p:cNvSpPr>
          <p:nvPr/>
        </p:nvSpPr>
        <p:spPr bwMode="auto">
          <a:xfrm>
            <a:off x="4404210" y="4853021"/>
            <a:ext cx="742950" cy="731838"/>
          </a:xfrm>
          <a:custGeom>
            <a:avLst/>
            <a:gdLst>
              <a:gd name="T0" fmla="*/ 93 w 153"/>
              <a:gd name="T1" fmla="*/ 77 h 151"/>
              <a:gd name="T2" fmla="*/ 149 w 153"/>
              <a:gd name="T3" fmla="*/ 19 h 151"/>
              <a:gd name="T4" fmla="*/ 134 w 153"/>
              <a:gd name="T5" fmla="*/ 31 h 151"/>
              <a:gd name="T6" fmla="*/ 135 w 153"/>
              <a:gd name="T7" fmla="*/ 8 h 151"/>
              <a:gd name="T8" fmla="*/ 104 w 153"/>
              <a:gd name="T9" fmla="*/ 10 h 151"/>
              <a:gd name="T10" fmla="*/ 77 w 153"/>
              <a:gd name="T11" fmla="*/ 60 h 151"/>
              <a:gd name="T12" fmla="*/ 20 w 153"/>
              <a:gd name="T13" fmla="*/ 4 h 151"/>
              <a:gd name="T14" fmla="*/ 31 w 153"/>
              <a:gd name="T15" fmla="*/ 19 h 151"/>
              <a:gd name="T16" fmla="*/ 8 w 153"/>
              <a:gd name="T17" fmla="*/ 19 h 151"/>
              <a:gd name="T18" fmla="*/ 10 w 153"/>
              <a:gd name="T19" fmla="*/ 49 h 151"/>
              <a:gd name="T20" fmla="*/ 60 w 153"/>
              <a:gd name="T21" fmla="*/ 77 h 151"/>
              <a:gd name="T22" fmla="*/ 5 w 153"/>
              <a:gd name="T23" fmla="*/ 134 h 151"/>
              <a:gd name="T24" fmla="*/ 19 w 153"/>
              <a:gd name="T25" fmla="*/ 123 h 151"/>
              <a:gd name="T26" fmla="*/ 19 w 153"/>
              <a:gd name="T27" fmla="*/ 145 h 151"/>
              <a:gd name="T28" fmla="*/ 30 w 153"/>
              <a:gd name="T29" fmla="*/ 151 h 151"/>
              <a:gd name="T30" fmla="*/ 70 w 153"/>
              <a:gd name="T31" fmla="*/ 100 h 151"/>
              <a:gd name="T32" fmla="*/ 98 w 153"/>
              <a:gd name="T33" fmla="*/ 114 h 151"/>
              <a:gd name="T34" fmla="*/ 134 w 153"/>
              <a:gd name="T35" fmla="*/ 149 h 151"/>
              <a:gd name="T36" fmla="*/ 124 w 153"/>
              <a:gd name="T37" fmla="*/ 134 h 151"/>
              <a:gd name="T38" fmla="*/ 146 w 153"/>
              <a:gd name="T39" fmla="*/ 135 h 151"/>
              <a:gd name="T40" fmla="*/ 143 w 153"/>
              <a:gd name="T41" fmla="*/ 104 h 151"/>
              <a:gd name="T42" fmla="*/ 7 w 153"/>
              <a:gd name="T43" fmla="*/ 24 h 151"/>
              <a:gd name="T44" fmla="*/ 33 w 153"/>
              <a:gd name="T45" fmla="*/ 35 h 151"/>
              <a:gd name="T46" fmla="*/ 34 w 153"/>
              <a:gd name="T47" fmla="*/ 17 h 151"/>
              <a:gd name="T48" fmla="*/ 51 w 153"/>
              <a:gd name="T49" fmla="*/ 39 h 151"/>
              <a:gd name="T50" fmla="*/ 65 w 153"/>
              <a:gd name="T51" fmla="*/ 72 h 151"/>
              <a:gd name="T52" fmla="*/ 63 w 153"/>
              <a:gd name="T53" fmla="*/ 74 h 151"/>
              <a:gd name="T54" fmla="*/ 39 w 153"/>
              <a:gd name="T55" fmla="*/ 51 h 151"/>
              <a:gd name="T56" fmla="*/ 46 w 153"/>
              <a:gd name="T57" fmla="*/ 140 h 151"/>
              <a:gd name="T58" fmla="*/ 35 w 153"/>
              <a:gd name="T59" fmla="*/ 135 h 151"/>
              <a:gd name="T60" fmla="*/ 19 w 153"/>
              <a:gd name="T61" fmla="*/ 119 h 151"/>
              <a:gd name="T62" fmla="*/ 13 w 153"/>
              <a:gd name="T63" fmla="*/ 107 h 151"/>
              <a:gd name="T64" fmla="*/ 102 w 153"/>
              <a:gd name="T65" fmla="*/ 41 h 151"/>
              <a:gd name="T66" fmla="*/ 130 w 153"/>
              <a:gd name="T67" fmla="*/ 7 h 151"/>
              <a:gd name="T68" fmla="*/ 120 w 153"/>
              <a:gd name="T69" fmla="*/ 33 h 151"/>
              <a:gd name="T70" fmla="*/ 136 w 153"/>
              <a:gd name="T71" fmla="*/ 34 h 151"/>
              <a:gd name="T72" fmla="*/ 115 w 153"/>
              <a:gd name="T73" fmla="*/ 51 h 151"/>
              <a:gd name="T74" fmla="*/ 146 w 153"/>
              <a:gd name="T75" fmla="*/ 130 h 151"/>
              <a:gd name="T76" fmla="*/ 122 w 153"/>
              <a:gd name="T77" fmla="*/ 119 h 151"/>
              <a:gd name="T78" fmla="*/ 120 w 153"/>
              <a:gd name="T79" fmla="*/ 136 h 151"/>
              <a:gd name="T80" fmla="*/ 102 w 153"/>
              <a:gd name="T81" fmla="*/ 114 h 151"/>
              <a:gd name="T82" fmla="*/ 90 w 153"/>
              <a:gd name="T83" fmla="*/ 79 h 151"/>
              <a:gd name="T84" fmla="*/ 140 w 153"/>
              <a:gd name="T85" fmla="*/ 107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" h="151">
                <a:moveTo>
                  <a:pt x="143" y="104"/>
                </a:moveTo>
                <a:cubicBezTo>
                  <a:pt x="136" y="97"/>
                  <a:pt x="124" y="94"/>
                  <a:pt x="114" y="98"/>
                </a:cubicBezTo>
                <a:cubicBezTo>
                  <a:pt x="93" y="77"/>
                  <a:pt x="93" y="77"/>
                  <a:pt x="93" y="77"/>
                </a:cubicBezTo>
                <a:cubicBezTo>
                  <a:pt x="114" y="55"/>
                  <a:pt x="114" y="55"/>
                  <a:pt x="114" y="55"/>
                </a:cubicBezTo>
                <a:cubicBezTo>
                  <a:pt x="124" y="59"/>
                  <a:pt x="136" y="56"/>
                  <a:pt x="143" y="49"/>
                </a:cubicBezTo>
                <a:cubicBezTo>
                  <a:pt x="151" y="41"/>
                  <a:pt x="153" y="30"/>
                  <a:pt x="149" y="19"/>
                </a:cubicBezTo>
                <a:cubicBezTo>
                  <a:pt x="149" y="19"/>
                  <a:pt x="148" y="18"/>
                  <a:pt x="148" y="18"/>
                </a:cubicBezTo>
                <a:cubicBezTo>
                  <a:pt x="147" y="18"/>
                  <a:pt x="146" y="18"/>
                  <a:pt x="146" y="19"/>
                </a:cubicBezTo>
                <a:cubicBezTo>
                  <a:pt x="134" y="31"/>
                  <a:pt x="134" y="31"/>
                  <a:pt x="13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19"/>
                  <a:pt x="124" y="19"/>
                  <a:pt x="124" y="19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7"/>
                  <a:pt x="136" y="6"/>
                  <a:pt x="136" y="6"/>
                </a:cubicBezTo>
                <a:cubicBezTo>
                  <a:pt x="136" y="5"/>
                  <a:pt x="135" y="5"/>
                  <a:pt x="134" y="4"/>
                </a:cubicBezTo>
                <a:cubicBezTo>
                  <a:pt x="124" y="0"/>
                  <a:pt x="112" y="2"/>
                  <a:pt x="104" y="10"/>
                </a:cubicBezTo>
                <a:cubicBezTo>
                  <a:pt x="97" y="18"/>
                  <a:pt x="94" y="29"/>
                  <a:pt x="98" y="39"/>
                </a:cubicBezTo>
                <a:cubicBezTo>
                  <a:pt x="80" y="57"/>
                  <a:pt x="80" y="57"/>
                  <a:pt x="80" y="57"/>
                </a:cubicBezTo>
                <a:cubicBezTo>
                  <a:pt x="77" y="60"/>
                  <a:pt x="77" y="60"/>
                  <a:pt x="77" y="60"/>
                </a:cubicBezTo>
                <a:cubicBezTo>
                  <a:pt x="55" y="39"/>
                  <a:pt x="55" y="39"/>
                  <a:pt x="55" y="39"/>
                </a:cubicBezTo>
                <a:cubicBezTo>
                  <a:pt x="59" y="29"/>
                  <a:pt x="57" y="18"/>
                  <a:pt x="49" y="10"/>
                </a:cubicBezTo>
                <a:cubicBezTo>
                  <a:pt x="41" y="2"/>
                  <a:pt x="30" y="0"/>
                  <a:pt x="20" y="4"/>
                </a:cubicBezTo>
                <a:cubicBezTo>
                  <a:pt x="19" y="5"/>
                  <a:pt x="18" y="5"/>
                  <a:pt x="18" y="6"/>
                </a:cubicBezTo>
                <a:cubicBezTo>
                  <a:pt x="18" y="6"/>
                  <a:pt x="18" y="7"/>
                  <a:pt x="19" y="8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31"/>
                  <a:pt x="31" y="31"/>
                  <a:pt x="31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8" y="19"/>
                  <a:pt x="8" y="19"/>
                  <a:pt x="8" y="19"/>
                </a:cubicBezTo>
                <a:cubicBezTo>
                  <a:pt x="7" y="18"/>
                  <a:pt x="7" y="18"/>
                  <a:pt x="6" y="18"/>
                </a:cubicBezTo>
                <a:cubicBezTo>
                  <a:pt x="5" y="18"/>
                  <a:pt x="5" y="19"/>
                  <a:pt x="5" y="19"/>
                </a:cubicBezTo>
                <a:cubicBezTo>
                  <a:pt x="0" y="30"/>
                  <a:pt x="3" y="41"/>
                  <a:pt x="10" y="49"/>
                </a:cubicBezTo>
                <a:cubicBezTo>
                  <a:pt x="18" y="57"/>
                  <a:pt x="29" y="59"/>
                  <a:pt x="39" y="55"/>
                </a:cubicBezTo>
                <a:cubicBezTo>
                  <a:pt x="59" y="75"/>
                  <a:pt x="59" y="75"/>
                  <a:pt x="59" y="75"/>
                </a:cubicBezTo>
                <a:cubicBezTo>
                  <a:pt x="60" y="77"/>
                  <a:pt x="60" y="77"/>
                  <a:pt x="60" y="77"/>
                </a:cubicBezTo>
                <a:cubicBezTo>
                  <a:pt x="39" y="98"/>
                  <a:pt x="39" y="98"/>
                  <a:pt x="39" y="98"/>
                </a:cubicBezTo>
                <a:cubicBezTo>
                  <a:pt x="29" y="94"/>
                  <a:pt x="18" y="97"/>
                  <a:pt x="10" y="104"/>
                </a:cubicBezTo>
                <a:cubicBezTo>
                  <a:pt x="2" y="112"/>
                  <a:pt x="0" y="124"/>
                  <a:pt x="5" y="134"/>
                </a:cubicBezTo>
                <a:cubicBezTo>
                  <a:pt x="5" y="135"/>
                  <a:pt x="5" y="135"/>
                  <a:pt x="6" y="135"/>
                </a:cubicBezTo>
                <a:cubicBezTo>
                  <a:pt x="7" y="136"/>
                  <a:pt x="7" y="135"/>
                  <a:pt x="8" y="135"/>
                </a:cubicBezTo>
                <a:cubicBezTo>
                  <a:pt x="19" y="123"/>
                  <a:pt x="19" y="123"/>
                  <a:pt x="19" y="123"/>
                </a:cubicBezTo>
                <a:cubicBezTo>
                  <a:pt x="31" y="123"/>
                  <a:pt x="31" y="123"/>
                  <a:pt x="31" y="123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19" y="145"/>
                  <a:pt x="19" y="145"/>
                  <a:pt x="19" y="145"/>
                </a:cubicBezTo>
                <a:cubicBezTo>
                  <a:pt x="18" y="146"/>
                  <a:pt x="18" y="147"/>
                  <a:pt x="18" y="147"/>
                </a:cubicBezTo>
                <a:cubicBezTo>
                  <a:pt x="18" y="148"/>
                  <a:pt x="19" y="148"/>
                  <a:pt x="20" y="149"/>
                </a:cubicBezTo>
                <a:cubicBezTo>
                  <a:pt x="23" y="150"/>
                  <a:pt x="27" y="151"/>
                  <a:pt x="30" y="151"/>
                </a:cubicBezTo>
                <a:cubicBezTo>
                  <a:pt x="37" y="151"/>
                  <a:pt x="44" y="148"/>
                  <a:pt x="49" y="143"/>
                </a:cubicBezTo>
                <a:cubicBezTo>
                  <a:pt x="57" y="135"/>
                  <a:pt x="59" y="124"/>
                  <a:pt x="55" y="114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72" y="98"/>
                  <a:pt x="72" y="98"/>
                  <a:pt x="72" y="98"/>
                </a:cubicBezTo>
                <a:cubicBezTo>
                  <a:pt x="77" y="93"/>
                  <a:pt x="77" y="93"/>
                  <a:pt x="77" y="93"/>
                </a:cubicBezTo>
                <a:cubicBezTo>
                  <a:pt x="98" y="114"/>
                  <a:pt x="98" y="114"/>
                  <a:pt x="98" y="114"/>
                </a:cubicBezTo>
                <a:cubicBezTo>
                  <a:pt x="94" y="124"/>
                  <a:pt x="97" y="135"/>
                  <a:pt x="104" y="143"/>
                </a:cubicBezTo>
                <a:cubicBezTo>
                  <a:pt x="110" y="148"/>
                  <a:pt x="117" y="151"/>
                  <a:pt x="124" y="151"/>
                </a:cubicBezTo>
                <a:cubicBezTo>
                  <a:pt x="127" y="151"/>
                  <a:pt x="131" y="150"/>
                  <a:pt x="134" y="149"/>
                </a:cubicBezTo>
                <a:cubicBezTo>
                  <a:pt x="135" y="149"/>
                  <a:pt x="136" y="148"/>
                  <a:pt x="136" y="147"/>
                </a:cubicBezTo>
                <a:cubicBezTo>
                  <a:pt x="136" y="147"/>
                  <a:pt x="136" y="146"/>
                  <a:pt x="135" y="146"/>
                </a:cubicBezTo>
                <a:cubicBezTo>
                  <a:pt x="124" y="134"/>
                  <a:pt x="124" y="134"/>
                  <a:pt x="124" y="134"/>
                </a:cubicBezTo>
                <a:cubicBezTo>
                  <a:pt x="124" y="123"/>
                  <a:pt x="124" y="123"/>
                  <a:pt x="124" y="123"/>
                </a:cubicBezTo>
                <a:cubicBezTo>
                  <a:pt x="134" y="123"/>
                  <a:pt x="134" y="123"/>
                  <a:pt x="134" y="123"/>
                </a:cubicBezTo>
                <a:cubicBezTo>
                  <a:pt x="146" y="135"/>
                  <a:pt x="146" y="135"/>
                  <a:pt x="146" y="135"/>
                </a:cubicBezTo>
                <a:cubicBezTo>
                  <a:pt x="146" y="135"/>
                  <a:pt x="147" y="136"/>
                  <a:pt x="148" y="135"/>
                </a:cubicBezTo>
                <a:cubicBezTo>
                  <a:pt x="148" y="135"/>
                  <a:pt x="149" y="135"/>
                  <a:pt x="149" y="134"/>
                </a:cubicBezTo>
                <a:cubicBezTo>
                  <a:pt x="153" y="124"/>
                  <a:pt x="151" y="112"/>
                  <a:pt x="143" y="104"/>
                </a:cubicBezTo>
                <a:close/>
                <a:moveTo>
                  <a:pt x="39" y="51"/>
                </a:moveTo>
                <a:cubicBezTo>
                  <a:pt x="30" y="55"/>
                  <a:pt x="20" y="53"/>
                  <a:pt x="13" y="46"/>
                </a:cubicBezTo>
                <a:cubicBezTo>
                  <a:pt x="7" y="40"/>
                  <a:pt x="5" y="32"/>
                  <a:pt x="7" y="2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8" y="35"/>
                  <a:pt x="19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4" y="35"/>
                  <a:pt x="35" y="34"/>
                  <a:pt x="35" y="33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8"/>
                  <a:pt x="35" y="17"/>
                  <a:pt x="34" y="17"/>
                </a:cubicBezTo>
                <a:cubicBezTo>
                  <a:pt x="24" y="7"/>
                  <a:pt x="24" y="7"/>
                  <a:pt x="24" y="7"/>
                </a:cubicBezTo>
                <a:cubicBezTo>
                  <a:pt x="32" y="5"/>
                  <a:pt x="40" y="7"/>
                  <a:pt x="46" y="13"/>
                </a:cubicBezTo>
                <a:cubicBezTo>
                  <a:pt x="53" y="20"/>
                  <a:pt x="55" y="30"/>
                  <a:pt x="51" y="39"/>
                </a:cubicBezTo>
                <a:cubicBezTo>
                  <a:pt x="51" y="39"/>
                  <a:pt x="51" y="40"/>
                  <a:pt x="52" y="41"/>
                </a:cubicBezTo>
                <a:cubicBezTo>
                  <a:pt x="74" y="63"/>
                  <a:pt x="74" y="63"/>
                  <a:pt x="74" y="63"/>
                </a:cubicBezTo>
                <a:cubicBezTo>
                  <a:pt x="65" y="72"/>
                  <a:pt x="65" y="72"/>
                  <a:pt x="65" y="72"/>
                </a:cubicBezTo>
                <a:cubicBezTo>
                  <a:pt x="63" y="74"/>
                  <a:pt x="63" y="74"/>
                  <a:pt x="63" y="74"/>
                </a:cubicBezTo>
                <a:cubicBezTo>
                  <a:pt x="63" y="74"/>
                  <a:pt x="63" y="74"/>
                  <a:pt x="63" y="74"/>
                </a:cubicBezTo>
                <a:cubicBezTo>
                  <a:pt x="63" y="74"/>
                  <a:pt x="63" y="74"/>
                  <a:pt x="63" y="74"/>
                </a:cubicBezTo>
                <a:cubicBezTo>
                  <a:pt x="63" y="74"/>
                  <a:pt x="63" y="74"/>
                  <a:pt x="63" y="74"/>
                </a:cubicBezTo>
                <a:cubicBezTo>
                  <a:pt x="41" y="52"/>
                  <a:pt x="41" y="52"/>
                  <a:pt x="41" y="52"/>
                </a:cubicBezTo>
                <a:cubicBezTo>
                  <a:pt x="40" y="51"/>
                  <a:pt x="40" y="51"/>
                  <a:pt x="39" y="51"/>
                </a:cubicBezTo>
                <a:close/>
                <a:moveTo>
                  <a:pt x="52" y="112"/>
                </a:moveTo>
                <a:cubicBezTo>
                  <a:pt x="51" y="113"/>
                  <a:pt x="51" y="114"/>
                  <a:pt x="51" y="114"/>
                </a:cubicBezTo>
                <a:cubicBezTo>
                  <a:pt x="55" y="123"/>
                  <a:pt x="53" y="133"/>
                  <a:pt x="46" y="140"/>
                </a:cubicBezTo>
                <a:cubicBezTo>
                  <a:pt x="41" y="146"/>
                  <a:pt x="32" y="148"/>
                  <a:pt x="24" y="146"/>
                </a:cubicBezTo>
                <a:cubicBezTo>
                  <a:pt x="34" y="136"/>
                  <a:pt x="34" y="136"/>
                  <a:pt x="34" y="136"/>
                </a:cubicBezTo>
                <a:cubicBezTo>
                  <a:pt x="35" y="136"/>
                  <a:pt x="35" y="135"/>
                  <a:pt x="35" y="135"/>
                </a:cubicBezTo>
                <a:cubicBezTo>
                  <a:pt x="35" y="121"/>
                  <a:pt x="35" y="121"/>
                  <a:pt x="35" y="121"/>
                </a:cubicBezTo>
                <a:cubicBezTo>
                  <a:pt x="35" y="120"/>
                  <a:pt x="34" y="119"/>
                  <a:pt x="33" y="119"/>
                </a:cubicBezTo>
                <a:cubicBezTo>
                  <a:pt x="19" y="119"/>
                  <a:pt x="19" y="119"/>
                  <a:pt x="19" y="119"/>
                </a:cubicBezTo>
                <a:cubicBezTo>
                  <a:pt x="18" y="119"/>
                  <a:pt x="17" y="120"/>
                  <a:pt x="17" y="120"/>
                </a:cubicBezTo>
                <a:cubicBezTo>
                  <a:pt x="7" y="130"/>
                  <a:pt x="7" y="130"/>
                  <a:pt x="7" y="130"/>
                </a:cubicBezTo>
                <a:cubicBezTo>
                  <a:pt x="5" y="122"/>
                  <a:pt x="7" y="113"/>
                  <a:pt x="13" y="107"/>
                </a:cubicBezTo>
                <a:cubicBezTo>
                  <a:pt x="20" y="100"/>
                  <a:pt x="30" y="98"/>
                  <a:pt x="39" y="102"/>
                </a:cubicBezTo>
                <a:cubicBezTo>
                  <a:pt x="40" y="102"/>
                  <a:pt x="40" y="102"/>
                  <a:pt x="41" y="102"/>
                </a:cubicBezTo>
                <a:cubicBezTo>
                  <a:pt x="102" y="41"/>
                  <a:pt x="102" y="41"/>
                  <a:pt x="102" y="41"/>
                </a:cubicBezTo>
                <a:cubicBezTo>
                  <a:pt x="102" y="40"/>
                  <a:pt x="103" y="39"/>
                  <a:pt x="102" y="39"/>
                </a:cubicBezTo>
                <a:cubicBezTo>
                  <a:pt x="99" y="30"/>
                  <a:pt x="101" y="20"/>
                  <a:pt x="107" y="13"/>
                </a:cubicBezTo>
                <a:cubicBezTo>
                  <a:pt x="113" y="7"/>
                  <a:pt x="122" y="5"/>
                  <a:pt x="130" y="7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20" y="17"/>
                  <a:pt x="120" y="18"/>
                  <a:pt x="120" y="18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20" y="34"/>
                  <a:pt x="120" y="35"/>
                  <a:pt x="122" y="35"/>
                </a:cubicBezTo>
                <a:cubicBezTo>
                  <a:pt x="135" y="35"/>
                  <a:pt x="135" y="35"/>
                  <a:pt x="135" y="35"/>
                </a:cubicBezTo>
                <a:cubicBezTo>
                  <a:pt x="136" y="35"/>
                  <a:pt x="136" y="34"/>
                  <a:pt x="136" y="34"/>
                </a:cubicBezTo>
                <a:cubicBezTo>
                  <a:pt x="146" y="24"/>
                  <a:pt x="146" y="24"/>
                  <a:pt x="146" y="24"/>
                </a:cubicBezTo>
                <a:cubicBezTo>
                  <a:pt x="149" y="32"/>
                  <a:pt x="146" y="40"/>
                  <a:pt x="140" y="46"/>
                </a:cubicBezTo>
                <a:cubicBezTo>
                  <a:pt x="134" y="53"/>
                  <a:pt x="124" y="55"/>
                  <a:pt x="115" y="51"/>
                </a:cubicBezTo>
                <a:cubicBezTo>
                  <a:pt x="114" y="51"/>
                  <a:pt x="113" y="51"/>
                  <a:pt x="113" y="51"/>
                </a:cubicBezTo>
                <a:lnTo>
                  <a:pt x="52" y="112"/>
                </a:lnTo>
                <a:close/>
                <a:moveTo>
                  <a:pt x="146" y="130"/>
                </a:moveTo>
                <a:cubicBezTo>
                  <a:pt x="136" y="120"/>
                  <a:pt x="136" y="120"/>
                  <a:pt x="136" y="120"/>
                </a:cubicBezTo>
                <a:cubicBezTo>
                  <a:pt x="136" y="120"/>
                  <a:pt x="136" y="119"/>
                  <a:pt x="135" y="119"/>
                </a:cubicBezTo>
                <a:cubicBezTo>
                  <a:pt x="122" y="119"/>
                  <a:pt x="122" y="119"/>
                  <a:pt x="122" y="119"/>
                </a:cubicBezTo>
                <a:cubicBezTo>
                  <a:pt x="120" y="119"/>
                  <a:pt x="120" y="120"/>
                  <a:pt x="120" y="121"/>
                </a:cubicBezTo>
                <a:cubicBezTo>
                  <a:pt x="120" y="135"/>
                  <a:pt x="120" y="135"/>
                  <a:pt x="120" y="135"/>
                </a:cubicBezTo>
                <a:cubicBezTo>
                  <a:pt x="120" y="135"/>
                  <a:pt x="120" y="136"/>
                  <a:pt x="120" y="136"/>
                </a:cubicBezTo>
                <a:cubicBezTo>
                  <a:pt x="130" y="146"/>
                  <a:pt x="130" y="146"/>
                  <a:pt x="130" y="146"/>
                </a:cubicBezTo>
                <a:cubicBezTo>
                  <a:pt x="122" y="148"/>
                  <a:pt x="113" y="146"/>
                  <a:pt x="107" y="140"/>
                </a:cubicBezTo>
                <a:cubicBezTo>
                  <a:pt x="101" y="133"/>
                  <a:pt x="99" y="123"/>
                  <a:pt x="102" y="114"/>
                </a:cubicBezTo>
                <a:cubicBezTo>
                  <a:pt x="103" y="114"/>
                  <a:pt x="102" y="113"/>
                  <a:pt x="102" y="112"/>
                </a:cubicBezTo>
                <a:cubicBezTo>
                  <a:pt x="80" y="90"/>
                  <a:pt x="80" y="90"/>
                  <a:pt x="80" y="90"/>
                </a:cubicBezTo>
                <a:cubicBezTo>
                  <a:pt x="90" y="79"/>
                  <a:pt x="90" y="79"/>
                  <a:pt x="90" y="79"/>
                </a:cubicBezTo>
                <a:cubicBezTo>
                  <a:pt x="113" y="102"/>
                  <a:pt x="113" y="102"/>
                  <a:pt x="113" y="102"/>
                </a:cubicBezTo>
                <a:cubicBezTo>
                  <a:pt x="113" y="102"/>
                  <a:pt x="114" y="102"/>
                  <a:pt x="115" y="102"/>
                </a:cubicBezTo>
                <a:cubicBezTo>
                  <a:pt x="124" y="98"/>
                  <a:pt x="134" y="100"/>
                  <a:pt x="140" y="107"/>
                </a:cubicBezTo>
                <a:cubicBezTo>
                  <a:pt x="146" y="113"/>
                  <a:pt x="149" y="122"/>
                  <a:pt x="146" y="1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6">
            <a:extLst>
              <a:ext uri="{FF2B5EF4-FFF2-40B4-BE49-F238E27FC236}">
                <a16:creationId xmlns:a16="http://schemas.microsoft.com/office/drawing/2014/main" id="{F3CC306D-6725-4A9C-A6F8-6BD4172AA80D}"/>
              </a:ext>
            </a:extLst>
          </p:cNvPr>
          <p:cNvSpPr>
            <a:spLocks noEditPoints="1"/>
          </p:cNvSpPr>
          <p:nvPr/>
        </p:nvSpPr>
        <p:spPr bwMode="auto">
          <a:xfrm>
            <a:off x="10375410" y="4807365"/>
            <a:ext cx="736600" cy="519113"/>
          </a:xfrm>
          <a:custGeom>
            <a:avLst/>
            <a:gdLst>
              <a:gd name="T0" fmla="*/ 81 w 149"/>
              <a:gd name="T1" fmla="*/ 65 h 105"/>
              <a:gd name="T2" fmla="*/ 63 w 149"/>
              <a:gd name="T3" fmla="*/ 74 h 105"/>
              <a:gd name="T4" fmla="*/ 86 w 149"/>
              <a:gd name="T5" fmla="*/ 74 h 105"/>
              <a:gd name="T6" fmla="*/ 114 w 149"/>
              <a:gd name="T7" fmla="*/ 38 h 105"/>
              <a:gd name="T8" fmla="*/ 111 w 149"/>
              <a:gd name="T9" fmla="*/ 35 h 105"/>
              <a:gd name="T10" fmla="*/ 67 w 149"/>
              <a:gd name="T11" fmla="*/ 74 h 105"/>
              <a:gd name="T12" fmla="*/ 82 w 149"/>
              <a:gd name="T13" fmla="*/ 74 h 105"/>
              <a:gd name="T14" fmla="*/ 29 w 149"/>
              <a:gd name="T15" fmla="*/ 78 h 105"/>
              <a:gd name="T16" fmla="*/ 14 w 149"/>
              <a:gd name="T17" fmla="*/ 80 h 105"/>
              <a:gd name="T18" fmla="*/ 14 w 149"/>
              <a:gd name="T19" fmla="*/ 76 h 105"/>
              <a:gd name="T20" fmla="*/ 29 w 149"/>
              <a:gd name="T21" fmla="*/ 78 h 105"/>
              <a:gd name="T22" fmla="*/ 135 w 149"/>
              <a:gd name="T23" fmla="*/ 76 h 105"/>
              <a:gd name="T24" fmla="*/ 135 w 149"/>
              <a:gd name="T25" fmla="*/ 80 h 105"/>
              <a:gd name="T26" fmla="*/ 120 w 149"/>
              <a:gd name="T27" fmla="*/ 78 h 105"/>
              <a:gd name="T28" fmla="*/ 118 w 149"/>
              <a:gd name="T29" fmla="*/ 54 h 105"/>
              <a:gd name="T30" fmla="*/ 132 w 149"/>
              <a:gd name="T31" fmla="*/ 51 h 105"/>
              <a:gd name="T32" fmla="*/ 119 w 149"/>
              <a:gd name="T33" fmla="*/ 58 h 105"/>
              <a:gd name="T34" fmla="*/ 117 w 149"/>
              <a:gd name="T35" fmla="*/ 57 h 105"/>
              <a:gd name="T36" fmla="*/ 91 w 149"/>
              <a:gd name="T37" fmla="*/ 30 h 105"/>
              <a:gd name="T38" fmla="*/ 98 w 149"/>
              <a:gd name="T39" fmla="*/ 17 h 105"/>
              <a:gd name="T40" fmla="*/ 94 w 149"/>
              <a:gd name="T41" fmla="*/ 31 h 105"/>
              <a:gd name="T42" fmla="*/ 92 w 149"/>
              <a:gd name="T43" fmla="*/ 32 h 105"/>
              <a:gd name="T44" fmla="*/ 72 w 149"/>
              <a:gd name="T45" fmla="*/ 27 h 105"/>
              <a:gd name="T46" fmla="*/ 74 w 149"/>
              <a:gd name="T47" fmla="*/ 12 h 105"/>
              <a:gd name="T48" fmla="*/ 76 w 149"/>
              <a:gd name="T49" fmla="*/ 27 h 105"/>
              <a:gd name="T50" fmla="*/ 72 w 149"/>
              <a:gd name="T51" fmla="*/ 27 h 105"/>
              <a:gd name="T52" fmla="*/ 57 w 149"/>
              <a:gd name="T53" fmla="*/ 32 h 105"/>
              <a:gd name="T54" fmla="*/ 54 w 149"/>
              <a:gd name="T55" fmla="*/ 31 h 105"/>
              <a:gd name="T56" fmla="*/ 51 w 149"/>
              <a:gd name="T57" fmla="*/ 17 h 105"/>
              <a:gd name="T58" fmla="*/ 58 w 149"/>
              <a:gd name="T59" fmla="*/ 30 h 105"/>
              <a:gd name="T60" fmla="*/ 42 w 149"/>
              <a:gd name="T61" fmla="*/ 42 h 105"/>
              <a:gd name="T62" fmla="*/ 39 w 149"/>
              <a:gd name="T63" fmla="*/ 42 h 105"/>
              <a:gd name="T64" fmla="*/ 31 w 149"/>
              <a:gd name="T65" fmla="*/ 30 h 105"/>
              <a:gd name="T66" fmla="*/ 42 w 149"/>
              <a:gd name="T67" fmla="*/ 39 h 105"/>
              <a:gd name="T68" fmla="*/ 31 w 149"/>
              <a:gd name="T69" fmla="*/ 58 h 105"/>
              <a:gd name="T70" fmla="*/ 18 w 149"/>
              <a:gd name="T71" fmla="*/ 53 h 105"/>
              <a:gd name="T72" fmla="*/ 20 w 149"/>
              <a:gd name="T73" fmla="*/ 50 h 105"/>
              <a:gd name="T74" fmla="*/ 32 w 149"/>
              <a:gd name="T75" fmla="*/ 57 h 105"/>
              <a:gd name="T76" fmla="*/ 0 w 149"/>
              <a:gd name="T77" fmla="*/ 74 h 105"/>
              <a:gd name="T78" fmla="*/ 2 w 149"/>
              <a:gd name="T79" fmla="*/ 105 h 105"/>
              <a:gd name="T80" fmla="*/ 149 w 149"/>
              <a:gd name="T81" fmla="*/ 103 h 105"/>
              <a:gd name="T82" fmla="*/ 74 w 149"/>
              <a:gd name="T83" fmla="*/ 0 h 105"/>
              <a:gd name="T84" fmla="*/ 4 w 149"/>
              <a:gd name="T85" fmla="*/ 101 h 105"/>
              <a:gd name="T86" fmla="*/ 74 w 149"/>
              <a:gd name="T87" fmla="*/ 4 h 105"/>
              <a:gd name="T88" fmla="*/ 145 w 149"/>
              <a:gd name="T89" fmla="*/ 101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9" h="105">
                <a:moveTo>
                  <a:pt x="111" y="35"/>
                </a:moveTo>
                <a:cubicBezTo>
                  <a:pt x="81" y="65"/>
                  <a:pt x="81" y="65"/>
                  <a:pt x="81" y="65"/>
                </a:cubicBezTo>
                <a:cubicBezTo>
                  <a:pt x="79" y="64"/>
                  <a:pt x="77" y="63"/>
                  <a:pt x="74" y="63"/>
                </a:cubicBezTo>
                <a:cubicBezTo>
                  <a:pt x="68" y="63"/>
                  <a:pt x="63" y="68"/>
                  <a:pt x="63" y="74"/>
                </a:cubicBezTo>
                <a:cubicBezTo>
                  <a:pt x="63" y="81"/>
                  <a:pt x="68" y="86"/>
                  <a:pt x="74" y="86"/>
                </a:cubicBezTo>
                <a:cubicBezTo>
                  <a:pt x="81" y="86"/>
                  <a:pt x="86" y="81"/>
                  <a:pt x="86" y="74"/>
                </a:cubicBezTo>
                <a:cubicBezTo>
                  <a:pt x="86" y="72"/>
                  <a:pt x="85" y="70"/>
                  <a:pt x="84" y="68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115" y="37"/>
                  <a:pt x="115" y="36"/>
                  <a:pt x="114" y="35"/>
                </a:cubicBezTo>
                <a:cubicBezTo>
                  <a:pt x="113" y="34"/>
                  <a:pt x="112" y="34"/>
                  <a:pt x="111" y="35"/>
                </a:cubicBezTo>
                <a:close/>
                <a:moveTo>
                  <a:pt x="74" y="82"/>
                </a:moveTo>
                <a:cubicBezTo>
                  <a:pt x="70" y="82"/>
                  <a:pt x="67" y="79"/>
                  <a:pt x="67" y="74"/>
                </a:cubicBezTo>
                <a:cubicBezTo>
                  <a:pt x="67" y="70"/>
                  <a:pt x="70" y="67"/>
                  <a:pt x="74" y="67"/>
                </a:cubicBezTo>
                <a:cubicBezTo>
                  <a:pt x="79" y="67"/>
                  <a:pt x="82" y="70"/>
                  <a:pt x="82" y="74"/>
                </a:cubicBezTo>
                <a:cubicBezTo>
                  <a:pt x="82" y="79"/>
                  <a:pt x="79" y="82"/>
                  <a:pt x="74" y="82"/>
                </a:cubicBezTo>
                <a:close/>
                <a:moveTo>
                  <a:pt x="29" y="78"/>
                </a:moveTo>
                <a:cubicBezTo>
                  <a:pt x="29" y="79"/>
                  <a:pt x="28" y="80"/>
                  <a:pt x="27" y="80"/>
                </a:cubicBezTo>
                <a:cubicBezTo>
                  <a:pt x="14" y="80"/>
                  <a:pt x="14" y="80"/>
                  <a:pt x="14" y="80"/>
                </a:cubicBezTo>
                <a:cubicBezTo>
                  <a:pt x="13" y="80"/>
                  <a:pt x="12" y="79"/>
                  <a:pt x="12" y="78"/>
                </a:cubicBezTo>
                <a:cubicBezTo>
                  <a:pt x="12" y="76"/>
                  <a:pt x="13" y="76"/>
                  <a:pt x="14" y="76"/>
                </a:cubicBezTo>
                <a:cubicBezTo>
                  <a:pt x="27" y="76"/>
                  <a:pt x="27" y="76"/>
                  <a:pt x="27" y="76"/>
                </a:cubicBezTo>
                <a:cubicBezTo>
                  <a:pt x="28" y="76"/>
                  <a:pt x="29" y="76"/>
                  <a:pt x="29" y="78"/>
                </a:cubicBezTo>
                <a:close/>
                <a:moveTo>
                  <a:pt x="122" y="76"/>
                </a:moveTo>
                <a:cubicBezTo>
                  <a:pt x="135" y="76"/>
                  <a:pt x="135" y="76"/>
                  <a:pt x="135" y="76"/>
                </a:cubicBezTo>
                <a:cubicBezTo>
                  <a:pt x="136" y="76"/>
                  <a:pt x="137" y="76"/>
                  <a:pt x="137" y="78"/>
                </a:cubicBezTo>
                <a:cubicBezTo>
                  <a:pt x="137" y="79"/>
                  <a:pt x="136" y="80"/>
                  <a:pt x="135" y="80"/>
                </a:cubicBezTo>
                <a:cubicBezTo>
                  <a:pt x="122" y="80"/>
                  <a:pt x="122" y="80"/>
                  <a:pt x="122" y="80"/>
                </a:cubicBezTo>
                <a:cubicBezTo>
                  <a:pt x="121" y="80"/>
                  <a:pt x="120" y="79"/>
                  <a:pt x="120" y="78"/>
                </a:cubicBezTo>
                <a:cubicBezTo>
                  <a:pt x="120" y="76"/>
                  <a:pt x="121" y="76"/>
                  <a:pt x="122" y="76"/>
                </a:cubicBezTo>
                <a:close/>
                <a:moveTo>
                  <a:pt x="118" y="54"/>
                </a:moveTo>
                <a:cubicBezTo>
                  <a:pt x="129" y="50"/>
                  <a:pt x="129" y="50"/>
                  <a:pt x="129" y="50"/>
                </a:cubicBezTo>
                <a:cubicBezTo>
                  <a:pt x="130" y="49"/>
                  <a:pt x="131" y="50"/>
                  <a:pt x="132" y="51"/>
                </a:cubicBezTo>
                <a:cubicBezTo>
                  <a:pt x="132" y="52"/>
                  <a:pt x="132" y="53"/>
                  <a:pt x="131" y="53"/>
                </a:cubicBezTo>
                <a:cubicBezTo>
                  <a:pt x="119" y="58"/>
                  <a:pt x="119" y="58"/>
                  <a:pt x="119" y="58"/>
                </a:cubicBezTo>
                <a:cubicBezTo>
                  <a:pt x="119" y="58"/>
                  <a:pt x="119" y="58"/>
                  <a:pt x="118" y="58"/>
                </a:cubicBezTo>
                <a:cubicBezTo>
                  <a:pt x="118" y="58"/>
                  <a:pt x="117" y="58"/>
                  <a:pt x="117" y="57"/>
                </a:cubicBezTo>
                <a:cubicBezTo>
                  <a:pt x="116" y="56"/>
                  <a:pt x="117" y="55"/>
                  <a:pt x="118" y="54"/>
                </a:cubicBezTo>
                <a:close/>
                <a:moveTo>
                  <a:pt x="91" y="30"/>
                </a:moveTo>
                <a:cubicBezTo>
                  <a:pt x="96" y="18"/>
                  <a:pt x="96" y="18"/>
                  <a:pt x="96" y="18"/>
                </a:cubicBezTo>
                <a:cubicBezTo>
                  <a:pt x="96" y="17"/>
                  <a:pt x="97" y="17"/>
                  <a:pt x="98" y="17"/>
                </a:cubicBezTo>
                <a:cubicBezTo>
                  <a:pt x="99" y="17"/>
                  <a:pt x="100" y="19"/>
                  <a:pt x="99" y="20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32"/>
                  <a:pt x="93" y="33"/>
                  <a:pt x="93" y="33"/>
                </a:cubicBezTo>
                <a:cubicBezTo>
                  <a:pt x="92" y="33"/>
                  <a:pt x="92" y="32"/>
                  <a:pt x="92" y="32"/>
                </a:cubicBezTo>
                <a:cubicBezTo>
                  <a:pt x="91" y="32"/>
                  <a:pt x="90" y="31"/>
                  <a:pt x="91" y="30"/>
                </a:cubicBezTo>
                <a:close/>
                <a:moveTo>
                  <a:pt x="72" y="27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3"/>
                  <a:pt x="73" y="12"/>
                  <a:pt x="74" y="12"/>
                </a:cubicBezTo>
                <a:cubicBezTo>
                  <a:pt x="76" y="12"/>
                  <a:pt x="76" y="13"/>
                  <a:pt x="76" y="14"/>
                </a:cubicBezTo>
                <a:cubicBezTo>
                  <a:pt x="76" y="27"/>
                  <a:pt x="76" y="27"/>
                  <a:pt x="76" y="27"/>
                </a:cubicBezTo>
                <a:cubicBezTo>
                  <a:pt x="76" y="28"/>
                  <a:pt x="76" y="29"/>
                  <a:pt x="74" y="29"/>
                </a:cubicBezTo>
                <a:cubicBezTo>
                  <a:pt x="73" y="29"/>
                  <a:pt x="72" y="28"/>
                  <a:pt x="72" y="27"/>
                </a:cubicBezTo>
                <a:close/>
                <a:moveTo>
                  <a:pt x="58" y="30"/>
                </a:moveTo>
                <a:cubicBezTo>
                  <a:pt x="59" y="31"/>
                  <a:pt x="58" y="32"/>
                  <a:pt x="57" y="32"/>
                </a:cubicBezTo>
                <a:cubicBezTo>
                  <a:pt x="57" y="32"/>
                  <a:pt x="57" y="33"/>
                  <a:pt x="56" y="33"/>
                </a:cubicBezTo>
                <a:cubicBezTo>
                  <a:pt x="55" y="33"/>
                  <a:pt x="55" y="32"/>
                  <a:pt x="54" y="31"/>
                </a:cubicBezTo>
                <a:cubicBezTo>
                  <a:pt x="50" y="20"/>
                  <a:pt x="50" y="20"/>
                  <a:pt x="50" y="20"/>
                </a:cubicBezTo>
                <a:cubicBezTo>
                  <a:pt x="49" y="19"/>
                  <a:pt x="50" y="17"/>
                  <a:pt x="51" y="17"/>
                </a:cubicBezTo>
                <a:cubicBezTo>
                  <a:pt x="52" y="17"/>
                  <a:pt x="53" y="17"/>
                  <a:pt x="53" y="18"/>
                </a:cubicBezTo>
                <a:lnTo>
                  <a:pt x="58" y="30"/>
                </a:lnTo>
                <a:close/>
                <a:moveTo>
                  <a:pt x="42" y="39"/>
                </a:moveTo>
                <a:cubicBezTo>
                  <a:pt x="43" y="40"/>
                  <a:pt x="43" y="41"/>
                  <a:pt x="42" y="42"/>
                </a:cubicBezTo>
                <a:cubicBezTo>
                  <a:pt x="42" y="43"/>
                  <a:pt x="41" y="43"/>
                  <a:pt x="41" y="43"/>
                </a:cubicBezTo>
                <a:cubicBezTo>
                  <a:pt x="40" y="43"/>
                  <a:pt x="40" y="43"/>
                  <a:pt x="39" y="42"/>
                </a:cubicBezTo>
                <a:cubicBezTo>
                  <a:pt x="31" y="33"/>
                  <a:pt x="31" y="33"/>
                  <a:pt x="31" y="33"/>
                </a:cubicBezTo>
                <a:cubicBezTo>
                  <a:pt x="30" y="32"/>
                  <a:pt x="30" y="31"/>
                  <a:pt x="31" y="30"/>
                </a:cubicBezTo>
                <a:cubicBezTo>
                  <a:pt x="31" y="30"/>
                  <a:pt x="33" y="30"/>
                  <a:pt x="33" y="30"/>
                </a:cubicBezTo>
                <a:lnTo>
                  <a:pt x="42" y="39"/>
                </a:lnTo>
                <a:close/>
                <a:moveTo>
                  <a:pt x="32" y="57"/>
                </a:moveTo>
                <a:cubicBezTo>
                  <a:pt x="32" y="58"/>
                  <a:pt x="31" y="58"/>
                  <a:pt x="31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18" y="53"/>
                  <a:pt x="18" y="53"/>
                  <a:pt x="18" y="53"/>
                </a:cubicBezTo>
                <a:cubicBezTo>
                  <a:pt x="17" y="53"/>
                  <a:pt x="17" y="52"/>
                  <a:pt x="17" y="51"/>
                </a:cubicBezTo>
                <a:cubicBezTo>
                  <a:pt x="17" y="50"/>
                  <a:pt x="19" y="49"/>
                  <a:pt x="20" y="50"/>
                </a:cubicBezTo>
                <a:cubicBezTo>
                  <a:pt x="31" y="54"/>
                  <a:pt x="31" y="54"/>
                  <a:pt x="31" y="54"/>
                </a:cubicBezTo>
                <a:cubicBezTo>
                  <a:pt x="32" y="55"/>
                  <a:pt x="33" y="56"/>
                  <a:pt x="32" y="57"/>
                </a:cubicBezTo>
                <a:close/>
                <a:moveTo>
                  <a:pt x="74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4"/>
                  <a:pt x="1" y="105"/>
                  <a:pt x="2" y="105"/>
                </a:cubicBezTo>
                <a:cubicBezTo>
                  <a:pt x="147" y="105"/>
                  <a:pt x="147" y="105"/>
                  <a:pt x="147" y="105"/>
                </a:cubicBezTo>
                <a:cubicBezTo>
                  <a:pt x="148" y="105"/>
                  <a:pt x="149" y="104"/>
                  <a:pt x="149" y="103"/>
                </a:cubicBezTo>
                <a:cubicBezTo>
                  <a:pt x="149" y="74"/>
                  <a:pt x="149" y="74"/>
                  <a:pt x="149" y="74"/>
                </a:cubicBezTo>
                <a:cubicBezTo>
                  <a:pt x="149" y="33"/>
                  <a:pt x="116" y="0"/>
                  <a:pt x="74" y="0"/>
                </a:cubicBezTo>
                <a:close/>
                <a:moveTo>
                  <a:pt x="145" y="101"/>
                </a:moveTo>
                <a:cubicBezTo>
                  <a:pt x="4" y="101"/>
                  <a:pt x="4" y="101"/>
                  <a:pt x="4" y="101"/>
                </a:cubicBezTo>
                <a:cubicBezTo>
                  <a:pt x="4" y="74"/>
                  <a:pt x="4" y="74"/>
                  <a:pt x="4" y="74"/>
                </a:cubicBezTo>
                <a:cubicBezTo>
                  <a:pt x="4" y="35"/>
                  <a:pt x="35" y="4"/>
                  <a:pt x="74" y="4"/>
                </a:cubicBezTo>
                <a:cubicBezTo>
                  <a:pt x="114" y="4"/>
                  <a:pt x="145" y="35"/>
                  <a:pt x="145" y="74"/>
                </a:cubicBezTo>
                <a:lnTo>
                  <a:pt x="145" y="1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FE5555D-2EAA-4713-8BAA-0F11124109DF}"/>
              </a:ext>
            </a:extLst>
          </p:cNvPr>
          <p:cNvSpPr txBox="1"/>
          <p:nvPr/>
        </p:nvSpPr>
        <p:spPr>
          <a:xfrm>
            <a:off x="8153400" y="5937490"/>
            <a:ext cx="40386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Tip: </a:t>
            </a:r>
            <a:r>
              <a:rPr lang="en-US" dirty="0"/>
              <a:t>Use the “Shape Fill” tool to change the color of any icon shown here to one of the LogMeIn brand colors.</a:t>
            </a:r>
          </a:p>
        </p:txBody>
      </p:sp>
      <p:sp>
        <p:nvSpPr>
          <p:cNvPr id="59" name="Freeform 20">
            <a:extLst>
              <a:ext uri="{FF2B5EF4-FFF2-40B4-BE49-F238E27FC236}">
                <a16:creationId xmlns:a16="http://schemas.microsoft.com/office/drawing/2014/main" id="{184C27EE-D70F-4FF9-91DC-2997FC1CD0FC}"/>
              </a:ext>
            </a:extLst>
          </p:cNvPr>
          <p:cNvSpPr>
            <a:spLocks noEditPoints="1"/>
          </p:cNvSpPr>
          <p:nvPr/>
        </p:nvSpPr>
        <p:spPr bwMode="auto">
          <a:xfrm>
            <a:off x="3187821" y="3585152"/>
            <a:ext cx="700089" cy="704459"/>
          </a:xfrm>
          <a:custGeom>
            <a:avLst/>
            <a:gdLst>
              <a:gd name="T0" fmla="*/ 125 w 133"/>
              <a:gd name="T1" fmla="*/ 95 h 134"/>
              <a:gd name="T2" fmla="*/ 93 w 133"/>
              <a:gd name="T3" fmla="*/ 95 h 134"/>
              <a:gd name="T4" fmla="*/ 88 w 133"/>
              <a:gd name="T5" fmla="*/ 120 h 134"/>
              <a:gd name="T6" fmla="*/ 83 w 133"/>
              <a:gd name="T7" fmla="*/ 95 h 134"/>
              <a:gd name="T8" fmla="*/ 50 w 133"/>
              <a:gd name="T9" fmla="*/ 95 h 134"/>
              <a:gd name="T10" fmla="*/ 45 w 133"/>
              <a:gd name="T11" fmla="*/ 120 h 134"/>
              <a:gd name="T12" fmla="*/ 40 w 133"/>
              <a:gd name="T13" fmla="*/ 95 h 134"/>
              <a:gd name="T14" fmla="*/ 8 w 133"/>
              <a:gd name="T15" fmla="*/ 95 h 134"/>
              <a:gd name="T16" fmla="*/ 0 w 133"/>
              <a:gd name="T17" fmla="*/ 132 h 134"/>
              <a:gd name="T18" fmla="*/ 131 w 133"/>
              <a:gd name="T19" fmla="*/ 134 h 134"/>
              <a:gd name="T20" fmla="*/ 117 w 133"/>
              <a:gd name="T21" fmla="*/ 109 h 134"/>
              <a:gd name="T22" fmla="*/ 109 w 133"/>
              <a:gd name="T23" fmla="*/ 83 h 134"/>
              <a:gd name="T24" fmla="*/ 109 w 133"/>
              <a:gd name="T25" fmla="*/ 108 h 134"/>
              <a:gd name="T26" fmla="*/ 97 w 133"/>
              <a:gd name="T27" fmla="*/ 95 h 134"/>
              <a:gd name="T28" fmla="*/ 67 w 133"/>
              <a:gd name="T29" fmla="*/ 83 h 134"/>
              <a:gd name="T30" fmla="*/ 67 w 133"/>
              <a:gd name="T31" fmla="*/ 108 h 134"/>
              <a:gd name="T32" fmla="*/ 54 w 133"/>
              <a:gd name="T33" fmla="*/ 95 h 134"/>
              <a:gd name="T34" fmla="*/ 24 w 133"/>
              <a:gd name="T35" fmla="*/ 83 h 134"/>
              <a:gd name="T36" fmla="*/ 25 w 133"/>
              <a:gd name="T37" fmla="*/ 108 h 134"/>
              <a:gd name="T38" fmla="*/ 12 w 133"/>
              <a:gd name="T39" fmla="*/ 95 h 134"/>
              <a:gd name="T40" fmla="*/ 24 w 133"/>
              <a:gd name="T41" fmla="*/ 112 h 134"/>
              <a:gd name="T42" fmla="*/ 44 w 133"/>
              <a:gd name="T43" fmla="*/ 125 h 134"/>
              <a:gd name="T44" fmla="*/ 47 w 133"/>
              <a:gd name="T45" fmla="*/ 125 h 134"/>
              <a:gd name="T46" fmla="*/ 67 w 133"/>
              <a:gd name="T47" fmla="*/ 112 h 134"/>
              <a:gd name="T48" fmla="*/ 88 w 133"/>
              <a:gd name="T49" fmla="*/ 126 h 134"/>
              <a:gd name="T50" fmla="*/ 108 w 133"/>
              <a:gd name="T51" fmla="*/ 112 h 134"/>
              <a:gd name="T52" fmla="*/ 129 w 133"/>
              <a:gd name="T53" fmla="*/ 130 h 134"/>
              <a:gd name="T54" fmla="*/ 66 w 133"/>
              <a:gd name="T55" fmla="*/ 78 h 134"/>
              <a:gd name="T56" fmla="*/ 67 w 133"/>
              <a:gd name="T57" fmla="*/ 0 h 134"/>
              <a:gd name="T58" fmla="*/ 28 w 133"/>
              <a:gd name="T59" fmla="*/ 38 h 134"/>
              <a:gd name="T60" fmla="*/ 66 w 133"/>
              <a:gd name="T61" fmla="*/ 74 h 134"/>
              <a:gd name="T62" fmla="*/ 75 w 133"/>
              <a:gd name="T63" fmla="*/ 61 h 134"/>
              <a:gd name="T64" fmla="*/ 66 w 133"/>
              <a:gd name="T65" fmla="*/ 74 h 134"/>
              <a:gd name="T66" fmla="*/ 77 w 133"/>
              <a:gd name="T67" fmla="*/ 57 h 134"/>
              <a:gd name="T68" fmla="*/ 53 w 133"/>
              <a:gd name="T69" fmla="*/ 41 h 134"/>
              <a:gd name="T70" fmla="*/ 53 w 133"/>
              <a:gd name="T71" fmla="*/ 37 h 134"/>
              <a:gd name="T72" fmla="*/ 78 w 133"/>
              <a:gd name="T73" fmla="*/ 21 h 134"/>
              <a:gd name="T74" fmla="*/ 53 w 133"/>
              <a:gd name="T75" fmla="*/ 37 h 134"/>
              <a:gd name="T76" fmla="*/ 79 w 133"/>
              <a:gd name="T77" fmla="*/ 61 h 134"/>
              <a:gd name="T78" fmla="*/ 72 w 133"/>
              <a:gd name="T79" fmla="*/ 73 h 134"/>
              <a:gd name="T80" fmla="*/ 81 w 133"/>
              <a:gd name="T81" fmla="*/ 57 h 134"/>
              <a:gd name="T82" fmla="*/ 101 w 133"/>
              <a:gd name="T83" fmla="*/ 41 h 134"/>
              <a:gd name="T84" fmla="*/ 101 w 133"/>
              <a:gd name="T85" fmla="*/ 37 h 134"/>
              <a:gd name="T86" fmla="*/ 82 w 133"/>
              <a:gd name="T87" fmla="*/ 21 h 134"/>
              <a:gd name="T88" fmla="*/ 101 w 133"/>
              <a:gd name="T89" fmla="*/ 37 h 134"/>
              <a:gd name="T90" fmla="*/ 80 w 133"/>
              <a:gd name="T91" fmla="*/ 17 h 134"/>
              <a:gd name="T92" fmla="*/ 94 w 133"/>
              <a:gd name="T93" fmla="*/ 17 h 134"/>
              <a:gd name="T94" fmla="*/ 67 w 133"/>
              <a:gd name="T95" fmla="*/ 4 h 134"/>
              <a:gd name="T96" fmla="*/ 57 w 133"/>
              <a:gd name="T97" fmla="*/ 17 h 134"/>
              <a:gd name="T98" fmla="*/ 60 w 133"/>
              <a:gd name="T99" fmla="*/ 5 h 134"/>
              <a:gd name="T100" fmla="*/ 39 w 133"/>
              <a:gd name="T101" fmla="*/ 17 h 134"/>
              <a:gd name="T102" fmla="*/ 36 w 133"/>
              <a:gd name="T103" fmla="*/ 21 h 134"/>
              <a:gd name="T104" fmla="*/ 49 w 133"/>
              <a:gd name="T105" fmla="*/ 37 h 134"/>
              <a:gd name="T106" fmla="*/ 36 w 133"/>
              <a:gd name="T107" fmla="*/ 21 h 134"/>
              <a:gd name="T108" fmla="*/ 49 w 133"/>
              <a:gd name="T109" fmla="*/ 41 h 134"/>
              <a:gd name="T110" fmla="*/ 37 w 133"/>
              <a:gd name="T111" fmla="*/ 57 h 134"/>
              <a:gd name="T112" fmla="*/ 54 w 133"/>
              <a:gd name="T113" fmla="*/ 61 h 134"/>
              <a:gd name="T114" fmla="*/ 40 w 133"/>
              <a:gd name="T115" fmla="*/ 61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3" h="134">
                <a:moveTo>
                  <a:pt x="117" y="109"/>
                </a:moveTo>
                <a:cubicBezTo>
                  <a:pt x="122" y="106"/>
                  <a:pt x="125" y="101"/>
                  <a:pt x="125" y="95"/>
                </a:cubicBezTo>
                <a:cubicBezTo>
                  <a:pt x="125" y="87"/>
                  <a:pt x="118" y="79"/>
                  <a:pt x="109" y="79"/>
                </a:cubicBezTo>
                <a:cubicBezTo>
                  <a:pt x="100" y="79"/>
                  <a:pt x="93" y="87"/>
                  <a:pt x="93" y="95"/>
                </a:cubicBezTo>
                <a:cubicBezTo>
                  <a:pt x="93" y="101"/>
                  <a:pt x="96" y="106"/>
                  <a:pt x="100" y="109"/>
                </a:cubicBezTo>
                <a:cubicBezTo>
                  <a:pt x="95" y="111"/>
                  <a:pt x="91" y="115"/>
                  <a:pt x="88" y="120"/>
                </a:cubicBezTo>
                <a:cubicBezTo>
                  <a:pt x="85" y="115"/>
                  <a:pt x="80" y="111"/>
                  <a:pt x="75" y="109"/>
                </a:cubicBezTo>
                <a:cubicBezTo>
                  <a:pt x="80" y="106"/>
                  <a:pt x="83" y="101"/>
                  <a:pt x="83" y="95"/>
                </a:cubicBezTo>
                <a:cubicBezTo>
                  <a:pt x="83" y="87"/>
                  <a:pt x="75" y="79"/>
                  <a:pt x="67" y="79"/>
                </a:cubicBezTo>
                <a:cubicBezTo>
                  <a:pt x="58" y="79"/>
                  <a:pt x="50" y="87"/>
                  <a:pt x="50" y="95"/>
                </a:cubicBezTo>
                <a:cubicBezTo>
                  <a:pt x="50" y="101"/>
                  <a:pt x="54" y="106"/>
                  <a:pt x="58" y="109"/>
                </a:cubicBezTo>
                <a:cubicBezTo>
                  <a:pt x="53" y="111"/>
                  <a:pt x="48" y="115"/>
                  <a:pt x="45" y="120"/>
                </a:cubicBezTo>
                <a:cubicBezTo>
                  <a:pt x="43" y="115"/>
                  <a:pt x="38" y="111"/>
                  <a:pt x="33" y="109"/>
                </a:cubicBezTo>
                <a:cubicBezTo>
                  <a:pt x="37" y="106"/>
                  <a:pt x="40" y="101"/>
                  <a:pt x="40" y="95"/>
                </a:cubicBezTo>
                <a:cubicBezTo>
                  <a:pt x="40" y="87"/>
                  <a:pt x="33" y="79"/>
                  <a:pt x="24" y="79"/>
                </a:cubicBezTo>
                <a:cubicBezTo>
                  <a:pt x="15" y="79"/>
                  <a:pt x="8" y="87"/>
                  <a:pt x="8" y="95"/>
                </a:cubicBezTo>
                <a:cubicBezTo>
                  <a:pt x="8" y="101"/>
                  <a:pt x="11" y="106"/>
                  <a:pt x="16" y="109"/>
                </a:cubicBezTo>
                <a:cubicBezTo>
                  <a:pt x="7" y="113"/>
                  <a:pt x="0" y="122"/>
                  <a:pt x="0" y="132"/>
                </a:cubicBezTo>
                <a:cubicBezTo>
                  <a:pt x="0" y="133"/>
                  <a:pt x="1" y="134"/>
                  <a:pt x="2" y="134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32" y="134"/>
                  <a:pt x="133" y="133"/>
                  <a:pt x="133" y="132"/>
                </a:cubicBezTo>
                <a:cubicBezTo>
                  <a:pt x="133" y="122"/>
                  <a:pt x="126" y="113"/>
                  <a:pt x="117" y="109"/>
                </a:cubicBezTo>
                <a:close/>
                <a:moveTo>
                  <a:pt x="97" y="95"/>
                </a:moveTo>
                <a:cubicBezTo>
                  <a:pt x="97" y="89"/>
                  <a:pt x="102" y="83"/>
                  <a:pt x="109" y="83"/>
                </a:cubicBezTo>
                <a:cubicBezTo>
                  <a:pt x="115" y="83"/>
                  <a:pt x="121" y="89"/>
                  <a:pt x="121" y="95"/>
                </a:cubicBezTo>
                <a:cubicBezTo>
                  <a:pt x="121" y="102"/>
                  <a:pt x="116" y="107"/>
                  <a:pt x="109" y="108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02" y="107"/>
                  <a:pt x="97" y="102"/>
                  <a:pt x="97" y="95"/>
                </a:cubicBezTo>
                <a:close/>
                <a:moveTo>
                  <a:pt x="54" y="95"/>
                </a:moveTo>
                <a:cubicBezTo>
                  <a:pt x="54" y="89"/>
                  <a:pt x="60" y="83"/>
                  <a:pt x="67" y="83"/>
                </a:cubicBezTo>
                <a:cubicBezTo>
                  <a:pt x="73" y="83"/>
                  <a:pt x="79" y="89"/>
                  <a:pt x="79" y="95"/>
                </a:cubicBezTo>
                <a:cubicBezTo>
                  <a:pt x="79" y="102"/>
                  <a:pt x="73" y="107"/>
                  <a:pt x="67" y="108"/>
                </a:cubicBezTo>
                <a:cubicBezTo>
                  <a:pt x="66" y="108"/>
                  <a:pt x="66" y="108"/>
                  <a:pt x="66" y="108"/>
                </a:cubicBezTo>
                <a:cubicBezTo>
                  <a:pt x="60" y="107"/>
                  <a:pt x="54" y="102"/>
                  <a:pt x="54" y="95"/>
                </a:cubicBezTo>
                <a:close/>
                <a:moveTo>
                  <a:pt x="12" y="95"/>
                </a:moveTo>
                <a:cubicBezTo>
                  <a:pt x="12" y="89"/>
                  <a:pt x="18" y="83"/>
                  <a:pt x="24" y="83"/>
                </a:cubicBezTo>
                <a:cubicBezTo>
                  <a:pt x="31" y="83"/>
                  <a:pt x="36" y="89"/>
                  <a:pt x="36" y="95"/>
                </a:cubicBezTo>
                <a:cubicBezTo>
                  <a:pt x="36" y="102"/>
                  <a:pt x="31" y="107"/>
                  <a:pt x="25" y="108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17" y="107"/>
                  <a:pt x="12" y="102"/>
                  <a:pt x="12" y="95"/>
                </a:cubicBezTo>
                <a:close/>
                <a:moveTo>
                  <a:pt x="4" y="130"/>
                </a:moveTo>
                <a:cubicBezTo>
                  <a:pt x="5" y="121"/>
                  <a:pt x="13" y="112"/>
                  <a:pt x="24" y="112"/>
                </a:cubicBezTo>
                <a:cubicBezTo>
                  <a:pt x="25" y="112"/>
                  <a:pt x="25" y="112"/>
                  <a:pt x="25" y="112"/>
                </a:cubicBezTo>
                <a:cubicBezTo>
                  <a:pt x="33" y="112"/>
                  <a:pt x="41" y="117"/>
                  <a:pt x="44" y="125"/>
                </a:cubicBezTo>
                <a:cubicBezTo>
                  <a:pt x="44" y="126"/>
                  <a:pt x="45" y="126"/>
                  <a:pt x="45" y="126"/>
                </a:cubicBezTo>
                <a:cubicBezTo>
                  <a:pt x="46" y="126"/>
                  <a:pt x="47" y="126"/>
                  <a:pt x="47" y="125"/>
                </a:cubicBezTo>
                <a:cubicBezTo>
                  <a:pt x="50" y="117"/>
                  <a:pt x="58" y="112"/>
                  <a:pt x="66" y="112"/>
                </a:cubicBezTo>
                <a:cubicBezTo>
                  <a:pt x="67" y="112"/>
                  <a:pt x="67" y="112"/>
                  <a:pt x="67" y="112"/>
                </a:cubicBezTo>
                <a:cubicBezTo>
                  <a:pt x="75" y="112"/>
                  <a:pt x="83" y="117"/>
                  <a:pt x="86" y="125"/>
                </a:cubicBezTo>
                <a:cubicBezTo>
                  <a:pt x="86" y="126"/>
                  <a:pt x="87" y="126"/>
                  <a:pt x="88" y="126"/>
                </a:cubicBezTo>
                <a:cubicBezTo>
                  <a:pt x="89" y="126"/>
                  <a:pt x="89" y="126"/>
                  <a:pt x="90" y="125"/>
                </a:cubicBezTo>
                <a:cubicBezTo>
                  <a:pt x="92" y="117"/>
                  <a:pt x="100" y="112"/>
                  <a:pt x="108" y="112"/>
                </a:cubicBezTo>
                <a:cubicBezTo>
                  <a:pt x="109" y="112"/>
                  <a:pt x="109" y="112"/>
                  <a:pt x="109" y="112"/>
                </a:cubicBezTo>
                <a:cubicBezTo>
                  <a:pt x="120" y="112"/>
                  <a:pt x="128" y="121"/>
                  <a:pt x="129" y="130"/>
                </a:cubicBezTo>
                <a:lnTo>
                  <a:pt x="4" y="130"/>
                </a:lnTo>
                <a:close/>
                <a:moveTo>
                  <a:pt x="66" y="78"/>
                </a:moveTo>
                <a:cubicBezTo>
                  <a:pt x="88" y="78"/>
                  <a:pt x="105" y="60"/>
                  <a:pt x="105" y="39"/>
                </a:cubicBezTo>
                <a:cubicBezTo>
                  <a:pt x="105" y="18"/>
                  <a:pt x="88" y="0"/>
                  <a:pt x="67" y="0"/>
                </a:cubicBezTo>
                <a:cubicBezTo>
                  <a:pt x="66" y="0"/>
                  <a:pt x="65" y="0"/>
                  <a:pt x="65" y="0"/>
                </a:cubicBezTo>
                <a:cubicBezTo>
                  <a:pt x="44" y="1"/>
                  <a:pt x="28" y="18"/>
                  <a:pt x="28" y="38"/>
                </a:cubicBezTo>
                <a:cubicBezTo>
                  <a:pt x="28" y="60"/>
                  <a:pt x="45" y="78"/>
                  <a:pt x="66" y="78"/>
                </a:cubicBezTo>
                <a:close/>
                <a:moveTo>
                  <a:pt x="66" y="74"/>
                </a:moveTo>
                <a:cubicBezTo>
                  <a:pt x="63" y="69"/>
                  <a:pt x="60" y="65"/>
                  <a:pt x="58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3" y="65"/>
                  <a:pt x="70" y="69"/>
                  <a:pt x="67" y="74"/>
                </a:cubicBezTo>
                <a:cubicBezTo>
                  <a:pt x="67" y="74"/>
                  <a:pt x="67" y="74"/>
                  <a:pt x="66" y="74"/>
                </a:cubicBezTo>
                <a:close/>
                <a:moveTo>
                  <a:pt x="80" y="41"/>
                </a:moveTo>
                <a:cubicBezTo>
                  <a:pt x="80" y="46"/>
                  <a:pt x="79" y="51"/>
                  <a:pt x="77" y="57"/>
                </a:cubicBezTo>
                <a:cubicBezTo>
                  <a:pt x="57" y="57"/>
                  <a:pt x="57" y="57"/>
                  <a:pt x="57" y="57"/>
                </a:cubicBezTo>
                <a:cubicBezTo>
                  <a:pt x="54" y="51"/>
                  <a:pt x="53" y="46"/>
                  <a:pt x="53" y="41"/>
                </a:cubicBezTo>
                <a:cubicBezTo>
                  <a:pt x="80" y="41"/>
                  <a:pt x="80" y="41"/>
                  <a:pt x="80" y="41"/>
                </a:cubicBezTo>
                <a:close/>
                <a:moveTo>
                  <a:pt x="53" y="37"/>
                </a:moveTo>
                <a:cubicBezTo>
                  <a:pt x="53" y="32"/>
                  <a:pt x="54" y="26"/>
                  <a:pt x="55" y="21"/>
                </a:cubicBezTo>
                <a:cubicBezTo>
                  <a:pt x="78" y="21"/>
                  <a:pt x="78" y="21"/>
                  <a:pt x="78" y="21"/>
                </a:cubicBezTo>
                <a:cubicBezTo>
                  <a:pt x="80" y="26"/>
                  <a:pt x="81" y="32"/>
                  <a:pt x="81" y="37"/>
                </a:cubicBezTo>
                <a:cubicBezTo>
                  <a:pt x="53" y="37"/>
                  <a:pt x="53" y="37"/>
                  <a:pt x="53" y="37"/>
                </a:cubicBezTo>
                <a:close/>
                <a:moveTo>
                  <a:pt x="72" y="73"/>
                </a:moveTo>
                <a:cubicBezTo>
                  <a:pt x="75" y="69"/>
                  <a:pt x="77" y="65"/>
                  <a:pt x="79" y="61"/>
                </a:cubicBezTo>
                <a:cubicBezTo>
                  <a:pt x="93" y="61"/>
                  <a:pt x="93" y="61"/>
                  <a:pt x="93" y="61"/>
                </a:cubicBezTo>
                <a:cubicBezTo>
                  <a:pt x="88" y="67"/>
                  <a:pt x="81" y="72"/>
                  <a:pt x="72" y="73"/>
                </a:cubicBezTo>
                <a:close/>
                <a:moveTo>
                  <a:pt x="96" y="57"/>
                </a:moveTo>
                <a:cubicBezTo>
                  <a:pt x="81" y="57"/>
                  <a:pt x="81" y="57"/>
                  <a:pt x="81" y="57"/>
                </a:cubicBezTo>
                <a:cubicBezTo>
                  <a:pt x="83" y="51"/>
                  <a:pt x="84" y="46"/>
                  <a:pt x="84" y="41"/>
                </a:cubicBezTo>
                <a:cubicBezTo>
                  <a:pt x="101" y="41"/>
                  <a:pt x="101" y="41"/>
                  <a:pt x="101" y="41"/>
                </a:cubicBezTo>
                <a:cubicBezTo>
                  <a:pt x="101" y="47"/>
                  <a:pt x="99" y="52"/>
                  <a:pt x="96" y="57"/>
                </a:cubicBezTo>
                <a:close/>
                <a:moveTo>
                  <a:pt x="101" y="37"/>
                </a:moveTo>
                <a:cubicBezTo>
                  <a:pt x="84" y="37"/>
                  <a:pt x="84" y="37"/>
                  <a:pt x="84" y="37"/>
                </a:cubicBezTo>
                <a:cubicBezTo>
                  <a:pt x="84" y="32"/>
                  <a:pt x="84" y="26"/>
                  <a:pt x="82" y="21"/>
                </a:cubicBezTo>
                <a:cubicBezTo>
                  <a:pt x="96" y="21"/>
                  <a:pt x="96" y="21"/>
                  <a:pt x="96" y="21"/>
                </a:cubicBezTo>
                <a:cubicBezTo>
                  <a:pt x="99" y="26"/>
                  <a:pt x="101" y="31"/>
                  <a:pt x="101" y="37"/>
                </a:cubicBezTo>
                <a:close/>
                <a:moveTo>
                  <a:pt x="94" y="17"/>
                </a:moveTo>
                <a:cubicBezTo>
                  <a:pt x="80" y="17"/>
                  <a:pt x="80" y="17"/>
                  <a:pt x="80" y="17"/>
                </a:cubicBezTo>
                <a:cubicBezTo>
                  <a:pt x="78" y="13"/>
                  <a:pt x="76" y="9"/>
                  <a:pt x="73" y="5"/>
                </a:cubicBezTo>
                <a:cubicBezTo>
                  <a:pt x="81" y="7"/>
                  <a:pt x="88" y="11"/>
                  <a:pt x="94" y="17"/>
                </a:cubicBezTo>
                <a:close/>
                <a:moveTo>
                  <a:pt x="66" y="4"/>
                </a:moveTo>
                <a:cubicBezTo>
                  <a:pt x="66" y="4"/>
                  <a:pt x="66" y="4"/>
                  <a:pt x="67" y="4"/>
                </a:cubicBezTo>
                <a:cubicBezTo>
                  <a:pt x="71" y="9"/>
                  <a:pt x="74" y="13"/>
                  <a:pt x="76" y="17"/>
                </a:cubicBezTo>
                <a:cubicBezTo>
                  <a:pt x="57" y="17"/>
                  <a:pt x="57" y="17"/>
                  <a:pt x="57" y="17"/>
                </a:cubicBezTo>
                <a:cubicBezTo>
                  <a:pt x="59" y="13"/>
                  <a:pt x="62" y="9"/>
                  <a:pt x="66" y="4"/>
                </a:cubicBezTo>
                <a:close/>
                <a:moveTo>
                  <a:pt x="60" y="5"/>
                </a:moveTo>
                <a:cubicBezTo>
                  <a:pt x="57" y="9"/>
                  <a:pt x="55" y="13"/>
                  <a:pt x="53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44" y="11"/>
                  <a:pt x="52" y="6"/>
                  <a:pt x="60" y="5"/>
                </a:cubicBezTo>
                <a:close/>
                <a:moveTo>
                  <a:pt x="36" y="21"/>
                </a:moveTo>
                <a:cubicBezTo>
                  <a:pt x="51" y="21"/>
                  <a:pt x="51" y="21"/>
                  <a:pt x="51" y="21"/>
                </a:cubicBezTo>
                <a:cubicBezTo>
                  <a:pt x="50" y="26"/>
                  <a:pt x="49" y="32"/>
                  <a:pt x="49" y="37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31"/>
                  <a:pt x="34" y="26"/>
                  <a:pt x="36" y="21"/>
                </a:cubicBezTo>
                <a:close/>
                <a:moveTo>
                  <a:pt x="32" y="41"/>
                </a:moveTo>
                <a:cubicBezTo>
                  <a:pt x="49" y="41"/>
                  <a:pt x="49" y="41"/>
                  <a:pt x="49" y="41"/>
                </a:cubicBezTo>
                <a:cubicBezTo>
                  <a:pt x="49" y="46"/>
                  <a:pt x="50" y="51"/>
                  <a:pt x="52" y="57"/>
                </a:cubicBezTo>
                <a:cubicBezTo>
                  <a:pt x="37" y="57"/>
                  <a:pt x="37" y="57"/>
                  <a:pt x="37" y="57"/>
                </a:cubicBezTo>
                <a:cubicBezTo>
                  <a:pt x="34" y="52"/>
                  <a:pt x="33" y="47"/>
                  <a:pt x="32" y="41"/>
                </a:cubicBezTo>
                <a:close/>
                <a:moveTo>
                  <a:pt x="54" y="61"/>
                </a:moveTo>
                <a:cubicBezTo>
                  <a:pt x="56" y="65"/>
                  <a:pt x="58" y="69"/>
                  <a:pt x="61" y="73"/>
                </a:cubicBezTo>
                <a:cubicBezTo>
                  <a:pt x="52" y="72"/>
                  <a:pt x="45" y="67"/>
                  <a:pt x="40" y="61"/>
                </a:cubicBezTo>
                <a:cubicBezTo>
                  <a:pt x="54" y="61"/>
                  <a:pt x="54" y="61"/>
                  <a:pt x="54" y="6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B0254420-F8F7-44F4-BC6C-B601E1EB8095}"/>
              </a:ext>
            </a:extLst>
          </p:cNvPr>
          <p:cNvSpPr>
            <a:spLocks noEditPoints="1"/>
          </p:cNvSpPr>
          <p:nvPr/>
        </p:nvSpPr>
        <p:spPr bwMode="auto">
          <a:xfrm>
            <a:off x="874967" y="4816269"/>
            <a:ext cx="748557" cy="747717"/>
          </a:xfrm>
          <a:custGeom>
            <a:avLst/>
            <a:gdLst>
              <a:gd name="T0" fmla="*/ 114 w 148"/>
              <a:gd name="T1" fmla="*/ 71 h 148"/>
              <a:gd name="T2" fmla="*/ 123 w 148"/>
              <a:gd name="T3" fmla="*/ 56 h 148"/>
              <a:gd name="T4" fmla="*/ 105 w 148"/>
              <a:gd name="T5" fmla="*/ 38 h 148"/>
              <a:gd name="T6" fmla="*/ 88 w 148"/>
              <a:gd name="T7" fmla="*/ 56 h 148"/>
              <a:gd name="T8" fmla="*/ 96 w 148"/>
              <a:gd name="T9" fmla="*/ 71 h 148"/>
              <a:gd name="T10" fmla="*/ 85 w 148"/>
              <a:gd name="T11" fmla="*/ 78 h 148"/>
              <a:gd name="T12" fmla="*/ 72 w 148"/>
              <a:gd name="T13" fmla="*/ 72 h 148"/>
              <a:gd name="T14" fmla="*/ 86 w 148"/>
              <a:gd name="T15" fmla="*/ 50 h 148"/>
              <a:gd name="T16" fmla="*/ 62 w 148"/>
              <a:gd name="T17" fmla="*/ 26 h 148"/>
              <a:gd name="T18" fmla="*/ 37 w 148"/>
              <a:gd name="T19" fmla="*/ 50 h 148"/>
              <a:gd name="T20" fmla="*/ 51 w 148"/>
              <a:gd name="T21" fmla="*/ 72 h 148"/>
              <a:gd name="T22" fmla="*/ 24 w 148"/>
              <a:gd name="T23" fmla="*/ 108 h 148"/>
              <a:gd name="T24" fmla="*/ 26 w 148"/>
              <a:gd name="T25" fmla="*/ 110 h 148"/>
              <a:gd name="T26" fmla="*/ 98 w 148"/>
              <a:gd name="T27" fmla="*/ 110 h 148"/>
              <a:gd name="T28" fmla="*/ 100 w 148"/>
              <a:gd name="T29" fmla="*/ 108 h 148"/>
              <a:gd name="T30" fmla="*/ 98 w 148"/>
              <a:gd name="T31" fmla="*/ 98 h 148"/>
              <a:gd name="T32" fmla="*/ 130 w 148"/>
              <a:gd name="T33" fmla="*/ 98 h 148"/>
              <a:gd name="T34" fmla="*/ 132 w 148"/>
              <a:gd name="T35" fmla="*/ 96 h 148"/>
              <a:gd name="T36" fmla="*/ 114 w 148"/>
              <a:gd name="T37" fmla="*/ 71 h 148"/>
              <a:gd name="T38" fmla="*/ 92 w 148"/>
              <a:gd name="T39" fmla="*/ 56 h 148"/>
              <a:gd name="T40" fmla="*/ 105 w 148"/>
              <a:gd name="T41" fmla="*/ 42 h 148"/>
              <a:gd name="T42" fmla="*/ 119 w 148"/>
              <a:gd name="T43" fmla="*/ 56 h 148"/>
              <a:gd name="T44" fmla="*/ 105 w 148"/>
              <a:gd name="T45" fmla="*/ 69 h 148"/>
              <a:gd name="T46" fmla="*/ 92 w 148"/>
              <a:gd name="T47" fmla="*/ 56 h 148"/>
              <a:gd name="T48" fmla="*/ 41 w 148"/>
              <a:gd name="T49" fmla="*/ 50 h 148"/>
              <a:gd name="T50" fmla="*/ 62 w 148"/>
              <a:gd name="T51" fmla="*/ 30 h 148"/>
              <a:gd name="T52" fmla="*/ 82 w 148"/>
              <a:gd name="T53" fmla="*/ 50 h 148"/>
              <a:gd name="T54" fmla="*/ 62 w 148"/>
              <a:gd name="T55" fmla="*/ 71 h 148"/>
              <a:gd name="T56" fmla="*/ 41 w 148"/>
              <a:gd name="T57" fmla="*/ 50 h 148"/>
              <a:gd name="T58" fmla="*/ 28 w 148"/>
              <a:gd name="T59" fmla="*/ 106 h 148"/>
              <a:gd name="T60" fmla="*/ 62 w 148"/>
              <a:gd name="T61" fmla="*/ 75 h 148"/>
              <a:gd name="T62" fmla="*/ 84 w 148"/>
              <a:gd name="T63" fmla="*/ 83 h 148"/>
              <a:gd name="T64" fmla="*/ 95 w 148"/>
              <a:gd name="T65" fmla="*/ 106 h 148"/>
              <a:gd name="T66" fmla="*/ 28 w 148"/>
              <a:gd name="T67" fmla="*/ 106 h 148"/>
              <a:gd name="T68" fmla="*/ 97 w 148"/>
              <a:gd name="T69" fmla="*/ 94 h 148"/>
              <a:gd name="T70" fmla="*/ 88 w 148"/>
              <a:gd name="T71" fmla="*/ 81 h 148"/>
              <a:gd name="T72" fmla="*/ 105 w 148"/>
              <a:gd name="T73" fmla="*/ 73 h 148"/>
              <a:gd name="T74" fmla="*/ 128 w 148"/>
              <a:gd name="T75" fmla="*/ 94 h 148"/>
              <a:gd name="T76" fmla="*/ 97 w 148"/>
              <a:gd name="T77" fmla="*/ 94 h 148"/>
              <a:gd name="T78" fmla="*/ 74 w 148"/>
              <a:gd name="T79" fmla="*/ 0 h 148"/>
              <a:gd name="T80" fmla="*/ 0 w 148"/>
              <a:gd name="T81" fmla="*/ 74 h 148"/>
              <a:gd name="T82" fmla="*/ 74 w 148"/>
              <a:gd name="T83" fmla="*/ 148 h 148"/>
              <a:gd name="T84" fmla="*/ 148 w 148"/>
              <a:gd name="T85" fmla="*/ 74 h 148"/>
              <a:gd name="T86" fmla="*/ 74 w 148"/>
              <a:gd name="T87" fmla="*/ 0 h 148"/>
              <a:gd name="T88" fmla="*/ 74 w 148"/>
              <a:gd name="T89" fmla="*/ 144 h 148"/>
              <a:gd name="T90" fmla="*/ 4 w 148"/>
              <a:gd name="T91" fmla="*/ 74 h 148"/>
              <a:gd name="T92" fmla="*/ 74 w 148"/>
              <a:gd name="T93" fmla="*/ 4 h 148"/>
              <a:gd name="T94" fmla="*/ 144 w 148"/>
              <a:gd name="T95" fmla="*/ 74 h 148"/>
              <a:gd name="T96" fmla="*/ 74 w 148"/>
              <a:gd name="T97" fmla="*/ 14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8" h="148">
                <a:moveTo>
                  <a:pt x="114" y="71"/>
                </a:moveTo>
                <a:cubicBezTo>
                  <a:pt x="119" y="68"/>
                  <a:pt x="123" y="62"/>
                  <a:pt x="123" y="56"/>
                </a:cubicBezTo>
                <a:cubicBezTo>
                  <a:pt x="123" y="46"/>
                  <a:pt x="115" y="38"/>
                  <a:pt x="105" y="38"/>
                </a:cubicBezTo>
                <a:cubicBezTo>
                  <a:pt x="95" y="38"/>
                  <a:pt x="88" y="46"/>
                  <a:pt x="88" y="56"/>
                </a:cubicBezTo>
                <a:cubicBezTo>
                  <a:pt x="88" y="62"/>
                  <a:pt x="91" y="68"/>
                  <a:pt x="96" y="71"/>
                </a:cubicBezTo>
                <a:cubicBezTo>
                  <a:pt x="92" y="72"/>
                  <a:pt x="88" y="75"/>
                  <a:pt x="85" y="78"/>
                </a:cubicBezTo>
                <a:cubicBezTo>
                  <a:pt x="81" y="76"/>
                  <a:pt x="77" y="73"/>
                  <a:pt x="72" y="72"/>
                </a:cubicBezTo>
                <a:cubicBezTo>
                  <a:pt x="80" y="68"/>
                  <a:pt x="86" y="60"/>
                  <a:pt x="86" y="50"/>
                </a:cubicBezTo>
                <a:cubicBezTo>
                  <a:pt x="86" y="37"/>
                  <a:pt x="75" y="26"/>
                  <a:pt x="62" y="26"/>
                </a:cubicBezTo>
                <a:cubicBezTo>
                  <a:pt x="48" y="26"/>
                  <a:pt x="37" y="37"/>
                  <a:pt x="37" y="50"/>
                </a:cubicBezTo>
                <a:cubicBezTo>
                  <a:pt x="37" y="60"/>
                  <a:pt x="43" y="68"/>
                  <a:pt x="51" y="72"/>
                </a:cubicBezTo>
                <a:cubicBezTo>
                  <a:pt x="35" y="77"/>
                  <a:pt x="24" y="91"/>
                  <a:pt x="24" y="108"/>
                </a:cubicBezTo>
                <a:cubicBezTo>
                  <a:pt x="24" y="110"/>
                  <a:pt x="25" y="110"/>
                  <a:pt x="26" y="110"/>
                </a:cubicBezTo>
                <a:cubicBezTo>
                  <a:pt x="98" y="110"/>
                  <a:pt x="98" y="110"/>
                  <a:pt x="98" y="110"/>
                </a:cubicBezTo>
                <a:cubicBezTo>
                  <a:pt x="99" y="110"/>
                  <a:pt x="100" y="110"/>
                  <a:pt x="100" y="108"/>
                </a:cubicBezTo>
                <a:cubicBezTo>
                  <a:pt x="100" y="105"/>
                  <a:pt x="99" y="101"/>
                  <a:pt x="98" y="98"/>
                </a:cubicBezTo>
                <a:cubicBezTo>
                  <a:pt x="130" y="98"/>
                  <a:pt x="130" y="98"/>
                  <a:pt x="130" y="98"/>
                </a:cubicBezTo>
                <a:cubicBezTo>
                  <a:pt x="131" y="98"/>
                  <a:pt x="132" y="97"/>
                  <a:pt x="132" y="96"/>
                </a:cubicBezTo>
                <a:cubicBezTo>
                  <a:pt x="132" y="84"/>
                  <a:pt x="124" y="74"/>
                  <a:pt x="114" y="71"/>
                </a:cubicBezTo>
                <a:close/>
                <a:moveTo>
                  <a:pt x="92" y="56"/>
                </a:moveTo>
                <a:cubicBezTo>
                  <a:pt x="92" y="48"/>
                  <a:pt x="98" y="42"/>
                  <a:pt x="105" y="42"/>
                </a:cubicBezTo>
                <a:cubicBezTo>
                  <a:pt x="113" y="42"/>
                  <a:pt x="119" y="48"/>
                  <a:pt x="119" y="56"/>
                </a:cubicBezTo>
                <a:cubicBezTo>
                  <a:pt x="119" y="63"/>
                  <a:pt x="113" y="69"/>
                  <a:pt x="105" y="69"/>
                </a:cubicBezTo>
                <a:cubicBezTo>
                  <a:pt x="98" y="69"/>
                  <a:pt x="92" y="63"/>
                  <a:pt x="92" y="56"/>
                </a:cubicBezTo>
                <a:close/>
                <a:moveTo>
                  <a:pt x="41" y="50"/>
                </a:moveTo>
                <a:cubicBezTo>
                  <a:pt x="41" y="39"/>
                  <a:pt x="50" y="30"/>
                  <a:pt x="62" y="30"/>
                </a:cubicBezTo>
                <a:cubicBezTo>
                  <a:pt x="73" y="30"/>
                  <a:pt x="82" y="39"/>
                  <a:pt x="82" y="50"/>
                </a:cubicBezTo>
                <a:cubicBezTo>
                  <a:pt x="82" y="61"/>
                  <a:pt x="73" y="71"/>
                  <a:pt x="62" y="71"/>
                </a:cubicBezTo>
                <a:cubicBezTo>
                  <a:pt x="50" y="71"/>
                  <a:pt x="41" y="61"/>
                  <a:pt x="41" y="50"/>
                </a:cubicBezTo>
                <a:close/>
                <a:moveTo>
                  <a:pt x="28" y="106"/>
                </a:moveTo>
                <a:cubicBezTo>
                  <a:pt x="29" y="89"/>
                  <a:pt x="44" y="75"/>
                  <a:pt x="62" y="75"/>
                </a:cubicBezTo>
                <a:cubicBezTo>
                  <a:pt x="70" y="75"/>
                  <a:pt x="78" y="78"/>
                  <a:pt x="84" y="83"/>
                </a:cubicBezTo>
                <a:cubicBezTo>
                  <a:pt x="91" y="89"/>
                  <a:pt x="95" y="97"/>
                  <a:pt x="95" y="106"/>
                </a:cubicBezTo>
                <a:lnTo>
                  <a:pt x="28" y="106"/>
                </a:lnTo>
                <a:close/>
                <a:moveTo>
                  <a:pt x="97" y="94"/>
                </a:moveTo>
                <a:cubicBezTo>
                  <a:pt x="95" y="89"/>
                  <a:pt x="92" y="85"/>
                  <a:pt x="88" y="81"/>
                </a:cubicBezTo>
                <a:cubicBezTo>
                  <a:pt x="92" y="76"/>
                  <a:pt x="98" y="73"/>
                  <a:pt x="105" y="73"/>
                </a:cubicBezTo>
                <a:cubicBezTo>
                  <a:pt x="117" y="73"/>
                  <a:pt x="127" y="82"/>
                  <a:pt x="128" y="94"/>
                </a:cubicBezTo>
                <a:lnTo>
                  <a:pt x="97" y="94"/>
                </a:lnTo>
                <a:close/>
                <a:moveTo>
                  <a:pt x="74" y="0"/>
                </a:moveTo>
                <a:cubicBezTo>
                  <a:pt x="34" y="0"/>
                  <a:pt x="0" y="33"/>
                  <a:pt x="0" y="74"/>
                </a:cubicBezTo>
                <a:cubicBezTo>
                  <a:pt x="0" y="115"/>
                  <a:pt x="34" y="148"/>
                  <a:pt x="74" y="148"/>
                </a:cubicBezTo>
                <a:cubicBezTo>
                  <a:pt x="115" y="148"/>
                  <a:pt x="148" y="115"/>
                  <a:pt x="148" y="74"/>
                </a:cubicBezTo>
                <a:cubicBezTo>
                  <a:pt x="148" y="33"/>
                  <a:pt x="115" y="0"/>
                  <a:pt x="74" y="0"/>
                </a:cubicBezTo>
                <a:close/>
                <a:moveTo>
                  <a:pt x="74" y="144"/>
                </a:moveTo>
                <a:cubicBezTo>
                  <a:pt x="36" y="144"/>
                  <a:pt x="4" y="112"/>
                  <a:pt x="4" y="74"/>
                </a:cubicBezTo>
                <a:cubicBezTo>
                  <a:pt x="4" y="35"/>
                  <a:pt x="36" y="4"/>
                  <a:pt x="74" y="4"/>
                </a:cubicBezTo>
                <a:cubicBezTo>
                  <a:pt x="113" y="4"/>
                  <a:pt x="144" y="35"/>
                  <a:pt x="144" y="74"/>
                </a:cubicBezTo>
                <a:cubicBezTo>
                  <a:pt x="144" y="112"/>
                  <a:pt x="113" y="144"/>
                  <a:pt x="74" y="1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00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18">
            <a:extLst>
              <a:ext uri="{FF2B5EF4-FFF2-40B4-BE49-F238E27FC236}">
                <a16:creationId xmlns:a16="http://schemas.microsoft.com/office/drawing/2014/main" id="{585D0E94-D4B2-4FFD-BAD0-598438CB3B95}"/>
              </a:ext>
            </a:extLst>
          </p:cNvPr>
          <p:cNvSpPr>
            <a:spLocks noEditPoints="1"/>
          </p:cNvSpPr>
          <p:nvPr/>
        </p:nvSpPr>
        <p:spPr bwMode="auto">
          <a:xfrm>
            <a:off x="910431" y="2468369"/>
            <a:ext cx="584200" cy="736600"/>
          </a:xfrm>
          <a:custGeom>
            <a:avLst/>
            <a:gdLst>
              <a:gd name="T0" fmla="*/ 118 w 118"/>
              <a:gd name="T1" fmla="*/ 147 h 149"/>
              <a:gd name="T2" fmla="*/ 2 w 118"/>
              <a:gd name="T3" fmla="*/ 149 h 149"/>
              <a:gd name="T4" fmla="*/ 0 w 118"/>
              <a:gd name="T5" fmla="*/ 14 h 149"/>
              <a:gd name="T6" fmla="*/ 15 w 118"/>
              <a:gd name="T7" fmla="*/ 12 h 149"/>
              <a:gd name="T8" fmla="*/ 15 w 118"/>
              <a:gd name="T9" fmla="*/ 16 h 149"/>
              <a:gd name="T10" fmla="*/ 4 w 118"/>
              <a:gd name="T11" fmla="*/ 145 h 149"/>
              <a:gd name="T12" fmla="*/ 114 w 118"/>
              <a:gd name="T13" fmla="*/ 16 h 149"/>
              <a:gd name="T14" fmla="*/ 101 w 118"/>
              <a:gd name="T15" fmla="*/ 14 h 149"/>
              <a:gd name="T16" fmla="*/ 116 w 118"/>
              <a:gd name="T17" fmla="*/ 12 h 149"/>
              <a:gd name="T18" fmla="*/ 25 w 118"/>
              <a:gd name="T19" fmla="*/ 27 h 149"/>
              <a:gd name="T20" fmla="*/ 27 w 118"/>
              <a:gd name="T21" fmla="*/ 12 h 149"/>
              <a:gd name="T22" fmla="*/ 59 w 118"/>
              <a:gd name="T23" fmla="*/ 0 h 149"/>
              <a:gd name="T24" fmla="*/ 91 w 118"/>
              <a:gd name="T25" fmla="*/ 12 h 149"/>
              <a:gd name="T26" fmla="*/ 93 w 118"/>
              <a:gd name="T27" fmla="*/ 27 h 149"/>
              <a:gd name="T28" fmla="*/ 27 w 118"/>
              <a:gd name="T29" fmla="*/ 29 h 149"/>
              <a:gd name="T30" fmla="*/ 29 w 118"/>
              <a:gd name="T31" fmla="*/ 25 h 149"/>
              <a:gd name="T32" fmla="*/ 89 w 118"/>
              <a:gd name="T33" fmla="*/ 16 h 149"/>
              <a:gd name="T34" fmla="*/ 70 w 118"/>
              <a:gd name="T35" fmla="*/ 14 h 149"/>
              <a:gd name="T36" fmla="*/ 48 w 118"/>
              <a:gd name="T37" fmla="*/ 14 h 149"/>
              <a:gd name="T38" fmla="*/ 29 w 118"/>
              <a:gd name="T39" fmla="*/ 16 h 149"/>
              <a:gd name="T40" fmla="*/ 17 w 118"/>
              <a:gd name="T41" fmla="*/ 27 h 149"/>
              <a:gd name="T42" fmla="*/ 13 w 118"/>
              <a:gd name="T43" fmla="*/ 27 h 149"/>
              <a:gd name="T44" fmla="*/ 15 w 118"/>
              <a:gd name="T45" fmla="*/ 137 h 149"/>
              <a:gd name="T46" fmla="*/ 105 w 118"/>
              <a:gd name="T47" fmla="*/ 135 h 149"/>
              <a:gd name="T48" fmla="*/ 103 w 118"/>
              <a:gd name="T49" fmla="*/ 25 h 149"/>
              <a:gd name="T50" fmla="*/ 101 w 118"/>
              <a:gd name="T51" fmla="*/ 133 h 149"/>
              <a:gd name="T52" fmla="*/ 17 w 118"/>
              <a:gd name="T53" fmla="*/ 27 h 149"/>
              <a:gd name="T54" fmla="*/ 84 w 118"/>
              <a:gd name="T55" fmla="*/ 54 h 149"/>
              <a:gd name="T56" fmla="*/ 84 w 118"/>
              <a:gd name="T57" fmla="*/ 50 h 149"/>
              <a:gd name="T58" fmla="*/ 44 w 118"/>
              <a:gd name="T59" fmla="*/ 52 h 149"/>
              <a:gd name="T60" fmla="*/ 46 w 118"/>
              <a:gd name="T61" fmla="*/ 73 h 149"/>
              <a:gd name="T62" fmla="*/ 86 w 118"/>
              <a:gd name="T63" fmla="*/ 71 h 149"/>
              <a:gd name="T64" fmla="*/ 46 w 118"/>
              <a:gd name="T65" fmla="*/ 69 h 149"/>
              <a:gd name="T66" fmla="*/ 46 w 118"/>
              <a:gd name="T67" fmla="*/ 73 h 149"/>
              <a:gd name="T68" fmla="*/ 84 w 118"/>
              <a:gd name="T69" fmla="*/ 92 h 149"/>
              <a:gd name="T70" fmla="*/ 84 w 118"/>
              <a:gd name="T71" fmla="*/ 88 h 149"/>
              <a:gd name="T72" fmla="*/ 44 w 118"/>
              <a:gd name="T73" fmla="*/ 90 h 149"/>
              <a:gd name="T74" fmla="*/ 46 w 118"/>
              <a:gd name="T75" fmla="*/ 111 h 149"/>
              <a:gd name="T76" fmla="*/ 86 w 118"/>
              <a:gd name="T77" fmla="*/ 109 h 149"/>
              <a:gd name="T78" fmla="*/ 46 w 118"/>
              <a:gd name="T79" fmla="*/ 107 h 149"/>
              <a:gd name="T80" fmla="*/ 46 w 118"/>
              <a:gd name="T81" fmla="*/ 111 h 149"/>
              <a:gd name="T82" fmla="*/ 34 w 118"/>
              <a:gd name="T83" fmla="*/ 54 h 149"/>
              <a:gd name="T84" fmla="*/ 34 w 118"/>
              <a:gd name="T85" fmla="*/ 50 h 149"/>
              <a:gd name="T86" fmla="*/ 28 w 118"/>
              <a:gd name="T87" fmla="*/ 52 h 149"/>
              <a:gd name="T88" fmla="*/ 30 w 118"/>
              <a:gd name="T89" fmla="*/ 73 h 149"/>
              <a:gd name="T90" fmla="*/ 36 w 118"/>
              <a:gd name="T91" fmla="*/ 71 h 149"/>
              <a:gd name="T92" fmla="*/ 30 w 118"/>
              <a:gd name="T93" fmla="*/ 69 h 149"/>
              <a:gd name="T94" fmla="*/ 30 w 118"/>
              <a:gd name="T95" fmla="*/ 73 h 149"/>
              <a:gd name="T96" fmla="*/ 34 w 118"/>
              <a:gd name="T97" fmla="*/ 92 h 149"/>
              <a:gd name="T98" fmla="*/ 34 w 118"/>
              <a:gd name="T99" fmla="*/ 88 h 149"/>
              <a:gd name="T100" fmla="*/ 28 w 118"/>
              <a:gd name="T101" fmla="*/ 90 h 149"/>
              <a:gd name="T102" fmla="*/ 30 w 118"/>
              <a:gd name="T103" fmla="*/ 111 h 149"/>
              <a:gd name="T104" fmla="*/ 36 w 118"/>
              <a:gd name="T105" fmla="*/ 109 h 149"/>
              <a:gd name="T106" fmla="*/ 30 w 118"/>
              <a:gd name="T107" fmla="*/ 107 h 149"/>
              <a:gd name="T108" fmla="*/ 30 w 118"/>
              <a:gd name="T109" fmla="*/ 11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8" h="149">
                <a:moveTo>
                  <a:pt x="118" y="14"/>
                </a:moveTo>
                <a:cubicBezTo>
                  <a:pt x="118" y="147"/>
                  <a:pt x="118" y="147"/>
                  <a:pt x="118" y="147"/>
                </a:cubicBezTo>
                <a:cubicBezTo>
                  <a:pt x="118" y="148"/>
                  <a:pt x="117" y="149"/>
                  <a:pt x="116" y="149"/>
                </a:cubicBezTo>
                <a:cubicBezTo>
                  <a:pt x="2" y="149"/>
                  <a:pt x="2" y="149"/>
                  <a:pt x="2" y="149"/>
                </a:cubicBezTo>
                <a:cubicBezTo>
                  <a:pt x="1" y="149"/>
                  <a:pt x="0" y="148"/>
                  <a:pt x="0" y="147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3"/>
                  <a:pt x="1" y="12"/>
                  <a:pt x="2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7" y="13"/>
                  <a:pt x="17" y="14"/>
                </a:cubicBezTo>
                <a:cubicBezTo>
                  <a:pt x="17" y="15"/>
                  <a:pt x="16" y="16"/>
                  <a:pt x="15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45"/>
                  <a:pt x="4" y="145"/>
                  <a:pt x="4" y="145"/>
                </a:cubicBezTo>
                <a:cubicBezTo>
                  <a:pt x="114" y="145"/>
                  <a:pt x="114" y="145"/>
                  <a:pt x="114" y="145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2" y="16"/>
                  <a:pt x="101" y="15"/>
                  <a:pt x="101" y="14"/>
                </a:cubicBezTo>
                <a:cubicBezTo>
                  <a:pt x="101" y="13"/>
                  <a:pt x="102" y="12"/>
                  <a:pt x="103" y="1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7" y="12"/>
                  <a:pt x="118" y="13"/>
                  <a:pt x="118" y="14"/>
                </a:cubicBezTo>
                <a:close/>
                <a:moveTo>
                  <a:pt x="25" y="27"/>
                </a:moveTo>
                <a:cubicBezTo>
                  <a:pt x="25" y="14"/>
                  <a:pt x="25" y="14"/>
                  <a:pt x="25" y="14"/>
                </a:cubicBezTo>
                <a:cubicBezTo>
                  <a:pt x="25" y="13"/>
                  <a:pt x="26" y="12"/>
                  <a:pt x="27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5"/>
                  <a:pt x="52" y="0"/>
                  <a:pt x="59" y="0"/>
                </a:cubicBezTo>
                <a:cubicBezTo>
                  <a:pt x="66" y="0"/>
                  <a:pt x="73" y="5"/>
                  <a:pt x="74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2" y="12"/>
                  <a:pt x="93" y="13"/>
                  <a:pt x="93" y="14"/>
                </a:cubicBezTo>
                <a:cubicBezTo>
                  <a:pt x="93" y="27"/>
                  <a:pt x="93" y="27"/>
                  <a:pt x="93" y="27"/>
                </a:cubicBezTo>
                <a:cubicBezTo>
                  <a:pt x="93" y="28"/>
                  <a:pt x="92" y="29"/>
                  <a:pt x="91" y="29"/>
                </a:cubicBezTo>
                <a:cubicBezTo>
                  <a:pt x="27" y="29"/>
                  <a:pt x="27" y="29"/>
                  <a:pt x="27" y="29"/>
                </a:cubicBezTo>
                <a:cubicBezTo>
                  <a:pt x="26" y="29"/>
                  <a:pt x="25" y="28"/>
                  <a:pt x="25" y="27"/>
                </a:cubicBezTo>
                <a:close/>
                <a:moveTo>
                  <a:pt x="29" y="25"/>
                </a:moveTo>
                <a:cubicBezTo>
                  <a:pt x="89" y="25"/>
                  <a:pt x="89" y="25"/>
                  <a:pt x="89" y="25"/>
                </a:cubicBezTo>
                <a:cubicBezTo>
                  <a:pt x="89" y="16"/>
                  <a:pt x="89" y="16"/>
                  <a:pt x="89" y="16"/>
                </a:cubicBezTo>
                <a:cubicBezTo>
                  <a:pt x="72" y="16"/>
                  <a:pt x="72" y="16"/>
                  <a:pt x="72" y="16"/>
                </a:cubicBezTo>
                <a:cubicBezTo>
                  <a:pt x="71" y="16"/>
                  <a:pt x="70" y="15"/>
                  <a:pt x="70" y="14"/>
                </a:cubicBezTo>
                <a:cubicBezTo>
                  <a:pt x="70" y="8"/>
                  <a:pt x="65" y="4"/>
                  <a:pt x="59" y="4"/>
                </a:cubicBezTo>
                <a:cubicBezTo>
                  <a:pt x="53" y="4"/>
                  <a:pt x="48" y="8"/>
                  <a:pt x="48" y="14"/>
                </a:cubicBezTo>
                <a:cubicBezTo>
                  <a:pt x="48" y="15"/>
                  <a:pt x="47" y="16"/>
                  <a:pt x="46" y="16"/>
                </a:cubicBezTo>
                <a:cubicBezTo>
                  <a:pt x="29" y="16"/>
                  <a:pt x="29" y="16"/>
                  <a:pt x="29" y="16"/>
                </a:cubicBezTo>
                <a:lnTo>
                  <a:pt x="29" y="25"/>
                </a:lnTo>
                <a:close/>
                <a:moveTo>
                  <a:pt x="17" y="27"/>
                </a:moveTo>
                <a:cubicBezTo>
                  <a:pt x="17" y="26"/>
                  <a:pt x="16" y="25"/>
                  <a:pt x="15" y="25"/>
                </a:cubicBezTo>
                <a:cubicBezTo>
                  <a:pt x="14" y="25"/>
                  <a:pt x="13" y="26"/>
                  <a:pt x="13" y="27"/>
                </a:cubicBezTo>
                <a:cubicBezTo>
                  <a:pt x="13" y="135"/>
                  <a:pt x="13" y="135"/>
                  <a:pt x="13" y="135"/>
                </a:cubicBezTo>
                <a:cubicBezTo>
                  <a:pt x="13" y="136"/>
                  <a:pt x="14" y="137"/>
                  <a:pt x="15" y="137"/>
                </a:cubicBezTo>
                <a:cubicBezTo>
                  <a:pt x="103" y="137"/>
                  <a:pt x="103" y="137"/>
                  <a:pt x="103" y="137"/>
                </a:cubicBezTo>
                <a:cubicBezTo>
                  <a:pt x="104" y="137"/>
                  <a:pt x="105" y="136"/>
                  <a:pt x="105" y="135"/>
                </a:cubicBezTo>
                <a:cubicBezTo>
                  <a:pt x="105" y="27"/>
                  <a:pt x="105" y="27"/>
                  <a:pt x="105" y="27"/>
                </a:cubicBezTo>
                <a:cubicBezTo>
                  <a:pt x="105" y="26"/>
                  <a:pt x="104" y="25"/>
                  <a:pt x="103" y="25"/>
                </a:cubicBezTo>
                <a:cubicBezTo>
                  <a:pt x="102" y="25"/>
                  <a:pt x="101" y="26"/>
                  <a:pt x="101" y="27"/>
                </a:cubicBezTo>
                <a:cubicBezTo>
                  <a:pt x="101" y="133"/>
                  <a:pt x="101" y="133"/>
                  <a:pt x="101" y="133"/>
                </a:cubicBezTo>
                <a:cubicBezTo>
                  <a:pt x="17" y="133"/>
                  <a:pt x="17" y="133"/>
                  <a:pt x="17" y="133"/>
                </a:cubicBezTo>
                <a:lnTo>
                  <a:pt x="17" y="27"/>
                </a:lnTo>
                <a:close/>
                <a:moveTo>
                  <a:pt x="46" y="54"/>
                </a:moveTo>
                <a:cubicBezTo>
                  <a:pt x="84" y="54"/>
                  <a:pt x="84" y="54"/>
                  <a:pt x="84" y="54"/>
                </a:cubicBezTo>
                <a:cubicBezTo>
                  <a:pt x="85" y="54"/>
                  <a:pt x="86" y="53"/>
                  <a:pt x="86" y="52"/>
                </a:cubicBezTo>
                <a:cubicBezTo>
                  <a:pt x="86" y="51"/>
                  <a:pt x="85" y="50"/>
                  <a:pt x="84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5" y="50"/>
                  <a:pt x="44" y="51"/>
                  <a:pt x="44" y="52"/>
                </a:cubicBezTo>
                <a:cubicBezTo>
                  <a:pt x="44" y="53"/>
                  <a:pt x="45" y="54"/>
                  <a:pt x="46" y="54"/>
                </a:cubicBezTo>
                <a:close/>
                <a:moveTo>
                  <a:pt x="46" y="73"/>
                </a:moveTo>
                <a:cubicBezTo>
                  <a:pt x="84" y="73"/>
                  <a:pt x="84" y="73"/>
                  <a:pt x="84" y="73"/>
                </a:cubicBezTo>
                <a:cubicBezTo>
                  <a:pt x="85" y="73"/>
                  <a:pt x="86" y="72"/>
                  <a:pt x="86" y="71"/>
                </a:cubicBezTo>
                <a:cubicBezTo>
                  <a:pt x="86" y="70"/>
                  <a:pt x="85" y="69"/>
                  <a:pt x="84" y="69"/>
                </a:cubicBezTo>
                <a:cubicBezTo>
                  <a:pt x="46" y="69"/>
                  <a:pt x="46" y="69"/>
                  <a:pt x="46" y="69"/>
                </a:cubicBezTo>
                <a:cubicBezTo>
                  <a:pt x="45" y="69"/>
                  <a:pt x="44" y="70"/>
                  <a:pt x="44" y="71"/>
                </a:cubicBezTo>
                <a:cubicBezTo>
                  <a:pt x="44" y="72"/>
                  <a:pt x="45" y="73"/>
                  <a:pt x="46" y="73"/>
                </a:cubicBezTo>
                <a:close/>
                <a:moveTo>
                  <a:pt x="46" y="92"/>
                </a:moveTo>
                <a:cubicBezTo>
                  <a:pt x="84" y="92"/>
                  <a:pt x="84" y="92"/>
                  <a:pt x="84" y="92"/>
                </a:cubicBezTo>
                <a:cubicBezTo>
                  <a:pt x="85" y="92"/>
                  <a:pt x="86" y="91"/>
                  <a:pt x="86" y="90"/>
                </a:cubicBezTo>
                <a:cubicBezTo>
                  <a:pt x="86" y="89"/>
                  <a:pt x="85" y="88"/>
                  <a:pt x="84" y="88"/>
                </a:cubicBezTo>
                <a:cubicBezTo>
                  <a:pt x="46" y="88"/>
                  <a:pt x="46" y="88"/>
                  <a:pt x="46" y="88"/>
                </a:cubicBezTo>
                <a:cubicBezTo>
                  <a:pt x="45" y="88"/>
                  <a:pt x="44" y="89"/>
                  <a:pt x="44" y="90"/>
                </a:cubicBezTo>
                <a:cubicBezTo>
                  <a:pt x="44" y="91"/>
                  <a:pt x="45" y="92"/>
                  <a:pt x="46" y="92"/>
                </a:cubicBezTo>
                <a:close/>
                <a:moveTo>
                  <a:pt x="46" y="111"/>
                </a:moveTo>
                <a:cubicBezTo>
                  <a:pt x="84" y="111"/>
                  <a:pt x="84" y="111"/>
                  <a:pt x="84" y="111"/>
                </a:cubicBezTo>
                <a:cubicBezTo>
                  <a:pt x="85" y="111"/>
                  <a:pt x="86" y="110"/>
                  <a:pt x="86" y="109"/>
                </a:cubicBezTo>
                <a:cubicBezTo>
                  <a:pt x="86" y="108"/>
                  <a:pt x="85" y="107"/>
                  <a:pt x="84" y="107"/>
                </a:cubicBezTo>
                <a:cubicBezTo>
                  <a:pt x="46" y="107"/>
                  <a:pt x="46" y="107"/>
                  <a:pt x="46" y="107"/>
                </a:cubicBezTo>
                <a:cubicBezTo>
                  <a:pt x="45" y="107"/>
                  <a:pt x="44" y="108"/>
                  <a:pt x="44" y="109"/>
                </a:cubicBezTo>
                <a:cubicBezTo>
                  <a:pt x="44" y="110"/>
                  <a:pt x="45" y="111"/>
                  <a:pt x="46" y="111"/>
                </a:cubicBezTo>
                <a:close/>
                <a:moveTo>
                  <a:pt x="30" y="54"/>
                </a:moveTo>
                <a:cubicBezTo>
                  <a:pt x="34" y="54"/>
                  <a:pt x="34" y="54"/>
                  <a:pt x="34" y="54"/>
                </a:cubicBezTo>
                <a:cubicBezTo>
                  <a:pt x="35" y="54"/>
                  <a:pt x="36" y="53"/>
                  <a:pt x="36" y="52"/>
                </a:cubicBezTo>
                <a:cubicBezTo>
                  <a:pt x="36" y="51"/>
                  <a:pt x="35" y="50"/>
                  <a:pt x="34" y="50"/>
                </a:cubicBezTo>
                <a:cubicBezTo>
                  <a:pt x="30" y="50"/>
                  <a:pt x="30" y="50"/>
                  <a:pt x="30" y="50"/>
                </a:cubicBezTo>
                <a:cubicBezTo>
                  <a:pt x="29" y="50"/>
                  <a:pt x="28" y="51"/>
                  <a:pt x="28" y="52"/>
                </a:cubicBezTo>
                <a:cubicBezTo>
                  <a:pt x="28" y="53"/>
                  <a:pt x="29" y="54"/>
                  <a:pt x="30" y="54"/>
                </a:cubicBezTo>
                <a:close/>
                <a:moveTo>
                  <a:pt x="30" y="73"/>
                </a:moveTo>
                <a:cubicBezTo>
                  <a:pt x="34" y="73"/>
                  <a:pt x="34" y="73"/>
                  <a:pt x="34" y="73"/>
                </a:cubicBezTo>
                <a:cubicBezTo>
                  <a:pt x="35" y="73"/>
                  <a:pt x="36" y="72"/>
                  <a:pt x="36" y="71"/>
                </a:cubicBezTo>
                <a:cubicBezTo>
                  <a:pt x="36" y="70"/>
                  <a:pt x="35" y="69"/>
                  <a:pt x="34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29" y="69"/>
                  <a:pt x="28" y="70"/>
                  <a:pt x="28" y="71"/>
                </a:cubicBezTo>
                <a:cubicBezTo>
                  <a:pt x="28" y="72"/>
                  <a:pt x="29" y="73"/>
                  <a:pt x="30" y="73"/>
                </a:cubicBezTo>
                <a:close/>
                <a:moveTo>
                  <a:pt x="30" y="92"/>
                </a:moveTo>
                <a:cubicBezTo>
                  <a:pt x="34" y="92"/>
                  <a:pt x="34" y="92"/>
                  <a:pt x="34" y="92"/>
                </a:cubicBezTo>
                <a:cubicBezTo>
                  <a:pt x="35" y="92"/>
                  <a:pt x="36" y="91"/>
                  <a:pt x="36" y="90"/>
                </a:cubicBezTo>
                <a:cubicBezTo>
                  <a:pt x="36" y="89"/>
                  <a:pt x="35" y="88"/>
                  <a:pt x="34" y="88"/>
                </a:cubicBezTo>
                <a:cubicBezTo>
                  <a:pt x="30" y="88"/>
                  <a:pt x="30" y="88"/>
                  <a:pt x="30" y="88"/>
                </a:cubicBezTo>
                <a:cubicBezTo>
                  <a:pt x="29" y="88"/>
                  <a:pt x="28" y="89"/>
                  <a:pt x="28" y="90"/>
                </a:cubicBezTo>
                <a:cubicBezTo>
                  <a:pt x="28" y="91"/>
                  <a:pt x="29" y="92"/>
                  <a:pt x="30" y="92"/>
                </a:cubicBezTo>
                <a:close/>
                <a:moveTo>
                  <a:pt x="30" y="111"/>
                </a:moveTo>
                <a:cubicBezTo>
                  <a:pt x="34" y="111"/>
                  <a:pt x="34" y="111"/>
                  <a:pt x="34" y="111"/>
                </a:cubicBezTo>
                <a:cubicBezTo>
                  <a:pt x="35" y="111"/>
                  <a:pt x="36" y="110"/>
                  <a:pt x="36" y="109"/>
                </a:cubicBezTo>
                <a:cubicBezTo>
                  <a:pt x="36" y="108"/>
                  <a:pt x="35" y="107"/>
                  <a:pt x="34" y="107"/>
                </a:cubicBezTo>
                <a:cubicBezTo>
                  <a:pt x="30" y="107"/>
                  <a:pt x="30" y="107"/>
                  <a:pt x="30" y="107"/>
                </a:cubicBezTo>
                <a:cubicBezTo>
                  <a:pt x="29" y="107"/>
                  <a:pt x="28" y="108"/>
                  <a:pt x="28" y="109"/>
                </a:cubicBezTo>
                <a:cubicBezTo>
                  <a:pt x="28" y="110"/>
                  <a:pt x="29" y="111"/>
                  <a:pt x="30" y="1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899CC-4924-4AC5-AC1C-98AF888A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 – No 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7C79A-EDE2-483A-8408-ADF0E188A2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B5C1CBC4-CF90-4114-AC95-43F1FABEA60D}"/>
              </a:ext>
            </a:extLst>
          </p:cNvPr>
          <p:cNvSpPr>
            <a:spLocks noEditPoints="1"/>
          </p:cNvSpPr>
          <p:nvPr/>
        </p:nvSpPr>
        <p:spPr bwMode="auto">
          <a:xfrm>
            <a:off x="2071621" y="2442473"/>
            <a:ext cx="509588" cy="727075"/>
          </a:xfrm>
          <a:custGeom>
            <a:avLst/>
            <a:gdLst>
              <a:gd name="T0" fmla="*/ 80 w 105"/>
              <a:gd name="T1" fmla="*/ 19 h 150"/>
              <a:gd name="T2" fmla="*/ 78 w 105"/>
              <a:gd name="T3" fmla="*/ 13 h 150"/>
              <a:gd name="T4" fmla="*/ 52 w 105"/>
              <a:gd name="T5" fmla="*/ 0 h 150"/>
              <a:gd name="T6" fmla="*/ 27 w 105"/>
              <a:gd name="T7" fmla="*/ 13 h 150"/>
              <a:gd name="T8" fmla="*/ 25 w 105"/>
              <a:gd name="T9" fmla="*/ 19 h 150"/>
              <a:gd name="T10" fmla="*/ 0 w 105"/>
              <a:gd name="T11" fmla="*/ 21 h 150"/>
              <a:gd name="T12" fmla="*/ 2 w 105"/>
              <a:gd name="T13" fmla="*/ 150 h 150"/>
              <a:gd name="T14" fmla="*/ 105 w 105"/>
              <a:gd name="T15" fmla="*/ 148 h 150"/>
              <a:gd name="T16" fmla="*/ 103 w 105"/>
              <a:gd name="T17" fmla="*/ 19 h 150"/>
              <a:gd name="T18" fmla="*/ 78 w 105"/>
              <a:gd name="T19" fmla="*/ 42 h 150"/>
              <a:gd name="T20" fmla="*/ 80 w 105"/>
              <a:gd name="T21" fmla="*/ 36 h 150"/>
              <a:gd name="T22" fmla="*/ 88 w 105"/>
              <a:gd name="T23" fmla="*/ 127 h 150"/>
              <a:gd name="T24" fmla="*/ 16 w 105"/>
              <a:gd name="T25" fmla="*/ 36 h 150"/>
              <a:gd name="T26" fmla="*/ 25 w 105"/>
              <a:gd name="T27" fmla="*/ 40 h 150"/>
              <a:gd name="T28" fmla="*/ 29 w 105"/>
              <a:gd name="T29" fmla="*/ 17 h 150"/>
              <a:gd name="T30" fmla="*/ 42 w 105"/>
              <a:gd name="T31" fmla="*/ 15 h 150"/>
              <a:gd name="T32" fmla="*/ 63 w 105"/>
              <a:gd name="T33" fmla="*/ 15 h 150"/>
              <a:gd name="T34" fmla="*/ 76 w 105"/>
              <a:gd name="T35" fmla="*/ 17 h 150"/>
              <a:gd name="T36" fmla="*/ 29 w 105"/>
              <a:gd name="T37" fmla="*/ 38 h 150"/>
              <a:gd name="T38" fmla="*/ 101 w 105"/>
              <a:gd name="T39" fmla="*/ 146 h 150"/>
              <a:gd name="T40" fmla="*/ 4 w 105"/>
              <a:gd name="T41" fmla="*/ 23 h 150"/>
              <a:gd name="T42" fmla="*/ 25 w 105"/>
              <a:gd name="T43" fmla="*/ 32 h 150"/>
              <a:gd name="T44" fmla="*/ 12 w 105"/>
              <a:gd name="T45" fmla="*/ 34 h 150"/>
              <a:gd name="T46" fmla="*/ 14 w 105"/>
              <a:gd name="T47" fmla="*/ 131 h 150"/>
              <a:gd name="T48" fmla="*/ 92 w 105"/>
              <a:gd name="T49" fmla="*/ 129 h 150"/>
              <a:gd name="T50" fmla="*/ 90 w 105"/>
              <a:gd name="T51" fmla="*/ 32 h 150"/>
              <a:gd name="T52" fmla="*/ 80 w 105"/>
              <a:gd name="T53" fmla="*/ 23 h 150"/>
              <a:gd name="T54" fmla="*/ 101 w 105"/>
              <a:gd name="T55" fmla="*/ 146 h 150"/>
              <a:gd name="T56" fmla="*/ 30 w 105"/>
              <a:gd name="T57" fmla="*/ 57 h 150"/>
              <a:gd name="T58" fmla="*/ 76 w 105"/>
              <a:gd name="T59" fmla="*/ 59 h 150"/>
              <a:gd name="T60" fmla="*/ 30 w 105"/>
              <a:gd name="T61" fmla="*/ 61 h 150"/>
              <a:gd name="T62" fmla="*/ 28 w 105"/>
              <a:gd name="T63" fmla="*/ 72 h 150"/>
              <a:gd name="T64" fmla="*/ 74 w 105"/>
              <a:gd name="T65" fmla="*/ 70 h 150"/>
              <a:gd name="T66" fmla="*/ 74 w 105"/>
              <a:gd name="T67" fmla="*/ 74 h 150"/>
              <a:gd name="T68" fmla="*/ 28 w 105"/>
              <a:gd name="T69" fmla="*/ 72 h 150"/>
              <a:gd name="T70" fmla="*/ 30 w 105"/>
              <a:gd name="T71" fmla="*/ 83 h 150"/>
              <a:gd name="T72" fmla="*/ 76 w 105"/>
              <a:gd name="T73" fmla="*/ 85 h 150"/>
              <a:gd name="T74" fmla="*/ 30 w 105"/>
              <a:gd name="T75" fmla="*/ 87 h 150"/>
              <a:gd name="T76" fmla="*/ 28 w 105"/>
              <a:gd name="T77" fmla="*/ 97 h 150"/>
              <a:gd name="T78" fmla="*/ 74 w 105"/>
              <a:gd name="T79" fmla="*/ 95 h 150"/>
              <a:gd name="T80" fmla="*/ 74 w 105"/>
              <a:gd name="T81" fmla="*/ 99 h 150"/>
              <a:gd name="T82" fmla="*/ 28 w 105"/>
              <a:gd name="T83" fmla="*/ 97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5" h="150">
                <a:moveTo>
                  <a:pt x="103" y="19"/>
                </a:moveTo>
                <a:cubicBezTo>
                  <a:pt x="80" y="19"/>
                  <a:pt x="80" y="19"/>
                  <a:pt x="80" y="19"/>
                </a:cubicBezTo>
                <a:cubicBezTo>
                  <a:pt x="80" y="15"/>
                  <a:pt x="80" y="15"/>
                  <a:pt x="80" y="15"/>
                </a:cubicBezTo>
                <a:cubicBezTo>
                  <a:pt x="80" y="14"/>
                  <a:pt x="79" y="13"/>
                  <a:pt x="78" y="13"/>
                </a:cubicBezTo>
                <a:cubicBezTo>
                  <a:pt x="67" y="13"/>
                  <a:pt x="67" y="13"/>
                  <a:pt x="67" y="13"/>
                </a:cubicBezTo>
                <a:cubicBezTo>
                  <a:pt x="66" y="6"/>
                  <a:pt x="60" y="0"/>
                  <a:pt x="52" y="0"/>
                </a:cubicBezTo>
                <a:cubicBezTo>
                  <a:pt x="45" y="0"/>
                  <a:pt x="39" y="6"/>
                  <a:pt x="38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6" y="13"/>
                  <a:pt x="25" y="14"/>
                  <a:pt x="25" y="15"/>
                </a:cubicBezTo>
                <a:cubicBezTo>
                  <a:pt x="25" y="19"/>
                  <a:pt x="25" y="19"/>
                  <a:pt x="25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0" y="19"/>
                  <a:pt x="0" y="20"/>
                  <a:pt x="0" y="21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9"/>
                  <a:pt x="0" y="150"/>
                  <a:pt x="2" y="150"/>
                </a:cubicBezTo>
                <a:cubicBezTo>
                  <a:pt x="103" y="150"/>
                  <a:pt x="103" y="150"/>
                  <a:pt x="103" y="150"/>
                </a:cubicBezTo>
                <a:cubicBezTo>
                  <a:pt x="104" y="150"/>
                  <a:pt x="105" y="149"/>
                  <a:pt x="105" y="148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5" y="20"/>
                  <a:pt x="104" y="19"/>
                  <a:pt x="103" y="19"/>
                </a:cubicBezTo>
                <a:close/>
                <a:moveTo>
                  <a:pt x="27" y="42"/>
                </a:moveTo>
                <a:cubicBezTo>
                  <a:pt x="78" y="42"/>
                  <a:pt x="78" y="42"/>
                  <a:pt x="78" y="42"/>
                </a:cubicBezTo>
                <a:cubicBezTo>
                  <a:pt x="79" y="42"/>
                  <a:pt x="80" y="42"/>
                  <a:pt x="80" y="40"/>
                </a:cubicBezTo>
                <a:cubicBezTo>
                  <a:pt x="80" y="36"/>
                  <a:pt x="80" y="36"/>
                  <a:pt x="80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127"/>
                  <a:pt x="88" y="127"/>
                  <a:pt x="88" y="127"/>
                </a:cubicBezTo>
                <a:cubicBezTo>
                  <a:pt x="16" y="127"/>
                  <a:pt x="16" y="127"/>
                  <a:pt x="16" y="127"/>
                </a:cubicBezTo>
                <a:cubicBezTo>
                  <a:pt x="16" y="36"/>
                  <a:pt x="16" y="36"/>
                  <a:pt x="16" y="36"/>
                </a:cubicBezTo>
                <a:cubicBezTo>
                  <a:pt x="25" y="36"/>
                  <a:pt x="25" y="36"/>
                  <a:pt x="25" y="36"/>
                </a:cubicBezTo>
                <a:cubicBezTo>
                  <a:pt x="25" y="40"/>
                  <a:pt x="25" y="40"/>
                  <a:pt x="25" y="40"/>
                </a:cubicBezTo>
                <a:cubicBezTo>
                  <a:pt x="25" y="42"/>
                  <a:pt x="26" y="42"/>
                  <a:pt x="27" y="42"/>
                </a:cubicBezTo>
                <a:close/>
                <a:moveTo>
                  <a:pt x="29" y="17"/>
                </a:moveTo>
                <a:cubicBezTo>
                  <a:pt x="40" y="17"/>
                  <a:pt x="40" y="17"/>
                  <a:pt x="40" y="17"/>
                </a:cubicBezTo>
                <a:cubicBezTo>
                  <a:pt x="41" y="17"/>
                  <a:pt x="42" y="16"/>
                  <a:pt x="42" y="15"/>
                </a:cubicBezTo>
                <a:cubicBezTo>
                  <a:pt x="42" y="9"/>
                  <a:pt x="46" y="4"/>
                  <a:pt x="52" y="4"/>
                </a:cubicBezTo>
                <a:cubicBezTo>
                  <a:pt x="58" y="4"/>
                  <a:pt x="63" y="9"/>
                  <a:pt x="63" y="15"/>
                </a:cubicBezTo>
                <a:cubicBezTo>
                  <a:pt x="63" y="16"/>
                  <a:pt x="64" y="17"/>
                  <a:pt x="65" y="17"/>
                </a:cubicBezTo>
                <a:cubicBezTo>
                  <a:pt x="76" y="17"/>
                  <a:pt x="76" y="17"/>
                  <a:pt x="76" y="17"/>
                </a:cubicBezTo>
                <a:cubicBezTo>
                  <a:pt x="76" y="38"/>
                  <a:pt x="76" y="38"/>
                  <a:pt x="76" y="38"/>
                </a:cubicBezTo>
                <a:cubicBezTo>
                  <a:pt x="29" y="38"/>
                  <a:pt x="29" y="38"/>
                  <a:pt x="29" y="38"/>
                </a:cubicBezTo>
                <a:lnTo>
                  <a:pt x="29" y="17"/>
                </a:lnTo>
                <a:close/>
                <a:moveTo>
                  <a:pt x="101" y="146"/>
                </a:moveTo>
                <a:cubicBezTo>
                  <a:pt x="4" y="146"/>
                  <a:pt x="4" y="146"/>
                  <a:pt x="4" y="146"/>
                </a:cubicBezTo>
                <a:cubicBezTo>
                  <a:pt x="4" y="23"/>
                  <a:pt x="4" y="23"/>
                  <a:pt x="4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32"/>
                  <a:pt x="25" y="32"/>
                  <a:pt x="25" y="32"/>
                </a:cubicBezTo>
                <a:cubicBezTo>
                  <a:pt x="14" y="32"/>
                  <a:pt x="14" y="32"/>
                  <a:pt x="14" y="32"/>
                </a:cubicBezTo>
                <a:cubicBezTo>
                  <a:pt x="13" y="32"/>
                  <a:pt x="12" y="33"/>
                  <a:pt x="12" y="34"/>
                </a:cubicBezTo>
                <a:cubicBezTo>
                  <a:pt x="12" y="129"/>
                  <a:pt x="12" y="129"/>
                  <a:pt x="12" y="129"/>
                </a:cubicBezTo>
                <a:cubicBezTo>
                  <a:pt x="12" y="130"/>
                  <a:pt x="13" y="131"/>
                  <a:pt x="14" y="131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91" y="131"/>
                  <a:pt x="92" y="130"/>
                  <a:pt x="92" y="129"/>
                </a:cubicBezTo>
                <a:cubicBezTo>
                  <a:pt x="92" y="34"/>
                  <a:pt x="92" y="34"/>
                  <a:pt x="92" y="34"/>
                </a:cubicBezTo>
                <a:cubicBezTo>
                  <a:pt x="92" y="33"/>
                  <a:pt x="91" y="32"/>
                  <a:pt x="90" y="32"/>
                </a:cubicBezTo>
                <a:cubicBezTo>
                  <a:pt x="80" y="32"/>
                  <a:pt x="80" y="32"/>
                  <a:pt x="80" y="32"/>
                </a:cubicBezTo>
                <a:cubicBezTo>
                  <a:pt x="80" y="23"/>
                  <a:pt x="80" y="23"/>
                  <a:pt x="80" y="23"/>
                </a:cubicBezTo>
                <a:cubicBezTo>
                  <a:pt x="101" y="23"/>
                  <a:pt x="101" y="23"/>
                  <a:pt x="101" y="23"/>
                </a:cubicBezTo>
                <a:lnTo>
                  <a:pt x="101" y="146"/>
                </a:lnTo>
                <a:close/>
                <a:moveTo>
                  <a:pt x="28" y="59"/>
                </a:moveTo>
                <a:cubicBezTo>
                  <a:pt x="28" y="58"/>
                  <a:pt x="29" y="57"/>
                  <a:pt x="30" y="57"/>
                </a:cubicBezTo>
                <a:cubicBezTo>
                  <a:pt x="74" y="57"/>
                  <a:pt x="74" y="57"/>
                  <a:pt x="74" y="57"/>
                </a:cubicBezTo>
                <a:cubicBezTo>
                  <a:pt x="75" y="57"/>
                  <a:pt x="76" y="58"/>
                  <a:pt x="76" y="59"/>
                </a:cubicBezTo>
                <a:cubicBezTo>
                  <a:pt x="76" y="61"/>
                  <a:pt x="75" y="61"/>
                  <a:pt x="74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29" y="61"/>
                  <a:pt x="28" y="61"/>
                  <a:pt x="28" y="59"/>
                </a:cubicBezTo>
                <a:close/>
                <a:moveTo>
                  <a:pt x="28" y="72"/>
                </a:moveTo>
                <a:cubicBezTo>
                  <a:pt x="28" y="71"/>
                  <a:pt x="29" y="70"/>
                  <a:pt x="30" y="70"/>
                </a:cubicBezTo>
                <a:cubicBezTo>
                  <a:pt x="74" y="70"/>
                  <a:pt x="74" y="70"/>
                  <a:pt x="74" y="70"/>
                </a:cubicBezTo>
                <a:cubicBezTo>
                  <a:pt x="75" y="70"/>
                  <a:pt x="76" y="71"/>
                  <a:pt x="76" y="72"/>
                </a:cubicBezTo>
                <a:cubicBezTo>
                  <a:pt x="76" y="73"/>
                  <a:pt x="75" y="74"/>
                  <a:pt x="74" y="74"/>
                </a:cubicBezTo>
                <a:cubicBezTo>
                  <a:pt x="30" y="74"/>
                  <a:pt x="30" y="74"/>
                  <a:pt x="30" y="74"/>
                </a:cubicBezTo>
                <a:cubicBezTo>
                  <a:pt x="29" y="74"/>
                  <a:pt x="28" y="73"/>
                  <a:pt x="28" y="72"/>
                </a:cubicBezTo>
                <a:close/>
                <a:moveTo>
                  <a:pt x="28" y="85"/>
                </a:moveTo>
                <a:cubicBezTo>
                  <a:pt x="28" y="84"/>
                  <a:pt x="29" y="83"/>
                  <a:pt x="30" y="83"/>
                </a:cubicBezTo>
                <a:cubicBezTo>
                  <a:pt x="74" y="83"/>
                  <a:pt x="74" y="83"/>
                  <a:pt x="74" y="83"/>
                </a:cubicBezTo>
                <a:cubicBezTo>
                  <a:pt x="75" y="83"/>
                  <a:pt x="76" y="84"/>
                  <a:pt x="76" y="85"/>
                </a:cubicBezTo>
                <a:cubicBezTo>
                  <a:pt x="76" y="86"/>
                  <a:pt x="75" y="87"/>
                  <a:pt x="74" y="87"/>
                </a:cubicBezTo>
                <a:cubicBezTo>
                  <a:pt x="30" y="87"/>
                  <a:pt x="30" y="87"/>
                  <a:pt x="30" y="87"/>
                </a:cubicBezTo>
                <a:cubicBezTo>
                  <a:pt x="29" y="87"/>
                  <a:pt x="28" y="86"/>
                  <a:pt x="28" y="85"/>
                </a:cubicBezTo>
                <a:close/>
                <a:moveTo>
                  <a:pt x="28" y="97"/>
                </a:moveTo>
                <a:cubicBezTo>
                  <a:pt x="28" y="96"/>
                  <a:pt x="29" y="95"/>
                  <a:pt x="30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5" y="95"/>
                  <a:pt x="76" y="96"/>
                  <a:pt x="76" y="97"/>
                </a:cubicBezTo>
                <a:cubicBezTo>
                  <a:pt x="76" y="99"/>
                  <a:pt x="75" y="99"/>
                  <a:pt x="74" y="99"/>
                </a:cubicBezTo>
                <a:cubicBezTo>
                  <a:pt x="30" y="99"/>
                  <a:pt x="30" y="99"/>
                  <a:pt x="30" y="99"/>
                </a:cubicBezTo>
                <a:cubicBezTo>
                  <a:pt x="29" y="99"/>
                  <a:pt x="28" y="99"/>
                  <a:pt x="28" y="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id="{6FEC6C3C-5666-44E6-9E0A-81E64B3FB31C}"/>
              </a:ext>
            </a:extLst>
          </p:cNvPr>
          <p:cNvSpPr>
            <a:spLocks noEditPoints="1"/>
          </p:cNvSpPr>
          <p:nvPr/>
        </p:nvSpPr>
        <p:spPr bwMode="auto">
          <a:xfrm>
            <a:off x="6762192" y="1376403"/>
            <a:ext cx="728663" cy="635000"/>
          </a:xfrm>
          <a:custGeom>
            <a:avLst/>
            <a:gdLst>
              <a:gd name="T0" fmla="*/ 139 w 150"/>
              <a:gd name="T1" fmla="*/ 0 h 131"/>
              <a:gd name="T2" fmla="*/ 12 w 150"/>
              <a:gd name="T3" fmla="*/ 0 h 131"/>
              <a:gd name="T4" fmla="*/ 0 w 150"/>
              <a:gd name="T5" fmla="*/ 12 h 131"/>
              <a:gd name="T6" fmla="*/ 0 w 150"/>
              <a:gd name="T7" fmla="*/ 106 h 131"/>
              <a:gd name="T8" fmla="*/ 12 w 150"/>
              <a:gd name="T9" fmla="*/ 118 h 131"/>
              <a:gd name="T10" fmla="*/ 70 w 150"/>
              <a:gd name="T11" fmla="*/ 118 h 131"/>
              <a:gd name="T12" fmla="*/ 70 w 150"/>
              <a:gd name="T13" fmla="*/ 127 h 131"/>
              <a:gd name="T14" fmla="*/ 31 w 150"/>
              <a:gd name="T15" fmla="*/ 127 h 131"/>
              <a:gd name="T16" fmla="*/ 29 w 150"/>
              <a:gd name="T17" fmla="*/ 129 h 131"/>
              <a:gd name="T18" fmla="*/ 31 w 150"/>
              <a:gd name="T19" fmla="*/ 131 h 131"/>
              <a:gd name="T20" fmla="*/ 120 w 150"/>
              <a:gd name="T21" fmla="*/ 131 h 131"/>
              <a:gd name="T22" fmla="*/ 122 w 150"/>
              <a:gd name="T23" fmla="*/ 129 h 131"/>
              <a:gd name="T24" fmla="*/ 120 w 150"/>
              <a:gd name="T25" fmla="*/ 127 h 131"/>
              <a:gd name="T26" fmla="*/ 74 w 150"/>
              <a:gd name="T27" fmla="*/ 127 h 131"/>
              <a:gd name="T28" fmla="*/ 74 w 150"/>
              <a:gd name="T29" fmla="*/ 118 h 131"/>
              <a:gd name="T30" fmla="*/ 139 w 150"/>
              <a:gd name="T31" fmla="*/ 118 h 131"/>
              <a:gd name="T32" fmla="*/ 150 w 150"/>
              <a:gd name="T33" fmla="*/ 106 h 131"/>
              <a:gd name="T34" fmla="*/ 150 w 150"/>
              <a:gd name="T35" fmla="*/ 12 h 131"/>
              <a:gd name="T36" fmla="*/ 139 w 150"/>
              <a:gd name="T37" fmla="*/ 0 h 131"/>
              <a:gd name="T38" fmla="*/ 12 w 150"/>
              <a:gd name="T39" fmla="*/ 4 h 131"/>
              <a:gd name="T40" fmla="*/ 139 w 150"/>
              <a:gd name="T41" fmla="*/ 4 h 131"/>
              <a:gd name="T42" fmla="*/ 146 w 150"/>
              <a:gd name="T43" fmla="*/ 12 h 131"/>
              <a:gd name="T44" fmla="*/ 146 w 150"/>
              <a:gd name="T45" fmla="*/ 89 h 131"/>
              <a:gd name="T46" fmla="*/ 4 w 150"/>
              <a:gd name="T47" fmla="*/ 89 h 131"/>
              <a:gd name="T48" fmla="*/ 4 w 150"/>
              <a:gd name="T49" fmla="*/ 12 h 131"/>
              <a:gd name="T50" fmla="*/ 12 w 150"/>
              <a:gd name="T51" fmla="*/ 4 h 131"/>
              <a:gd name="T52" fmla="*/ 139 w 150"/>
              <a:gd name="T53" fmla="*/ 114 h 131"/>
              <a:gd name="T54" fmla="*/ 12 w 150"/>
              <a:gd name="T55" fmla="*/ 114 h 131"/>
              <a:gd name="T56" fmla="*/ 4 w 150"/>
              <a:gd name="T57" fmla="*/ 106 h 131"/>
              <a:gd name="T58" fmla="*/ 4 w 150"/>
              <a:gd name="T59" fmla="*/ 93 h 131"/>
              <a:gd name="T60" fmla="*/ 146 w 150"/>
              <a:gd name="T61" fmla="*/ 93 h 131"/>
              <a:gd name="T62" fmla="*/ 146 w 150"/>
              <a:gd name="T63" fmla="*/ 106 h 131"/>
              <a:gd name="T64" fmla="*/ 139 w 150"/>
              <a:gd name="T65" fmla="*/ 114 h 131"/>
              <a:gd name="T66" fmla="*/ 75 w 150"/>
              <a:gd name="T67" fmla="*/ 98 h 131"/>
              <a:gd name="T68" fmla="*/ 70 w 150"/>
              <a:gd name="T69" fmla="*/ 104 h 131"/>
              <a:gd name="T70" fmla="*/ 75 w 150"/>
              <a:gd name="T71" fmla="*/ 109 h 131"/>
              <a:gd name="T72" fmla="*/ 80 w 150"/>
              <a:gd name="T73" fmla="*/ 104 h 131"/>
              <a:gd name="T74" fmla="*/ 75 w 150"/>
              <a:gd name="T75" fmla="*/ 98 h 131"/>
              <a:gd name="T76" fmla="*/ 75 w 150"/>
              <a:gd name="T77" fmla="*/ 105 h 131"/>
              <a:gd name="T78" fmla="*/ 74 w 150"/>
              <a:gd name="T79" fmla="*/ 104 h 131"/>
              <a:gd name="T80" fmla="*/ 75 w 150"/>
              <a:gd name="T81" fmla="*/ 102 h 131"/>
              <a:gd name="T82" fmla="*/ 76 w 150"/>
              <a:gd name="T83" fmla="*/ 104 h 131"/>
              <a:gd name="T84" fmla="*/ 75 w 150"/>
              <a:gd name="T85" fmla="*/ 105 h 131"/>
              <a:gd name="T86" fmla="*/ 58 w 150"/>
              <a:gd name="T87" fmla="*/ 71 h 131"/>
              <a:gd name="T88" fmla="*/ 59 w 150"/>
              <a:gd name="T89" fmla="*/ 71 h 131"/>
              <a:gd name="T90" fmla="*/ 60 w 150"/>
              <a:gd name="T91" fmla="*/ 71 h 131"/>
              <a:gd name="T92" fmla="*/ 95 w 150"/>
              <a:gd name="T93" fmla="*/ 49 h 131"/>
              <a:gd name="T94" fmla="*/ 95 w 150"/>
              <a:gd name="T95" fmla="*/ 47 h 131"/>
              <a:gd name="T96" fmla="*/ 95 w 150"/>
              <a:gd name="T97" fmla="*/ 46 h 131"/>
              <a:gd name="T98" fmla="*/ 60 w 150"/>
              <a:gd name="T99" fmla="*/ 24 h 131"/>
              <a:gd name="T100" fmla="*/ 58 w 150"/>
              <a:gd name="T101" fmla="*/ 24 h 131"/>
              <a:gd name="T102" fmla="*/ 57 w 150"/>
              <a:gd name="T103" fmla="*/ 26 h 131"/>
              <a:gd name="T104" fmla="*/ 57 w 150"/>
              <a:gd name="T105" fmla="*/ 69 h 131"/>
              <a:gd name="T106" fmla="*/ 58 w 150"/>
              <a:gd name="T107" fmla="*/ 71 h 131"/>
              <a:gd name="T108" fmla="*/ 61 w 150"/>
              <a:gd name="T109" fmla="*/ 29 h 131"/>
              <a:gd name="T110" fmla="*/ 90 w 150"/>
              <a:gd name="T111" fmla="*/ 47 h 131"/>
              <a:gd name="T112" fmla="*/ 61 w 150"/>
              <a:gd name="T113" fmla="*/ 66 h 131"/>
              <a:gd name="T114" fmla="*/ 61 w 150"/>
              <a:gd name="T115" fmla="*/ 29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0" h="131">
                <a:moveTo>
                  <a:pt x="139" y="0"/>
                </a:move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6"/>
                  <a:pt x="0" y="12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13"/>
                  <a:pt x="6" y="118"/>
                  <a:pt x="12" y="118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27"/>
                  <a:pt x="70" y="127"/>
                  <a:pt x="70" y="127"/>
                </a:cubicBezTo>
                <a:cubicBezTo>
                  <a:pt x="31" y="127"/>
                  <a:pt x="31" y="127"/>
                  <a:pt x="31" y="127"/>
                </a:cubicBezTo>
                <a:cubicBezTo>
                  <a:pt x="30" y="127"/>
                  <a:pt x="29" y="128"/>
                  <a:pt x="29" y="129"/>
                </a:cubicBezTo>
                <a:cubicBezTo>
                  <a:pt x="29" y="130"/>
                  <a:pt x="30" y="131"/>
                  <a:pt x="31" y="131"/>
                </a:cubicBezTo>
                <a:cubicBezTo>
                  <a:pt x="120" y="131"/>
                  <a:pt x="120" y="131"/>
                  <a:pt x="120" y="131"/>
                </a:cubicBezTo>
                <a:cubicBezTo>
                  <a:pt x="121" y="131"/>
                  <a:pt x="122" y="130"/>
                  <a:pt x="122" y="129"/>
                </a:cubicBezTo>
                <a:cubicBezTo>
                  <a:pt x="122" y="128"/>
                  <a:pt x="121" y="127"/>
                  <a:pt x="120" y="127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18"/>
                  <a:pt x="74" y="118"/>
                  <a:pt x="74" y="118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45" y="118"/>
                  <a:pt x="150" y="113"/>
                  <a:pt x="150" y="106"/>
                </a:cubicBezTo>
                <a:cubicBezTo>
                  <a:pt x="150" y="12"/>
                  <a:pt x="150" y="12"/>
                  <a:pt x="150" y="12"/>
                </a:cubicBezTo>
                <a:cubicBezTo>
                  <a:pt x="150" y="6"/>
                  <a:pt x="145" y="0"/>
                  <a:pt x="139" y="0"/>
                </a:cubicBezTo>
                <a:close/>
                <a:moveTo>
                  <a:pt x="12" y="4"/>
                </a:moveTo>
                <a:cubicBezTo>
                  <a:pt x="139" y="4"/>
                  <a:pt x="139" y="4"/>
                  <a:pt x="139" y="4"/>
                </a:cubicBezTo>
                <a:cubicBezTo>
                  <a:pt x="143" y="4"/>
                  <a:pt x="146" y="8"/>
                  <a:pt x="146" y="12"/>
                </a:cubicBezTo>
                <a:cubicBezTo>
                  <a:pt x="146" y="89"/>
                  <a:pt x="146" y="89"/>
                  <a:pt x="146" y="89"/>
                </a:cubicBezTo>
                <a:cubicBezTo>
                  <a:pt x="4" y="89"/>
                  <a:pt x="4" y="89"/>
                  <a:pt x="4" y="89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8"/>
                  <a:pt x="8" y="4"/>
                  <a:pt x="12" y="4"/>
                </a:cubicBezTo>
                <a:close/>
                <a:moveTo>
                  <a:pt x="139" y="114"/>
                </a:moveTo>
                <a:cubicBezTo>
                  <a:pt x="12" y="114"/>
                  <a:pt x="12" y="114"/>
                  <a:pt x="12" y="114"/>
                </a:cubicBezTo>
                <a:cubicBezTo>
                  <a:pt x="8" y="114"/>
                  <a:pt x="4" y="111"/>
                  <a:pt x="4" y="106"/>
                </a:cubicBezTo>
                <a:cubicBezTo>
                  <a:pt x="4" y="93"/>
                  <a:pt x="4" y="93"/>
                  <a:pt x="4" y="93"/>
                </a:cubicBezTo>
                <a:cubicBezTo>
                  <a:pt x="146" y="93"/>
                  <a:pt x="146" y="93"/>
                  <a:pt x="146" y="93"/>
                </a:cubicBezTo>
                <a:cubicBezTo>
                  <a:pt x="146" y="106"/>
                  <a:pt x="146" y="106"/>
                  <a:pt x="146" y="106"/>
                </a:cubicBezTo>
                <a:cubicBezTo>
                  <a:pt x="146" y="111"/>
                  <a:pt x="143" y="114"/>
                  <a:pt x="139" y="114"/>
                </a:cubicBezTo>
                <a:close/>
                <a:moveTo>
                  <a:pt x="75" y="98"/>
                </a:moveTo>
                <a:cubicBezTo>
                  <a:pt x="72" y="98"/>
                  <a:pt x="70" y="101"/>
                  <a:pt x="70" y="104"/>
                </a:cubicBezTo>
                <a:cubicBezTo>
                  <a:pt x="70" y="106"/>
                  <a:pt x="72" y="109"/>
                  <a:pt x="75" y="109"/>
                </a:cubicBezTo>
                <a:cubicBezTo>
                  <a:pt x="78" y="109"/>
                  <a:pt x="80" y="106"/>
                  <a:pt x="80" y="104"/>
                </a:cubicBezTo>
                <a:cubicBezTo>
                  <a:pt x="80" y="101"/>
                  <a:pt x="78" y="98"/>
                  <a:pt x="75" y="98"/>
                </a:cubicBezTo>
                <a:close/>
                <a:moveTo>
                  <a:pt x="75" y="105"/>
                </a:moveTo>
                <a:cubicBezTo>
                  <a:pt x="75" y="105"/>
                  <a:pt x="74" y="104"/>
                  <a:pt x="74" y="104"/>
                </a:cubicBezTo>
                <a:cubicBezTo>
                  <a:pt x="74" y="103"/>
                  <a:pt x="75" y="102"/>
                  <a:pt x="75" y="102"/>
                </a:cubicBezTo>
                <a:cubicBezTo>
                  <a:pt x="76" y="102"/>
                  <a:pt x="76" y="103"/>
                  <a:pt x="76" y="104"/>
                </a:cubicBezTo>
                <a:cubicBezTo>
                  <a:pt x="76" y="104"/>
                  <a:pt x="76" y="105"/>
                  <a:pt x="75" y="105"/>
                </a:cubicBezTo>
                <a:close/>
                <a:moveTo>
                  <a:pt x="58" y="71"/>
                </a:moveTo>
                <a:cubicBezTo>
                  <a:pt x="59" y="71"/>
                  <a:pt x="59" y="71"/>
                  <a:pt x="59" y="71"/>
                </a:cubicBezTo>
                <a:cubicBezTo>
                  <a:pt x="60" y="71"/>
                  <a:pt x="60" y="71"/>
                  <a:pt x="60" y="71"/>
                </a:cubicBezTo>
                <a:cubicBezTo>
                  <a:pt x="95" y="49"/>
                  <a:pt x="95" y="49"/>
                  <a:pt x="95" y="49"/>
                </a:cubicBezTo>
                <a:cubicBezTo>
                  <a:pt x="95" y="49"/>
                  <a:pt x="95" y="48"/>
                  <a:pt x="95" y="47"/>
                </a:cubicBezTo>
                <a:cubicBezTo>
                  <a:pt x="95" y="47"/>
                  <a:pt x="95" y="46"/>
                  <a:pt x="95" y="46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24"/>
                  <a:pt x="59" y="24"/>
                  <a:pt x="58" y="24"/>
                </a:cubicBezTo>
                <a:cubicBezTo>
                  <a:pt x="58" y="24"/>
                  <a:pt x="57" y="25"/>
                  <a:pt x="57" y="26"/>
                </a:cubicBezTo>
                <a:cubicBezTo>
                  <a:pt x="57" y="69"/>
                  <a:pt x="57" y="69"/>
                  <a:pt x="57" y="69"/>
                </a:cubicBezTo>
                <a:cubicBezTo>
                  <a:pt x="57" y="70"/>
                  <a:pt x="58" y="71"/>
                  <a:pt x="58" y="71"/>
                </a:cubicBezTo>
                <a:close/>
                <a:moveTo>
                  <a:pt x="61" y="29"/>
                </a:moveTo>
                <a:cubicBezTo>
                  <a:pt x="90" y="47"/>
                  <a:pt x="90" y="47"/>
                  <a:pt x="90" y="47"/>
                </a:cubicBezTo>
                <a:cubicBezTo>
                  <a:pt x="61" y="66"/>
                  <a:pt x="61" y="66"/>
                  <a:pt x="61" y="66"/>
                </a:cubicBezTo>
                <a:lnTo>
                  <a:pt x="61" y="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8">
            <a:extLst>
              <a:ext uri="{FF2B5EF4-FFF2-40B4-BE49-F238E27FC236}">
                <a16:creationId xmlns:a16="http://schemas.microsoft.com/office/drawing/2014/main" id="{64906474-E4FC-446E-8838-DA65A7596EB2}"/>
              </a:ext>
            </a:extLst>
          </p:cNvPr>
          <p:cNvSpPr>
            <a:spLocks noEditPoints="1"/>
          </p:cNvSpPr>
          <p:nvPr/>
        </p:nvSpPr>
        <p:spPr bwMode="auto">
          <a:xfrm>
            <a:off x="8061076" y="1397011"/>
            <a:ext cx="728663" cy="635000"/>
          </a:xfrm>
          <a:custGeom>
            <a:avLst/>
            <a:gdLst>
              <a:gd name="T0" fmla="*/ 12 w 150"/>
              <a:gd name="T1" fmla="*/ 0 h 131"/>
              <a:gd name="T2" fmla="*/ 0 w 150"/>
              <a:gd name="T3" fmla="*/ 106 h 131"/>
              <a:gd name="T4" fmla="*/ 70 w 150"/>
              <a:gd name="T5" fmla="*/ 118 h 131"/>
              <a:gd name="T6" fmla="*/ 31 w 150"/>
              <a:gd name="T7" fmla="*/ 127 h 131"/>
              <a:gd name="T8" fmla="*/ 31 w 150"/>
              <a:gd name="T9" fmla="*/ 131 h 131"/>
              <a:gd name="T10" fmla="*/ 122 w 150"/>
              <a:gd name="T11" fmla="*/ 129 h 131"/>
              <a:gd name="T12" fmla="*/ 74 w 150"/>
              <a:gd name="T13" fmla="*/ 127 h 131"/>
              <a:gd name="T14" fmla="*/ 139 w 150"/>
              <a:gd name="T15" fmla="*/ 118 h 131"/>
              <a:gd name="T16" fmla="*/ 150 w 150"/>
              <a:gd name="T17" fmla="*/ 12 h 131"/>
              <a:gd name="T18" fmla="*/ 12 w 150"/>
              <a:gd name="T19" fmla="*/ 4 h 131"/>
              <a:gd name="T20" fmla="*/ 146 w 150"/>
              <a:gd name="T21" fmla="*/ 12 h 131"/>
              <a:gd name="T22" fmla="*/ 4 w 150"/>
              <a:gd name="T23" fmla="*/ 89 h 131"/>
              <a:gd name="T24" fmla="*/ 12 w 150"/>
              <a:gd name="T25" fmla="*/ 4 h 131"/>
              <a:gd name="T26" fmla="*/ 12 w 150"/>
              <a:gd name="T27" fmla="*/ 114 h 131"/>
              <a:gd name="T28" fmla="*/ 4 w 150"/>
              <a:gd name="T29" fmla="*/ 93 h 131"/>
              <a:gd name="T30" fmla="*/ 146 w 150"/>
              <a:gd name="T31" fmla="*/ 106 h 131"/>
              <a:gd name="T32" fmla="*/ 75 w 150"/>
              <a:gd name="T33" fmla="*/ 98 h 131"/>
              <a:gd name="T34" fmla="*/ 75 w 150"/>
              <a:gd name="T35" fmla="*/ 109 h 131"/>
              <a:gd name="T36" fmla="*/ 75 w 150"/>
              <a:gd name="T37" fmla="*/ 98 h 131"/>
              <a:gd name="T38" fmla="*/ 74 w 150"/>
              <a:gd name="T39" fmla="*/ 104 h 131"/>
              <a:gd name="T40" fmla="*/ 76 w 150"/>
              <a:gd name="T41" fmla="*/ 104 h 131"/>
              <a:gd name="T42" fmla="*/ 50 w 150"/>
              <a:gd name="T43" fmla="*/ 80 h 131"/>
              <a:gd name="T44" fmla="*/ 71 w 150"/>
              <a:gd name="T45" fmla="*/ 72 h 131"/>
              <a:gd name="T46" fmla="*/ 84 w 150"/>
              <a:gd name="T47" fmla="*/ 47 h 131"/>
              <a:gd name="T48" fmla="*/ 16 w 150"/>
              <a:gd name="T49" fmla="*/ 47 h 131"/>
              <a:gd name="T50" fmla="*/ 20 w 150"/>
              <a:gd name="T51" fmla="*/ 49 h 131"/>
              <a:gd name="T52" fmla="*/ 67 w 150"/>
              <a:gd name="T53" fmla="*/ 71 h 131"/>
              <a:gd name="T54" fmla="*/ 20 w 150"/>
              <a:gd name="T55" fmla="*/ 49 h 131"/>
              <a:gd name="T56" fmla="*/ 70 w 150"/>
              <a:gd name="T57" fmla="*/ 68 h 131"/>
              <a:gd name="T58" fmla="*/ 68 w 150"/>
              <a:gd name="T59" fmla="*/ 23 h 131"/>
              <a:gd name="T60" fmla="*/ 50 w 150"/>
              <a:gd name="T61" fmla="*/ 17 h 131"/>
              <a:gd name="T62" fmla="*/ 49 w 150"/>
              <a:gd name="T63" fmla="*/ 45 h 131"/>
              <a:gd name="T64" fmla="*/ 50 w 150"/>
              <a:gd name="T65" fmla="*/ 17 h 131"/>
              <a:gd name="T66" fmla="*/ 94 w 150"/>
              <a:gd name="T67" fmla="*/ 23 h 131"/>
              <a:gd name="T68" fmla="*/ 132 w 150"/>
              <a:gd name="T69" fmla="*/ 19 h 131"/>
              <a:gd name="T70" fmla="*/ 132 w 150"/>
              <a:gd name="T71" fmla="*/ 42 h 131"/>
              <a:gd name="T72" fmla="*/ 94 w 150"/>
              <a:gd name="T73" fmla="*/ 38 h 131"/>
              <a:gd name="T74" fmla="*/ 132 w 150"/>
              <a:gd name="T75" fmla="*/ 42 h 131"/>
              <a:gd name="T76" fmla="*/ 94 w 150"/>
              <a:gd name="T77" fmla="*/ 61 h 131"/>
              <a:gd name="T78" fmla="*/ 132 w 150"/>
              <a:gd name="T79" fmla="*/ 57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0" h="131">
                <a:moveTo>
                  <a:pt x="139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6"/>
                  <a:pt x="0" y="12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13"/>
                  <a:pt x="5" y="118"/>
                  <a:pt x="12" y="118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27"/>
                  <a:pt x="70" y="127"/>
                  <a:pt x="70" y="127"/>
                </a:cubicBezTo>
                <a:cubicBezTo>
                  <a:pt x="31" y="127"/>
                  <a:pt x="31" y="127"/>
                  <a:pt x="31" y="127"/>
                </a:cubicBezTo>
                <a:cubicBezTo>
                  <a:pt x="30" y="127"/>
                  <a:pt x="29" y="128"/>
                  <a:pt x="29" y="129"/>
                </a:cubicBezTo>
                <a:cubicBezTo>
                  <a:pt x="29" y="130"/>
                  <a:pt x="30" y="131"/>
                  <a:pt x="31" y="131"/>
                </a:cubicBezTo>
                <a:cubicBezTo>
                  <a:pt x="120" y="131"/>
                  <a:pt x="120" y="131"/>
                  <a:pt x="120" y="131"/>
                </a:cubicBezTo>
                <a:cubicBezTo>
                  <a:pt x="121" y="131"/>
                  <a:pt x="122" y="130"/>
                  <a:pt x="122" y="129"/>
                </a:cubicBezTo>
                <a:cubicBezTo>
                  <a:pt x="122" y="128"/>
                  <a:pt x="121" y="127"/>
                  <a:pt x="120" y="127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18"/>
                  <a:pt x="74" y="118"/>
                  <a:pt x="74" y="118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45" y="118"/>
                  <a:pt x="150" y="113"/>
                  <a:pt x="150" y="106"/>
                </a:cubicBezTo>
                <a:cubicBezTo>
                  <a:pt x="150" y="12"/>
                  <a:pt x="150" y="12"/>
                  <a:pt x="150" y="12"/>
                </a:cubicBezTo>
                <a:cubicBezTo>
                  <a:pt x="150" y="6"/>
                  <a:pt x="145" y="0"/>
                  <a:pt x="139" y="0"/>
                </a:cubicBezTo>
                <a:close/>
                <a:moveTo>
                  <a:pt x="12" y="4"/>
                </a:moveTo>
                <a:cubicBezTo>
                  <a:pt x="139" y="4"/>
                  <a:pt x="139" y="4"/>
                  <a:pt x="139" y="4"/>
                </a:cubicBezTo>
                <a:cubicBezTo>
                  <a:pt x="143" y="4"/>
                  <a:pt x="146" y="8"/>
                  <a:pt x="146" y="12"/>
                </a:cubicBezTo>
                <a:cubicBezTo>
                  <a:pt x="146" y="89"/>
                  <a:pt x="146" y="89"/>
                  <a:pt x="146" y="89"/>
                </a:cubicBezTo>
                <a:cubicBezTo>
                  <a:pt x="4" y="89"/>
                  <a:pt x="4" y="89"/>
                  <a:pt x="4" y="89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8"/>
                  <a:pt x="8" y="4"/>
                  <a:pt x="12" y="4"/>
                </a:cubicBezTo>
                <a:close/>
                <a:moveTo>
                  <a:pt x="139" y="114"/>
                </a:moveTo>
                <a:cubicBezTo>
                  <a:pt x="12" y="114"/>
                  <a:pt x="12" y="114"/>
                  <a:pt x="12" y="114"/>
                </a:cubicBezTo>
                <a:cubicBezTo>
                  <a:pt x="8" y="114"/>
                  <a:pt x="4" y="111"/>
                  <a:pt x="4" y="106"/>
                </a:cubicBezTo>
                <a:cubicBezTo>
                  <a:pt x="4" y="93"/>
                  <a:pt x="4" y="93"/>
                  <a:pt x="4" y="93"/>
                </a:cubicBezTo>
                <a:cubicBezTo>
                  <a:pt x="146" y="93"/>
                  <a:pt x="146" y="93"/>
                  <a:pt x="146" y="93"/>
                </a:cubicBezTo>
                <a:cubicBezTo>
                  <a:pt x="146" y="106"/>
                  <a:pt x="146" y="106"/>
                  <a:pt x="146" y="106"/>
                </a:cubicBezTo>
                <a:cubicBezTo>
                  <a:pt x="146" y="111"/>
                  <a:pt x="143" y="114"/>
                  <a:pt x="139" y="114"/>
                </a:cubicBezTo>
                <a:close/>
                <a:moveTo>
                  <a:pt x="75" y="98"/>
                </a:moveTo>
                <a:cubicBezTo>
                  <a:pt x="72" y="98"/>
                  <a:pt x="70" y="101"/>
                  <a:pt x="70" y="104"/>
                </a:cubicBezTo>
                <a:cubicBezTo>
                  <a:pt x="70" y="106"/>
                  <a:pt x="72" y="109"/>
                  <a:pt x="75" y="109"/>
                </a:cubicBezTo>
                <a:cubicBezTo>
                  <a:pt x="78" y="109"/>
                  <a:pt x="80" y="106"/>
                  <a:pt x="80" y="104"/>
                </a:cubicBezTo>
                <a:cubicBezTo>
                  <a:pt x="80" y="101"/>
                  <a:pt x="78" y="98"/>
                  <a:pt x="75" y="98"/>
                </a:cubicBezTo>
                <a:close/>
                <a:moveTo>
                  <a:pt x="75" y="105"/>
                </a:moveTo>
                <a:cubicBezTo>
                  <a:pt x="75" y="105"/>
                  <a:pt x="74" y="104"/>
                  <a:pt x="74" y="104"/>
                </a:cubicBezTo>
                <a:cubicBezTo>
                  <a:pt x="74" y="103"/>
                  <a:pt x="75" y="102"/>
                  <a:pt x="75" y="102"/>
                </a:cubicBezTo>
                <a:cubicBezTo>
                  <a:pt x="76" y="102"/>
                  <a:pt x="76" y="103"/>
                  <a:pt x="76" y="104"/>
                </a:cubicBezTo>
                <a:cubicBezTo>
                  <a:pt x="76" y="104"/>
                  <a:pt x="76" y="105"/>
                  <a:pt x="75" y="105"/>
                </a:cubicBezTo>
                <a:close/>
                <a:moveTo>
                  <a:pt x="50" y="80"/>
                </a:moveTo>
                <a:cubicBezTo>
                  <a:pt x="58" y="80"/>
                  <a:pt x="66" y="77"/>
                  <a:pt x="71" y="72"/>
                </a:cubicBezTo>
                <a:cubicBezTo>
                  <a:pt x="71" y="72"/>
                  <a:pt x="71" y="72"/>
                  <a:pt x="71" y="72"/>
                </a:cubicBezTo>
                <a:cubicBezTo>
                  <a:pt x="71" y="72"/>
                  <a:pt x="71" y="72"/>
                  <a:pt x="72" y="72"/>
                </a:cubicBezTo>
                <a:cubicBezTo>
                  <a:pt x="79" y="66"/>
                  <a:pt x="84" y="57"/>
                  <a:pt x="84" y="47"/>
                </a:cubicBezTo>
                <a:cubicBezTo>
                  <a:pt x="84" y="28"/>
                  <a:pt x="68" y="13"/>
                  <a:pt x="50" y="13"/>
                </a:cubicBezTo>
                <a:cubicBezTo>
                  <a:pt x="31" y="13"/>
                  <a:pt x="16" y="28"/>
                  <a:pt x="16" y="47"/>
                </a:cubicBezTo>
                <a:cubicBezTo>
                  <a:pt x="16" y="65"/>
                  <a:pt x="31" y="80"/>
                  <a:pt x="50" y="80"/>
                </a:cubicBezTo>
                <a:close/>
                <a:moveTo>
                  <a:pt x="20" y="49"/>
                </a:moveTo>
                <a:cubicBezTo>
                  <a:pt x="49" y="49"/>
                  <a:pt x="49" y="49"/>
                  <a:pt x="49" y="49"/>
                </a:cubicBezTo>
                <a:cubicBezTo>
                  <a:pt x="67" y="71"/>
                  <a:pt x="67" y="71"/>
                  <a:pt x="67" y="71"/>
                </a:cubicBezTo>
                <a:cubicBezTo>
                  <a:pt x="62" y="74"/>
                  <a:pt x="56" y="76"/>
                  <a:pt x="50" y="76"/>
                </a:cubicBezTo>
                <a:cubicBezTo>
                  <a:pt x="34" y="76"/>
                  <a:pt x="21" y="64"/>
                  <a:pt x="20" y="49"/>
                </a:cubicBezTo>
                <a:close/>
                <a:moveTo>
                  <a:pt x="80" y="47"/>
                </a:moveTo>
                <a:cubicBezTo>
                  <a:pt x="80" y="55"/>
                  <a:pt x="76" y="63"/>
                  <a:pt x="70" y="68"/>
                </a:cubicBezTo>
                <a:cubicBezTo>
                  <a:pt x="52" y="46"/>
                  <a:pt x="52" y="46"/>
                  <a:pt x="52" y="46"/>
                </a:cubicBezTo>
                <a:cubicBezTo>
                  <a:pt x="68" y="23"/>
                  <a:pt x="68" y="23"/>
                  <a:pt x="68" y="23"/>
                </a:cubicBezTo>
                <a:cubicBezTo>
                  <a:pt x="75" y="29"/>
                  <a:pt x="80" y="37"/>
                  <a:pt x="80" y="47"/>
                </a:cubicBezTo>
                <a:close/>
                <a:moveTo>
                  <a:pt x="50" y="17"/>
                </a:moveTo>
                <a:cubicBezTo>
                  <a:pt x="55" y="17"/>
                  <a:pt x="60" y="18"/>
                  <a:pt x="65" y="21"/>
                </a:cubicBezTo>
                <a:cubicBezTo>
                  <a:pt x="49" y="45"/>
                  <a:pt x="49" y="45"/>
                  <a:pt x="49" y="45"/>
                </a:cubicBezTo>
                <a:cubicBezTo>
                  <a:pt x="20" y="45"/>
                  <a:pt x="20" y="45"/>
                  <a:pt x="20" y="45"/>
                </a:cubicBezTo>
                <a:cubicBezTo>
                  <a:pt x="21" y="29"/>
                  <a:pt x="34" y="17"/>
                  <a:pt x="50" y="17"/>
                </a:cubicBezTo>
                <a:close/>
                <a:moveTo>
                  <a:pt x="132" y="23"/>
                </a:moveTo>
                <a:cubicBezTo>
                  <a:pt x="94" y="23"/>
                  <a:pt x="94" y="23"/>
                  <a:pt x="94" y="23"/>
                </a:cubicBezTo>
                <a:cubicBezTo>
                  <a:pt x="94" y="19"/>
                  <a:pt x="94" y="19"/>
                  <a:pt x="94" y="19"/>
                </a:cubicBezTo>
                <a:cubicBezTo>
                  <a:pt x="132" y="19"/>
                  <a:pt x="132" y="19"/>
                  <a:pt x="132" y="19"/>
                </a:cubicBezTo>
                <a:lnTo>
                  <a:pt x="132" y="23"/>
                </a:lnTo>
                <a:close/>
                <a:moveTo>
                  <a:pt x="132" y="42"/>
                </a:moveTo>
                <a:cubicBezTo>
                  <a:pt x="94" y="42"/>
                  <a:pt x="94" y="42"/>
                  <a:pt x="94" y="42"/>
                </a:cubicBezTo>
                <a:cubicBezTo>
                  <a:pt x="94" y="38"/>
                  <a:pt x="94" y="38"/>
                  <a:pt x="94" y="38"/>
                </a:cubicBezTo>
                <a:cubicBezTo>
                  <a:pt x="132" y="38"/>
                  <a:pt x="132" y="38"/>
                  <a:pt x="132" y="38"/>
                </a:cubicBezTo>
                <a:lnTo>
                  <a:pt x="132" y="42"/>
                </a:lnTo>
                <a:close/>
                <a:moveTo>
                  <a:pt x="132" y="61"/>
                </a:moveTo>
                <a:cubicBezTo>
                  <a:pt x="94" y="61"/>
                  <a:pt x="94" y="61"/>
                  <a:pt x="94" y="61"/>
                </a:cubicBezTo>
                <a:cubicBezTo>
                  <a:pt x="94" y="57"/>
                  <a:pt x="94" y="57"/>
                  <a:pt x="94" y="57"/>
                </a:cubicBezTo>
                <a:cubicBezTo>
                  <a:pt x="132" y="57"/>
                  <a:pt x="132" y="57"/>
                  <a:pt x="132" y="57"/>
                </a:cubicBezTo>
                <a:lnTo>
                  <a:pt x="132" y="6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15">
            <a:extLst>
              <a:ext uri="{FF2B5EF4-FFF2-40B4-BE49-F238E27FC236}">
                <a16:creationId xmlns:a16="http://schemas.microsoft.com/office/drawing/2014/main" id="{8FCB692B-0712-48F0-9836-B0470227A2E2}"/>
              </a:ext>
            </a:extLst>
          </p:cNvPr>
          <p:cNvSpPr>
            <a:spLocks noEditPoints="1"/>
          </p:cNvSpPr>
          <p:nvPr/>
        </p:nvSpPr>
        <p:spPr bwMode="auto">
          <a:xfrm>
            <a:off x="5545497" y="1366290"/>
            <a:ext cx="728663" cy="635000"/>
          </a:xfrm>
          <a:custGeom>
            <a:avLst/>
            <a:gdLst>
              <a:gd name="T0" fmla="*/ 11 w 150"/>
              <a:gd name="T1" fmla="*/ 0 h 131"/>
              <a:gd name="T2" fmla="*/ 0 w 150"/>
              <a:gd name="T3" fmla="*/ 106 h 131"/>
              <a:gd name="T4" fmla="*/ 70 w 150"/>
              <a:gd name="T5" fmla="*/ 118 h 131"/>
              <a:gd name="T6" fmla="*/ 30 w 150"/>
              <a:gd name="T7" fmla="*/ 127 h 131"/>
              <a:gd name="T8" fmla="*/ 30 w 150"/>
              <a:gd name="T9" fmla="*/ 131 h 131"/>
              <a:gd name="T10" fmla="*/ 121 w 150"/>
              <a:gd name="T11" fmla="*/ 129 h 131"/>
              <a:gd name="T12" fmla="*/ 74 w 150"/>
              <a:gd name="T13" fmla="*/ 127 h 131"/>
              <a:gd name="T14" fmla="*/ 138 w 150"/>
              <a:gd name="T15" fmla="*/ 118 h 131"/>
              <a:gd name="T16" fmla="*/ 150 w 150"/>
              <a:gd name="T17" fmla="*/ 12 h 131"/>
              <a:gd name="T18" fmla="*/ 11 w 150"/>
              <a:gd name="T19" fmla="*/ 4 h 131"/>
              <a:gd name="T20" fmla="*/ 146 w 150"/>
              <a:gd name="T21" fmla="*/ 12 h 131"/>
              <a:gd name="T22" fmla="*/ 4 w 150"/>
              <a:gd name="T23" fmla="*/ 89 h 131"/>
              <a:gd name="T24" fmla="*/ 38 w 150"/>
              <a:gd name="T25" fmla="*/ 38 h 131"/>
              <a:gd name="T26" fmla="*/ 65 w 150"/>
              <a:gd name="T27" fmla="*/ 62 h 131"/>
              <a:gd name="T28" fmla="*/ 87 w 150"/>
              <a:gd name="T29" fmla="*/ 37 h 131"/>
              <a:gd name="T30" fmla="*/ 64 w 150"/>
              <a:gd name="T31" fmla="*/ 58 h 131"/>
              <a:gd name="T32" fmla="*/ 38 w 150"/>
              <a:gd name="T33" fmla="*/ 33 h 131"/>
              <a:gd name="T34" fmla="*/ 4 w 150"/>
              <a:gd name="T35" fmla="*/ 67 h 131"/>
              <a:gd name="T36" fmla="*/ 11 w 150"/>
              <a:gd name="T37" fmla="*/ 4 h 131"/>
              <a:gd name="T38" fmla="*/ 11 w 150"/>
              <a:gd name="T39" fmla="*/ 114 h 131"/>
              <a:gd name="T40" fmla="*/ 4 w 150"/>
              <a:gd name="T41" fmla="*/ 93 h 131"/>
              <a:gd name="T42" fmla="*/ 146 w 150"/>
              <a:gd name="T43" fmla="*/ 106 h 131"/>
              <a:gd name="T44" fmla="*/ 75 w 150"/>
              <a:gd name="T45" fmla="*/ 98 h 131"/>
              <a:gd name="T46" fmla="*/ 75 w 150"/>
              <a:gd name="T47" fmla="*/ 108 h 131"/>
              <a:gd name="T48" fmla="*/ 75 w 150"/>
              <a:gd name="T49" fmla="*/ 98 h 131"/>
              <a:gd name="T50" fmla="*/ 74 w 150"/>
              <a:gd name="T51" fmla="*/ 103 h 131"/>
              <a:gd name="T52" fmla="*/ 76 w 150"/>
              <a:gd name="T53" fmla="*/ 103 h 131"/>
              <a:gd name="T54" fmla="*/ 123 w 150"/>
              <a:gd name="T55" fmla="*/ 49 h 131"/>
              <a:gd name="T56" fmla="*/ 104 w 150"/>
              <a:gd name="T57" fmla="*/ 30 h 131"/>
              <a:gd name="T58" fmla="*/ 114 w 150"/>
              <a:gd name="T59" fmla="*/ 15 h 131"/>
              <a:gd name="T60" fmla="*/ 118 w 150"/>
              <a:gd name="T61" fmla="*/ 15 h 131"/>
              <a:gd name="T62" fmla="*/ 127 w 150"/>
              <a:gd name="T63" fmla="*/ 30 h 131"/>
              <a:gd name="T64" fmla="*/ 123 w 150"/>
              <a:gd name="T65" fmla="*/ 30 h 131"/>
              <a:gd name="T66" fmla="*/ 108 w 150"/>
              <a:gd name="T67" fmla="*/ 30 h 131"/>
              <a:gd name="T68" fmla="*/ 127 w 150"/>
              <a:gd name="T69" fmla="*/ 49 h 131"/>
              <a:gd name="T70" fmla="*/ 118 w 150"/>
              <a:gd name="T71" fmla="*/ 65 h 131"/>
              <a:gd name="T72" fmla="*/ 114 w 150"/>
              <a:gd name="T73" fmla="*/ 65 h 131"/>
              <a:gd name="T74" fmla="*/ 104 w 150"/>
              <a:gd name="T75" fmla="*/ 49 h 131"/>
              <a:gd name="T76" fmla="*/ 108 w 150"/>
              <a:gd name="T77" fmla="*/ 49 h 131"/>
              <a:gd name="T78" fmla="*/ 123 w 150"/>
              <a:gd name="T79" fmla="*/ 49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0" h="131">
                <a:moveTo>
                  <a:pt x="138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13"/>
                  <a:pt x="5" y="118"/>
                  <a:pt x="11" y="118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27"/>
                  <a:pt x="70" y="127"/>
                  <a:pt x="70" y="127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29" y="127"/>
                  <a:pt x="28" y="127"/>
                  <a:pt x="28" y="129"/>
                </a:cubicBezTo>
                <a:cubicBezTo>
                  <a:pt x="28" y="130"/>
                  <a:pt x="29" y="131"/>
                  <a:pt x="30" y="131"/>
                </a:cubicBezTo>
                <a:cubicBezTo>
                  <a:pt x="119" y="131"/>
                  <a:pt x="119" y="131"/>
                  <a:pt x="119" y="131"/>
                </a:cubicBezTo>
                <a:cubicBezTo>
                  <a:pt x="120" y="131"/>
                  <a:pt x="121" y="130"/>
                  <a:pt x="121" y="129"/>
                </a:cubicBezTo>
                <a:cubicBezTo>
                  <a:pt x="121" y="127"/>
                  <a:pt x="120" y="127"/>
                  <a:pt x="119" y="127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18"/>
                  <a:pt x="74" y="118"/>
                  <a:pt x="74" y="118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44" y="118"/>
                  <a:pt x="150" y="113"/>
                  <a:pt x="150" y="106"/>
                </a:cubicBezTo>
                <a:cubicBezTo>
                  <a:pt x="150" y="12"/>
                  <a:pt x="150" y="12"/>
                  <a:pt x="150" y="12"/>
                </a:cubicBezTo>
                <a:cubicBezTo>
                  <a:pt x="150" y="5"/>
                  <a:pt x="144" y="0"/>
                  <a:pt x="138" y="0"/>
                </a:cubicBezTo>
                <a:close/>
                <a:moveTo>
                  <a:pt x="11" y="4"/>
                </a:moveTo>
                <a:cubicBezTo>
                  <a:pt x="138" y="4"/>
                  <a:pt x="138" y="4"/>
                  <a:pt x="138" y="4"/>
                </a:cubicBezTo>
                <a:cubicBezTo>
                  <a:pt x="142" y="4"/>
                  <a:pt x="146" y="8"/>
                  <a:pt x="146" y="12"/>
                </a:cubicBezTo>
                <a:cubicBezTo>
                  <a:pt x="146" y="89"/>
                  <a:pt x="146" y="89"/>
                  <a:pt x="146" y="89"/>
                </a:cubicBezTo>
                <a:cubicBezTo>
                  <a:pt x="4" y="89"/>
                  <a:pt x="4" y="89"/>
                  <a:pt x="4" y="89"/>
                </a:cubicBezTo>
                <a:cubicBezTo>
                  <a:pt x="4" y="72"/>
                  <a:pt x="4" y="72"/>
                  <a:pt x="4" y="72"/>
                </a:cubicBezTo>
                <a:cubicBezTo>
                  <a:pt x="38" y="38"/>
                  <a:pt x="38" y="38"/>
                  <a:pt x="38" y="38"/>
                </a:cubicBezTo>
                <a:cubicBezTo>
                  <a:pt x="62" y="62"/>
                  <a:pt x="62" y="62"/>
                  <a:pt x="62" y="62"/>
                </a:cubicBezTo>
                <a:cubicBezTo>
                  <a:pt x="63" y="63"/>
                  <a:pt x="64" y="63"/>
                  <a:pt x="65" y="62"/>
                </a:cubicBezTo>
                <a:cubicBezTo>
                  <a:pt x="87" y="40"/>
                  <a:pt x="87" y="40"/>
                  <a:pt x="87" y="40"/>
                </a:cubicBezTo>
                <a:cubicBezTo>
                  <a:pt x="88" y="39"/>
                  <a:pt x="88" y="38"/>
                  <a:pt x="87" y="37"/>
                </a:cubicBezTo>
                <a:cubicBezTo>
                  <a:pt x="86" y="36"/>
                  <a:pt x="85" y="36"/>
                  <a:pt x="84" y="37"/>
                </a:cubicBezTo>
                <a:cubicBezTo>
                  <a:pt x="64" y="58"/>
                  <a:pt x="64" y="58"/>
                  <a:pt x="64" y="58"/>
                </a:cubicBezTo>
                <a:cubicBezTo>
                  <a:pt x="40" y="34"/>
                  <a:pt x="40" y="34"/>
                  <a:pt x="40" y="34"/>
                </a:cubicBezTo>
                <a:cubicBezTo>
                  <a:pt x="39" y="33"/>
                  <a:pt x="39" y="33"/>
                  <a:pt x="38" y="33"/>
                </a:cubicBezTo>
                <a:cubicBezTo>
                  <a:pt x="38" y="33"/>
                  <a:pt x="37" y="33"/>
                  <a:pt x="37" y="34"/>
                </a:cubicBezTo>
                <a:cubicBezTo>
                  <a:pt x="4" y="67"/>
                  <a:pt x="4" y="67"/>
                  <a:pt x="4" y="67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8"/>
                  <a:pt x="7" y="4"/>
                  <a:pt x="11" y="4"/>
                </a:cubicBezTo>
                <a:close/>
                <a:moveTo>
                  <a:pt x="138" y="114"/>
                </a:moveTo>
                <a:cubicBezTo>
                  <a:pt x="11" y="114"/>
                  <a:pt x="11" y="114"/>
                  <a:pt x="11" y="114"/>
                </a:cubicBezTo>
                <a:cubicBezTo>
                  <a:pt x="7" y="114"/>
                  <a:pt x="4" y="110"/>
                  <a:pt x="4" y="106"/>
                </a:cubicBezTo>
                <a:cubicBezTo>
                  <a:pt x="4" y="93"/>
                  <a:pt x="4" y="93"/>
                  <a:pt x="4" y="93"/>
                </a:cubicBezTo>
                <a:cubicBezTo>
                  <a:pt x="146" y="93"/>
                  <a:pt x="146" y="93"/>
                  <a:pt x="146" y="93"/>
                </a:cubicBezTo>
                <a:cubicBezTo>
                  <a:pt x="146" y="106"/>
                  <a:pt x="146" y="106"/>
                  <a:pt x="146" y="106"/>
                </a:cubicBezTo>
                <a:cubicBezTo>
                  <a:pt x="146" y="110"/>
                  <a:pt x="142" y="114"/>
                  <a:pt x="138" y="114"/>
                </a:cubicBezTo>
                <a:close/>
                <a:moveTo>
                  <a:pt x="75" y="98"/>
                </a:moveTo>
                <a:cubicBezTo>
                  <a:pt x="72" y="98"/>
                  <a:pt x="70" y="100"/>
                  <a:pt x="70" y="103"/>
                </a:cubicBezTo>
                <a:cubicBezTo>
                  <a:pt x="70" y="106"/>
                  <a:pt x="72" y="108"/>
                  <a:pt x="75" y="108"/>
                </a:cubicBezTo>
                <a:cubicBezTo>
                  <a:pt x="78" y="108"/>
                  <a:pt x="80" y="106"/>
                  <a:pt x="80" y="103"/>
                </a:cubicBezTo>
                <a:cubicBezTo>
                  <a:pt x="80" y="100"/>
                  <a:pt x="78" y="98"/>
                  <a:pt x="75" y="98"/>
                </a:cubicBezTo>
                <a:close/>
                <a:moveTo>
                  <a:pt x="75" y="104"/>
                </a:moveTo>
                <a:cubicBezTo>
                  <a:pt x="74" y="104"/>
                  <a:pt x="74" y="104"/>
                  <a:pt x="74" y="103"/>
                </a:cubicBezTo>
                <a:cubicBezTo>
                  <a:pt x="74" y="103"/>
                  <a:pt x="74" y="102"/>
                  <a:pt x="75" y="102"/>
                </a:cubicBezTo>
                <a:cubicBezTo>
                  <a:pt x="75" y="102"/>
                  <a:pt x="76" y="103"/>
                  <a:pt x="76" y="103"/>
                </a:cubicBezTo>
                <a:cubicBezTo>
                  <a:pt x="76" y="104"/>
                  <a:pt x="75" y="104"/>
                  <a:pt x="75" y="104"/>
                </a:cubicBezTo>
                <a:close/>
                <a:moveTo>
                  <a:pt x="123" y="49"/>
                </a:moveTo>
                <a:cubicBezTo>
                  <a:pt x="123" y="45"/>
                  <a:pt x="120" y="42"/>
                  <a:pt x="116" y="42"/>
                </a:cubicBezTo>
                <a:cubicBezTo>
                  <a:pt x="110" y="42"/>
                  <a:pt x="104" y="37"/>
                  <a:pt x="104" y="30"/>
                </a:cubicBezTo>
                <a:cubicBezTo>
                  <a:pt x="104" y="25"/>
                  <a:pt x="109" y="20"/>
                  <a:pt x="114" y="19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13"/>
                  <a:pt x="115" y="13"/>
                  <a:pt x="116" y="13"/>
                </a:cubicBezTo>
                <a:cubicBezTo>
                  <a:pt x="117" y="13"/>
                  <a:pt x="118" y="13"/>
                  <a:pt x="118" y="15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23" y="20"/>
                  <a:pt x="127" y="25"/>
                  <a:pt x="127" y="30"/>
                </a:cubicBezTo>
                <a:cubicBezTo>
                  <a:pt x="127" y="32"/>
                  <a:pt x="127" y="32"/>
                  <a:pt x="125" y="32"/>
                </a:cubicBezTo>
                <a:cubicBezTo>
                  <a:pt x="124" y="32"/>
                  <a:pt x="123" y="32"/>
                  <a:pt x="123" y="30"/>
                </a:cubicBezTo>
                <a:cubicBezTo>
                  <a:pt x="123" y="26"/>
                  <a:pt x="120" y="23"/>
                  <a:pt x="116" y="23"/>
                </a:cubicBezTo>
                <a:cubicBezTo>
                  <a:pt x="112" y="23"/>
                  <a:pt x="108" y="26"/>
                  <a:pt x="108" y="30"/>
                </a:cubicBezTo>
                <a:cubicBezTo>
                  <a:pt x="108" y="35"/>
                  <a:pt x="112" y="38"/>
                  <a:pt x="116" y="38"/>
                </a:cubicBezTo>
                <a:cubicBezTo>
                  <a:pt x="122" y="38"/>
                  <a:pt x="127" y="43"/>
                  <a:pt x="127" y="49"/>
                </a:cubicBezTo>
                <a:cubicBezTo>
                  <a:pt x="127" y="55"/>
                  <a:pt x="123" y="60"/>
                  <a:pt x="118" y="61"/>
                </a:cubicBezTo>
                <a:cubicBezTo>
                  <a:pt x="118" y="65"/>
                  <a:pt x="118" y="65"/>
                  <a:pt x="118" y="65"/>
                </a:cubicBezTo>
                <a:cubicBezTo>
                  <a:pt x="118" y="66"/>
                  <a:pt x="117" y="67"/>
                  <a:pt x="116" y="67"/>
                </a:cubicBezTo>
                <a:cubicBezTo>
                  <a:pt x="115" y="67"/>
                  <a:pt x="114" y="66"/>
                  <a:pt x="114" y="65"/>
                </a:cubicBezTo>
                <a:cubicBezTo>
                  <a:pt x="114" y="61"/>
                  <a:pt x="114" y="61"/>
                  <a:pt x="114" y="61"/>
                </a:cubicBezTo>
                <a:cubicBezTo>
                  <a:pt x="109" y="60"/>
                  <a:pt x="104" y="55"/>
                  <a:pt x="104" y="49"/>
                </a:cubicBezTo>
                <a:cubicBezTo>
                  <a:pt x="104" y="48"/>
                  <a:pt x="105" y="47"/>
                  <a:pt x="106" y="47"/>
                </a:cubicBezTo>
                <a:cubicBezTo>
                  <a:pt x="108" y="47"/>
                  <a:pt x="108" y="48"/>
                  <a:pt x="108" y="49"/>
                </a:cubicBezTo>
                <a:cubicBezTo>
                  <a:pt x="108" y="54"/>
                  <a:pt x="112" y="57"/>
                  <a:pt x="116" y="57"/>
                </a:cubicBezTo>
                <a:cubicBezTo>
                  <a:pt x="120" y="57"/>
                  <a:pt x="123" y="54"/>
                  <a:pt x="123" y="4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20">
            <a:extLst>
              <a:ext uri="{FF2B5EF4-FFF2-40B4-BE49-F238E27FC236}">
                <a16:creationId xmlns:a16="http://schemas.microsoft.com/office/drawing/2014/main" id="{C446E811-218B-4D00-9AD7-743A09F50F0D}"/>
              </a:ext>
            </a:extLst>
          </p:cNvPr>
          <p:cNvSpPr>
            <a:spLocks noEditPoints="1"/>
          </p:cNvSpPr>
          <p:nvPr/>
        </p:nvSpPr>
        <p:spPr bwMode="auto">
          <a:xfrm>
            <a:off x="838200" y="1314106"/>
            <a:ext cx="728663" cy="635000"/>
          </a:xfrm>
          <a:custGeom>
            <a:avLst/>
            <a:gdLst>
              <a:gd name="T0" fmla="*/ 103 w 150"/>
              <a:gd name="T1" fmla="*/ 39 h 131"/>
              <a:gd name="T2" fmla="*/ 72 w 150"/>
              <a:gd name="T3" fmla="*/ 29 h 131"/>
              <a:gd name="T4" fmla="*/ 71 w 150"/>
              <a:gd name="T5" fmla="*/ 25 h 131"/>
              <a:gd name="T6" fmla="*/ 105 w 150"/>
              <a:gd name="T7" fmla="*/ 38 h 131"/>
              <a:gd name="T8" fmla="*/ 105 w 150"/>
              <a:gd name="T9" fmla="*/ 108 h 131"/>
              <a:gd name="T10" fmla="*/ 103 w 150"/>
              <a:gd name="T11" fmla="*/ 131 h 131"/>
              <a:gd name="T12" fmla="*/ 101 w 150"/>
              <a:gd name="T13" fmla="*/ 110 h 131"/>
              <a:gd name="T14" fmla="*/ 48 w 150"/>
              <a:gd name="T15" fmla="*/ 110 h 131"/>
              <a:gd name="T16" fmla="*/ 46 w 150"/>
              <a:gd name="T17" fmla="*/ 131 h 131"/>
              <a:gd name="T18" fmla="*/ 44 w 150"/>
              <a:gd name="T19" fmla="*/ 108 h 131"/>
              <a:gd name="T20" fmla="*/ 18 w 150"/>
              <a:gd name="T21" fmla="*/ 83 h 131"/>
              <a:gd name="T22" fmla="*/ 0 w 150"/>
              <a:gd name="T23" fmla="*/ 81 h 131"/>
              <a:gd name="T24" fmla="*/ 2 w 150"/>
              <a:gd name="T25" fmla="*/ 54 h 131"/>
              <a:gd name="T26" fmla="*/ 38 w 150"/>
              <a:gd name="T27" fmla="*/ 20 h 131"/>
              <a:gd name="T28" fmla="*/ 27 w 150"/>
              <a:gd name="T29" fmla="*/ 5 h 131"/>
              <a:gd name="T30" fmla="*/ 40 w 150"/>
              <a:gd name="T31" fmla="*/ 0 h 131"/>
              <a:gd name="T32" fmla="*/ 75 w 150"/>
              <a:gd name="T33" fmla="*/ 9 h 131"/>
              <a:gd name="T34" fmla="*/ 146 w 150"/>
              <a:gd name="T35" fmla="*/ 49 h 131"/>
              <a:gd name="T36" fmla="*/ 150 w 150"/>
              <a:gd name="T37" fmla="*/ 49 h 131"/>
              <a:gd name="T38" fmla="*/ 133 w 150"/>
              <a:gd name="T39" fmla="*/ 62 h 131"/>
              <a:gd name="T40" fmla="*/ 60 w 150"/>
              <a:gd name="T41" fmla="*/ 15 h 131"/>
              <a:gd name="T42" fmla="*/ 40 w 150"/>
              <a:gd name="T43" fmla="*/ 4 h 131"/>
              <a:gd name="T44" fmla="*/ 42 w 150"/>
              <a:gd name="T45" fmla="*/ 21 h 131"/>
              <a:gd name="T46" fmla="*/ 17 w 150"/>
              <a:gd name="T47" fmla="*/ 56 h 131"/>
              <a:gd name="T48" fmla="*/ 4 w 150"/>
              <a:gd name="T49" fmla="*/ 58 h 131"/>
              <a:gd name="T50" fmla="*/ 19 w 150"/>
              <a:gd name="T51" fmla="*/ 79 h 131"/>
              <a:gd name="T52" fmla="*/ 75 w 150"/>
              <a:gd name="T53" fmla="*/ 111 h 131"/>
              <a:gd name="T54" fmla="*/ 42 w 150"/>
              <a:gd name="T55" fmla="*/ 53 h 131"/>
              <a:gd name="T56" fmla="*/ 32 w 150"/>
              <a:gd name="T57" fmla="*/ 53 h 131"/>
              <a:gd name="T58" fmla="*/ 42 w 150"/>
              <a:gd name="T59" fmla="*/ 53 h 131"/>
              <a:gd name="T60" fmla="*/ 37 w 150"/>
              <a:gd name="T61" fmla="*/ 51 h 131"/>
              <a:gd name="T62" fmla="*/ 37 w 150"/>
              <a:gd name="T63" fmla="*/ 5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0" h="131">
                <a:moveTo>
                  <a:pt x="105" y="38"/>
                </a:moveTo>
                <a:cubicBezTo>
                  <a:pt x="104" y="38"/>
                  <a:pt x="104" y="39"/>
                  <a:pt x="103" y="39"/>
                </a:cubicBezTo>
                <a:cubicBezTo>
                  <a:pt x="103" y="39"/>
                  <a:pt x="102" y="39"/>
                  <a:pt x="102" y="38"/>
                </a:cubicBezTo>
                <a:cubicBezTo>
                  <a:pt x="93" y="32"/>
                  <a:pt x="83" y="29"/>
                  <a:pt x="72" y="29"/>
                </a:cubicBezTo>
                <a:cubicBezTo>
                  <a:pt x="71" y="29"/>
                  <a:pt x="70" y="29"/>
                  <a:pt x="70" y="28"/>
                </a:cubicBezTo>
                <a:cubicBezTo>
                  <a:pt x="70" y="26"/>
                  <a:pt x="70" y="25"/>
                  <a:pt x="71" y="25"/>
                </a:cubicBezTo>
                <a:cubicBezTo>
                  <a:pt x="83" y="25"/>
                  <a:pt x="95" y="28"/>
                  <a:pt x="104" y="35"/>
                </a:cubicBezTo>
                <a:cubicBezTo>
                  <a:pt x="105" y="36"/>
                  <a:pt x="106" y="37"/>
                  <a:pt x="105" y="38"/>
                </a:cubicBezTo>
                <a:close/>
                <a:moveTo>
                  <a:pt x="137" y="64"/>
                </a:moveTo>
                <a:cubicBezTo>
                  <a:pt x="136" y="83"/>
                  <a:pt x="124" y="99"/>
                  <a:pt x="105" y="108"/>
                </a:cubicBezTo>
                <a:cubicBezTo>
                  <a:pt x="105" y="129"/>
                  <a:pt x="105" y="129"/>
                  <a:pt x="105" y="129"/>
                </a:cubicBezTo>
                <a:cubicBezTo>
                  <a:pt x="105" y="130"/>
                  <a:pt x="104" y="131"/>
                  <a:pt x="103" y="131"/>
                </a:cubicBezTo>
                <a:cubicBezTo>
                  <a:pt x="102" y="131"/>
                  <a:pt x="101" y="130"/>
                  <a:pt x="101" y="129"/>
                </a:cubicBezTo>
                <a:cubicBezTo>
                  <a:pt x="101" y="110"/>
                  <a:pt x="101" y="110"/>
                  <a:pt x="101" y="110"/>
                </a:cubicBezTo>
                <a:cubicBezTo>
                  <a:pt x="93" y="113"/>
                  <a:pt x="84" y="115"/>
                  <a:pt x="75" y="115"/>
                </a:cubicBezTo>
                <a:cubicBezTo>
                  <a:pt x="65" y="115"/>
                  <a:pt x="56" y="113"/>
                  <a:pt x="48" y="110"/>
                </a:cubicBezTo>
                <a:cubicBezTo>
                  <a:pt x="48" y="129"/>
                  <a:pt x="48" y="129"/>
                  <a:pt x="48" y="129"/>
                </a:cubicBezTo>
                <a:cubicBezTo>
                  <a:pt x="48" y="130"/>
                  <a:pt x="47" y="131"/>
                  <a:pt x="46" y="131"/>
                </a:cubicBezTo>
                <a:cubicBezTo>
                  <a:pt x="45" y="131"/>
                  <a:pt x="44" y="130"/>
                  <a:pt x="44" y="129"/>
                </a:cubicBezTo>
                <a:cubicBezTo>
                  <a:pt x="44" y="108"/>
                  <a:pt x="44" y="108"/>
                  <a:pt x="44" y="108"/>
                </a:cubicBezTo>
                <a:cubicBezTo>
                  <a:pt x="44" y="108"/>
                  <a:pt x="44" y="108"/>
                  <a:pt x="44" y="108"/>
                </a:cubicBezTo>
                <a:cubicBezTo>
                  <a:pt x="33" y="103"/>
                  <a:pt x="23" y="94"/>
                  <a:pt x="18" y="83"/>
                </a:cubicBezTo>
                <a:cubicBezTo>
                  <a:pt x="2" y="83"/>
                  <a:pt x="2" y="83"/>
                  <a:pt x="2" y="83"/>
                </a:cubicBezTo>
                <a:cubicBezTo>
                  <a:pt x="1" y="83"/>
                  <a:pt x="0" y="82"/>
                  <a:pt x="0" y="81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5"/>
                  <a:pt x="1" y="54"/>
                  <a:pt x="2" y="54"/>
                </a:cubicBezTo>
                <a:cubicBezTo>
                  <a:pt x="13" y="54"/>
                  <a:pt x="13" y="54"/>
                  <a:pt x="13" y="54"/>
                </a:cubicBezTo>
                <a:cubicBezTo>
                  <a:pt x="16" y="40"/>
                  <a:pt x="25" y="28"/>
                  <a:pt x="38" y="20"/>
                </a:cubicBezTo>
                <a:cubicBezTo>
                  <a:pt x="36" y="14"/>
                  <a:pt x="33" y="10"/>
                  <a:pt x="28" y="7"/>
                </a:cubicBezTo>
                <a:cubicBezTo>
                  <a:pt x="27" y="6"/>
                  <a:pt x="27" y="6"/>
                  <a:pt x="27" y="5"/>
                </a:cubicBezTo>
                <a:cubicBezTo>
                  <a:pt x="27" y="4"/>
                  <a:pt x="27" y="4"/>
                  <a:pt x="28" y="3"/>
                </a:cubicBezTo>
                <a:cubicBezTo>
                  <a:pt x="32" y="1"/>
                  <a:pt x="36" y="0"/>
                  <a:pt x="40" y="0"/>
                </a:cubicBezTo>
                <a:cubicBezTo>
                  <a:pt x="48" y="0"/>
                  <a:pt x="56" y="4"/>
                  <a:pt x="60" y="11"/>
                </a:cubicBezTo>
                <a:cubicBezTo>
                  <a:pt x="65" y="10"/>
                  <a:pt x="70" y="9"/>
                  <a:pt x="75" y="9"/>
                </a:cubicBezTo>
                <a:cubicBezTo>
                  <a:pt x="108" y="9"/>
                  <a:pt x="136" y="32"/>
                  <a:pt x="137" y="60"/>
                </a:cubicBezTo>
                <a:cubicBezTo>
                  <a:pt x="142" y="59"/>
                  <a:pt x="146" y="55"/>
                  <a:pt x="146" y="49"/>
                </a:cubicBezTo>
                <a:cubicBezTo>
                  <a:pt x="146" y="48"/>
                  <a:pt x="147" y="47"/>
                  <a:pt x="148" y="47"/>
                </a:cubicBezTo>
                <a:cubicBezTo>
                  <a:pt x="149" y="47"/>
                  <a:pt x="150" y="48"/>
                  <a:pt x="150" y="49"/>
                </a:cubicBezTo>
                <a:cubicBezTo>
                  <a:pt x="150" y="57"/>
                  <a:pt x="144" y="63"/>
                  <a:pt x="137" y="64"/>
                </a:cubicBezTo>
                <a:close/>
                <a:moveTo>
                  <a:pt x="133" y="62"/>
                </a:moveTo>
                <a:cubicBezTo>
                  <a:pt x="133" y="35"/>
                  <a:pt x="107" y="13"/>
                  <a:pt x="75" y="13"/>
                </a:cubicBezTo>
                <a:cubicBezTo>
                  <a:pt x="70" y="13"/>
                  <a:pt x="65" y="14"/>
                  <a:pt x="60" y="15"/>
                </a:cubicBezTo>
                <a:cubicBezTo>
                  <a:pt x="59" y="15"/>
                  <a:pt x="58" y="15"/>
                  <a:pt x="57" y="14"/>
                </a:cubicBezTo>
                <a:cubicBezTo>
                  <a:pt x="54" y="8"/>
                  <a:pt x="47" y="4"/>
                  <a:pt x="40" y="4"/>
                </a:cubicBezTo>
                <a:cubicBezTo>
                  <a:pt x="38" y="4"/>
                  <a:pt x="35" y="4"/>
                  <a:pt x="33" y="5"/>
                </a:cubicBezTo>
                <a:cubicBezTo>
                  <a:pt x="38" y="9"/>
                  <a:pt x="41" y="15"/>
                  <a:pt x="42" y="21"/>
                </a:cubicBezTo>
                <a:cubicBezTo>
                  <a:pt x="42" y="22"/>
                  <a:pt x="41" y="22"/>
                  <a:pt x="41" y="23"/>
                </a:cubicBezTo>
                <a:cubicBezTo>
                  <a:pt x="28" y="31"/>
                  <a:pt x="19" y="43"/>
                  <a:pt x="17" y="56"/>
                </a:cubicBezTo>
                <a:cubicBezTo>
                  <a:pt x="17" y="57"/>
                  <a:pt x="16" y="58"/>
                  <a:pt x="15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79"/>
                  <a:pt x="4" y="79"/>
                  <a:pt x="4" y="79"/>
                </a:cubicBezTo>
                <a:cubicBezTo>
                  <a:pt x="19" y="79"/>
                  <a:pt x="19" y="79"/>
                  <a:pt x="19" y="79"/>
                </a:cubicBezTo>
                <a:cubicBezTo>
                  <a:pt x="20" y="79"/>
                  <a:pt x="20" y="80"/>
                  <a:pt x="21" y="80"/>
                </a:cubicBezTo>
                <a:cubicBezTo>
                  <a:pt x="30" y="99"/>
                  <a:pt x="51" y="111"/>
                  <a:pt x="75" y="111"/>
                </a:cubicBezTo>
                <a:cubicBezTo>
                  <a:pt x="107" y="111"/>
                  <a:pt x="133" y="89"/>
                  <a:pt x="133" y="62"/>
                </a:cubicBezTo>
                <a:close/>
                <a:moveTo>
                  <a:pt x="42" y="53"/>
                </a:moveTo>
                <a:cubicBezTo>
                  <a:pt x="42" y="55"/>
                  <a:pt x="40" y="58"/>
                  <a:pt x="37" y="58"/>
                </a:cubicBezTo>
                <a:cubicBezTo>
                  <a:pt x="34" y="58"/>
                  <a:pt x="32" y="55"/>
                  <a:pt x="32" y="53"/>
                </a:cubicBezTo>
                <a:cubicBezTo>
                  <a:pt x="32" y="50"/>
                  <a:pt x="34" y="47"/>
                  <a:pt x="37" y="47"/>
                </a:cubicBezTo>
                <a:cubicBezTo>
                  <a:pt x="40" y="47"/>
                  <a:pt x="42" y="50"/>
                  <a:pt x="42" y="53"/>
                </a:cubicBezTo>
                <a:close/>
                <a:moveTo>
                  <a:pt x="38" y="53"/>
                </a:moveTo>
                <a:cubicBezTo>
                  <a:pt x="38" y="52"/>
                  <a:pt x="37" y="51"/>
                  <a:pt x="37" y="51"/>
                </a:cubicBezTo>
                <a:cubicBezTo>
                  <a:pt x="36" y="51"/>
                  <a:pt x="36" y="52"/>
                  <a:pt x="36" y="53"/>
                </a:cubicBezTo>
                <a:cubicBezTo>
                  <a:pt x="36" y="53"/>
                  <a:pt x="36" y="54"/>
                  <a:pt x="37" y="54"/>
                </a:cubicBezTo>
                <a:cubicBezTo>
                  <a:pt x="37" y="54"/>
                  <a:pt x="38" y="53"/>
                  <a:pt x="38" y="5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21">
            <a:extLst>
              <a:ext uri="{FF2B5EF4-FFF2-40B4-BE49-F238E27FC236}">
                <a16:creationId xmlns:a16="http://schemas.microsoft.com/office/drawing/2014/main" id="{445DAE55-08B6-4C9A-9B8F-513700283E45}"/>
              </a:ext>
            </a:extLst>
          </p:cNvPr>
          <p:cNvSpPr>
            <a:spLocks noEditPoints="1"/>
          </p:cNvSpPr>
          <p:nvPr/>
        </p:nvSpPr>
        <p:spPr bwMode="auto">
          <a:xfrm>
            <a:off x="2025160" y="1238699"/>
            <a:ext cx="728663" cy="693738"/>
          </a:xfrm>
          <a:custGeom>
            <a:avLst/>
            <a:gdLst>
              <a:gd name="T0" fmla="*/ 128 w 150"/>
              <a:gd name="T1" fmla="*/ 101 h 143"/>
              <a:gd name="T2" fmla="*/ 94 w 150"/>
              <a:gd name="T3" fmla="*/ 101 h 143"/>
              <a:gd name="T4" fmla="*/ 47 w 150"/>
              <a:gd name="T5" fmla="*/ 89 h 143"/>
              <a:gd name="T6" fmla="*/ 30 w 150"/>
              <a:gd name="T7" fmla="*/ 84 h 143"/>
              <a:gd name="T8" fmla="*/ 2 w 150"/>
              <a:gd name="T9" fmla="*/ 82 h 143"/>
              <a:gd name="T10" fmla="*/ 0 w 150"/>
              <a:gd name="T11" fmla="*/ 135 h 143"/>
              <a:gd name="T12" fmla="*/ 28 w 150"/>
              <a:gd name="T13" fmla="*/ 137 h 143"/>
              <a:gd name="T14" fmla="*/ 30 w 150"/>
              <a:gd name="T15" fmla="*/ 128 h 143"/>
              <a:gd name="T16" fmla="*/ 79 w 150"/>
              <a:gd name="T17" fmla="*/ 143 h 143"/>
              <a:gd name="T18" fmla="*/ 149 w 150"/>
              <a:gd name="T19" fmla="*/ 111 h 143"/>
              <a:gd name="T20" fmla="*/ 149 w 150"/>
              <a:gd name="T21" fmla="*/ 108 h 143"/>
              <a:gd name="T22" fmla="*/ 4 w 150"/>
              <a:gd name="T23" fmla="*/ 133 h 143"/>
              <a:gd name="T24" fmla="*/ 26 w 150"/>
              <a:gd name="T25" fmla="*/ 86 h 143"/>
              <a:gd name="T26" fmla="*/ 116 w 150"/>
              <a:gd name="T27" fmla="*/ 124 h 143"/>
              <a:gd name="T28" fmla="*/ 30 w 150"/>
              <a:gd name="T29" fmla="*/ 124 h 143"/>
              <a:gd name="T30" fmla="*/ 47 w 150"/>
              <a:gd name="T31" fmla="*/ 93 h 143"/>
              <a:gd name="T32" fmla="*/ 75 w 150"/>
              <a:gd name="T33" fmla="*/ 105 h 143"/>
              <a:gd name="T34" fmla="*/ 100 w 150"/>
              <a:gd name="T35" fmla="*/ 110 h 143"/>
              <a:gd name="T36" fmla="*/ 94 w 150"/>
              <a:gd name="T37" fmla="*/ 114 h 143"/>
              <a:gd name="T38" fmla="*/ 57 w 150"/>
              <a:gd name="T39" fmla="*/ 116 h 143"/>
              <a:gd name="T40" fmla="*/ 94 w 150"/>
              <a:gd name="T41" fmla="*/ 118 h 143"/>
              <a:gd name="T42" fmla="*/ 130 w 150"/>
              <a:gd name="T43" fmla="*/ 105 h 143"/>
              <a:gd name="T44" fmla="*/ 116 w 150"/>
              <a:gd name="T45" fmla="*/ 124 h 143"/>
              <a:gd name="T46" fmla="*/ 131 w 150"/>
              <a:gd name="T47" fmla="*/ 21 h 143"/>
              <a:gd name="T48" fmla="*/ 89 w 150"/>
              <a:gd name="T49" fmla="*/ 21 h 143"/>
              <a:gd name="T50" fmla="*/ 110 w 150"/>
              <a:gd name="T51" fmla="*/ 4 h 143"/>
              <a:gd name="T52" fmla="*/ 110 w 150"/>
              <a:gd name="T53" fmla="*/ 38 h 143"/>
              <a:gd name="T54" fmla="*/ 110 w 150"/>
              <a:gd name="T55" fmla="*/ 4 h 143"/>
              <a:gd name="T56" fmla="*/ 99 w 150"/>
              <a:gd name="T57" fmla="*/ 65 h 143"/>
              <a:gd name="T58" fmla="*/ 57 w 150"/>
              <a:gd name="T59" fmla="*/ 65 h 143"/>
              <a:gd name="T60" fmla="*/ 78 w 150"/>
              <a:gd name="T61" fmla="*/ 48 h 143"/>
              <a:gd name="T62" fmla="*/ 78 w 150"/>
              <a:gd name="T63" fmla="*/ 82 h 143"/>
              <a:gd name="T64" fmla="*/ 78 w 150"/>
              <a:gd name="T65" fmla="*/ 48 h 143"/>
              <a:gd name="T66" fmla="*/ 76 w 150"/>
              <a:gd name="T67" fmla="*/ 59 h 143"/>
              <a:gd name="T68" fmla="*/ 80 w 150"/>
              <a:gd name="T69" fmla="*/ 59 h 143"/>
              <a:gd name="T70" fmla="*/ 78 w 150"/>
              <a:gd name="T71" fmla="*/ 74 h 143"/>
              <a:gd name="T72" fmla="*/ 108 w 150"/>
              <a:gd name="T73" fmla="*/ 27 h 143"/>
              <a:gd name="T74" fmla="*/ 110 w 150"/>
              <a:gd name="T75" fmla="*/ 13 h 143"/>
              <a:gd name="T76" fmla="*/ 112 w 150"/>
              <a:gd name="T77" fmla="*/ 27 h 143"/>
              <a:gd name="T78" fmla="*/ 108 w 150"/>
              <a:gd name="T79" fmla="*/ 2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0" h="143">
                <a:moveTo>
                  <a:pt x="149" y="108"/>
                </a:moveTo>
                <a:cubicBezTo>
                  <a:pt x="142" y="101"/>
                  <a:pt x="136" y="99"/>
                  <a:pt x="128" y="101"/>
                </a:cubicBezTo>
                <a:cubicBezTo>
                  <a:pt x="104" y="110"/>
                  <a:pt x="104" y="110"/>
                  <a:pt x="104" y="110"/>
                </a:cubicBezTo>
                <a:cubicBezTo>
                  <a:pt x="104" y="105"/>
                  <a:pt x="100" y="101"/>
                  <a:pt x="94" y="101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72" y="97"/>
                  <a:pt x="61" y="89"/>
                  <a:pt x="47" y="89"/>
                </a:cubicBezTo>
                <a:cubicBezTo>
                  <a:pt x="30" y="89"/>
                  <a:pt x="30" y="89"/>
                  <a:pt x="30" y="89"/>
                </a:cubicBezTo>
                <a:cubicBezTo>
                  <a:pt x="30" y="84"/>
                  <a:pt x="30" y="84"/>
                  <a:pt x="30" y="84"/>
                </a:cubicBezTo>
                <a:cubicBezTo>
                  <a:pt x="30" y="83"/>
                  <a:pt x="29" y="82"/>
                  <a:pt x="28" y="82"/>
                </a:cubicBezTo>
                <a:cubicBezTo>
                  <a:pt x="2" y="82"/>
                  <a:pt x="2" y="82"/>
                  <a:pt x="2" y="82"/>
                </a:cubicBezTo>
                <a:cubicBezTo>
                  <a:pt x="1" y="82"/>
                  <a:pt x="0" y="83"/>
                  <a:pt x="0" y="84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36"/>
                  <a:pt x="1" y="137"/>
                  <a:pt x="2" y="137"/>
                </a:cubicBezTo>
                <a:cubicBezTo>
                  <a:pt x="28" y="137"/>
                  <a:pt x="28" y="137"/>
                  <a:pt x="28" y="137"/>
                </a:cubicBezTo>
                <a:cubicBezTo>
                  <a:pt x="29" y="137"/>
                  <a:pt x="30" y="136"/>
                  <a:pt x="30" y="135"/>
                </a:cubicBezTo>
                <a:cubicBezTo>
                  <a:pt x="30" y="128"/>
                  <a:pt x="30" y="128"/>
                  <a:pt x="30" y="128"/>
                </a:cubicBezTo>
                <a:cubicBezTo>
                  <a:pt x="36" y="130"/>
                  <a:pt x="41" y="132"/>
                  <a:pt x="46" y="134"/>
                </a:cubicBezTo>
                <a:cubicBezTo>
                  <a:pt x="62" y="139"/>
                  <a:pt x="71" y="143"/>
                  <a:pt x="79" y="143"/>
                </a:cubicBezTo>
                <a:cubicBezTo>
                  <a:pt x="90" y="143"/>
                  <a:pt x="99" y="138"/>
                  <a:pt x="118" y="128"/>
                </a:cubicBezTo>
                <a:cubicBezTo>
                  <a:pt x="126" y="123"/>
                  <a:pt x="136" y="118"/>
                  <a:pt x="149" y="111"/>
                </a:cubicBezTo>
                <a:cubicBezTo>
                  <a:pt x="150" y="111"/>
                  <a:pt x="150" y="111"/>
                  <a:pt x="150" y="110"/>
                </a:cubicBezTo>
                <a:cubicBezTo>
                  <a:pt x="150" y="109"/>
                  <a:pt x="150" y="109"/>
                  <a:pt x="149" y="108"/>
                </a:cubicBezTo>
                <a:close/>
                <a:moveTo>
                  <a:pt x="26" y="133"/>
                </a:moveTo>
                <a:cubicBezTo>
                  <a:pt x="4" y="133"/>
                  <a:pt x="4" y="133"/>
                  <a:pt x="4" y="133"/>
                </a:cubicBezTo>
                <a:cubicBezTo>
                  <a:pt x="4" y="86"/>
                  <a:pt x="4" y="86"/>
                  <a:pt x="4" y="86"/>
                </a:cubicBezTo>
                <a:cubicBezTo>
                  <a:pt x="26" y="86"/>
                  <a:pt x="26" y="86"/>
                  <a:pt x="26" y="86"/>
                </a:cubicBezTo>
                <a:lnTo>
                  <a:pt x="26" y="133"/>
                </a:lnTo>
                <a:close/>
                <a:moveTo>
                  <a:pt x="116" y="124"/>
                </a:moveTo>
                <a:cubicBezTo>
                  <a:pt x="82" y="142"/>
                  <a:pt x="82" y="142"/>
                  <a:pt x="47" y="130"/>
                </a:cubicBezTo>
                <a:cubicBezTo>
                  <a:pt x="42" y="128"/>
                  <a:pt x="36" y="126"/>
                  <a:pt x="30" y="124"/>
                </a:cubicBezTo>
                <a:cubicBezTo>
                  <a:pt x="30" y="93"/>
                  <a:pt x="30" y="93"/>
                  <a:pt x="30" y="93"/>
                </a:cubicBezTo>
                <a:cubicBezTo>
                  <a:pt x="47" y="93"/>
                  <a:pt x="47" y="93"/>
                  <a:pt x="47" y="93"/>
                </a:cubicBezTo>
                <a:cubicBezTo>
                  <a:pt x="60" y="93"/>
                  <a:pt x="70" y="101"/>
                  <a:pt x="74" y="105"/>
                </a:cubicBezTo>
                <a:cubicBezTo>
                  <a:pt x="74" y="105"/>
                  <a:pt x="75" y="105"/>
                  <a:pt x="75" y="105"/>
                </a:cubicBezTo>
                <a:cubicBezTo>
                  <a:pt x="94" y="105"/>
                  <a:pt x="94" y="105"/>
                  <a:pt x="94" y="105"/>
                </a:cubicBezTo>
                <a:cubicBezTo>
                  <a:pt x="98" y="105"/>
                  <a:pt x="100" y="108"/>
                  <a:pt x="100" y="110"/>
                </a:cubicBezTo>
                <a:cubicBezTo>
                  <a:pt x="100" y="111"/>
                  <a:pt x="99" y="112"/>
                  <a:pt x="99" y="113"/>
                </a:cubicBezTo>
                <a:cubicBezTo>
                  <a:pt x="98" y="114"/>
                  <a:pt x="96" y="114"/>
                  <a:pt x="94" y="114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8" y="114"/>
                  <a:pt x="57" y="115"/>
                  <a:pt x="57" y="116"/>
                </a:cubicBezTo>
                <a:cubicBezTo>
                  <a:pt x="57" y="117"/>
                  <a:pt x="58" y="118"/>
                  <a:pt x="59" y="118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98" y="118"/>
                  <a:pt x="101" y="116"/>
                  <a:pt x="102" y="114"/>
                </a:cubicBezTo>
                <a:cubicBezTo>
                  <a:pt x="130" y="105"/>
                  <a:pt x="130" y="105"/>
                  <a:pt x="130" y="105"/>
                </a:cubicBezTo>
                <a:cubicBezTo>
                  <a:pt x="135" y="104"/>
                  <a:pt x="140" y="105"/>
                  <a:pt x="145" y="109"/>
                </a:cubicBezTo>
                <a:cubicBezTo>
                  <a:pt x="133" y="115"/>
                  <a:pt x="124" y="120"/>
                  <a:pt x="116" y="124"/>
                </a:cubicBezTo>
                <a:close/>
                <a:moveTo>
                  <a:pt x="110" y="42"/>
                </a:moveTo>
                <a:cubicBezTo>
                  <a:pt x="122" y="42"/>
                  <a:pt x="131" y="33"/>
                  <a:pt x="131" y="21"/>
                </a:cubicBezTo>
                <a:cubicBezTo>
                  <a:pt x="131" y="9"/>
                  <a:pt x="122" y="0"/>
                  <a:pt x="110" y="0"/>
                </a:cubicBezTo>
                <a:cubicBezTo>
                  <a:pt x="98" y="0"/>
                  <a:pt x="89" y="9"/>
                  <a:pt x="89" y="21"/>
                </a:cubicBezTo>
                <a:cubicBezTo>
                  <a:pt x="89" y="33"/>
                  <a:pt x="98" y="42"/>
                  <a:pt x="110" y="42"/>
                </a:cubicBezTo>
                <a:close/>
                <a:moveTo>
                  <a:pt x="110" y="4"/>
                </a:moveTo>
                <a:cubicBezTo>
                  <a:pt x="119" y="4"/>
                  <a:pt x="127" y="12"/>
                  <a:pt x="127" y="21"/>
                </a:cubicBezTo>
                <a:cubicBezTo>
                  <a:pt x="127" y="30"/>
                  <a:pt x="119" y="38"/>
                  <a:pt x="110" y="38"/>
                </a:cubicBezTo>
                <a:cubicBezTo>
                  <a:pt x="101" y="38"/>
                  <a:pt x="93" y="30"/>
                  <a:pt x="93" y="21"/>
                </a:cubicBezTo>
                <a:cubicBezTo>
                  <a:pt x="93" y="12"/>
                  <a:pt x="101" y="4"/>
                  <a:pt x="110" y="4"/>
                </a:cubicBezTo>
                <a:close/>
                <a:moveTo>
                  <a:pt x="78" y="86"/>
                </a:moveTo>
                <a:cubicBezTo>
                  <a:pt x="90" y="86"/>
                  <a:pt x="99" y="77"/>
                  <a:pt x="99" y="65"/>
                </a:cubicBezTo>
                <a:cubicBezTo>
                  <a:pt x="99" y="54"/>
                  <a:pt x="90" y="44"/>
                  <a:pt x="78" y="44"/>
                </a:cubicBezTo>
                <a:cubicBezTo>
                  <a:pt x="67" y="44"/>
                  <a:pt x="57" y="54"/>
                  <a:pt x="57" y="65"/>
                </a:cubicBezTo>
                <a:cubicBezTo>
                  <a:pt x="57" y="77"/>
                  <a:pt x="67" y="86"/>
                  <a:pt x="78" y="86"/>
                </a:cubicBezTo>
                <a:close/>
                <a:moveTo>
                  <a:pt x="78" y="48"/>
                </a:moveTo>
                <a:cubicBezTo>
                  <a:pt x="88" y="48"/>
                  <a:pt x="95" y="56"/>
                  <a:pt x="95" y="65"/>
                </a:cubicBezTo>
                <a:cubicBezTo>
                  <a:pt x="95" y="75"/>
                  <a:pt x="88" y="82"/>
                  <a:pt x="78" y="82"/>
                </a:cubicBezTo>
                <a:cubicBezTo>
                  <a:pt x="69" y="82"/>
                  <a:pt x="61" y="75"/>
                  <a:pt x="61" y="65"/>
                </a:cubicBezTo>
                <a:cubicBezTo>
                  <a:pt x="61" y="56"/>
                  <a:pt x="69" y="48"/>
                  <a:pt x="78" y="48"/>
                </a:cubicBezTo>
                <a:close/>
                <a:moveTo>
                  <a:pt x="76" y="72"/>
                </a:moveTo>
                <a:cubicBezTo>
                  <a:pt x="76" y="59"/>
                  <a:pt x="76" y="59"/>
                  <a:pt x="76" y="59"/>
                </a:cubicBezTo>
                <a:cubicBezTo>
                  <a:pt x="76" y="58"/>
                  <a:pt x="77" y="57"/>
                  <a:pt x="78" y="57"/>
                </a:cubicBezTo>
                <a:cubicBezTo>
                  <a:pt x="80" y="57"/>
                  <a:pt x="80" y="58"/>
                  <a:pt x="80" y="59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73"/>
                  <a:pt x="80" y="74"/>
                  <a:pt x="78" y="74"/>
                </a:cubicBezTo>
                <a:cubicBezTo>
                  <a:pt x="77" y="74"/>
                  <a:pt x="76" y="73"/>
                  <a:pt x="76" y="72"/>
                </a:cubicBezTo>
                <a:close/>
                <a:moveTo>
                  <a:pt x="108" y="27"/>
                </a:moveTo>
                <a:cubicBezTo>
                  <a:pt x="108" y="15"/>
                  <a:pt x="108" y="15"/>
                  <a:pt x="108" y="15"/>
                </a:cubicBezTo>
                <a:cubicBezTo>
                  <a:pt x="108" y="14"/>
                  <a:pt x="109" y="13"/>
                  <a:pt x="110" y="13"/>
                </a:cubicBezTo>
                <a:cubicBezTo>
                  <a:pt x="111" y="13"/>
                  <a:pt x="112" y="14"/>
                  <a:pt x="112" y="15"/>
                </a:cubicBezTo>
                <a:cubicBezTo>
                  <a:pt x="112" y="27"/>
                  <a:pt x="112" y="27"/>
                  <a:pt x="112" y="27"/>
                </a:cubicBezTo>
                <a:cubicBezTo>
                  <a:pt x="112" y="28"/>
                  <a:pt x="111" y="29"/>
                  <a:pt x="110" y="29"/>
                </a:cubicBezTo>
                <a:cubicBezTo>
                  <a:pt x="109" y="29"/>
                  <a:pt x="108" y="28"/>
                  <a:pt x="108" y="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22">
            <a:extLst>
              <a:ext uri="{FF2B5EF4-FFF2-40B4-BE49-F238E27FC236}">
                <a16:creationId xmlns:a16="http://schemas.microsoft.com/office/drawing/2014/main" id="{17A7CFBE-AC19-4A64-AE07-6A37DD1E883C}"/>
              </a:ext>
            </a:extLst>
          </p:cNvPr>
          <p:cNvSpPr>
            <a:spLocks noEditPoints="1"/>
          </p:cNvSpPr>
          <p:nvPr/>
        </p:nvSpPr>
        <p:spPr bwMode="auto">
          <a:xfrm>
            <a:off x="4485751" y="1258099"/>
            <a:ext cx="544513" cy="722313"/>
          </a:xfrm>
          <a:custGeom>
            <a:avLst/>
            <a:gdLst>
              <a:gd name="T0" fmla="*/ 34 w 112"/>
              <a:gd name="T1" fmla="*/ 58 h 149"/>
              <a:gd name="T2" fmla="*/ 32 w 112"/>
              <a:gd name="T3" fmla="*/ 32 h 149"/>
              <a:gd name="T4" fmla="*/ 34 w 112"/>
              <a:gd name="T5" fmla="*/ 25 h 149"/>
              <a:gd name="T6" fmla="*/ 36 w 112"/>
              <a:gd name="T7" fmla="*/ 32 h 149"/>
              <a:gd name="T8" fmla="*/ 44 w 112"/>
              <a:gd name="T9" fmla="*/ 47 h 149"/>
              <a:gd name="T10" fmla="*/ 34 w 112"/>
              <a:gd name="T11" fmla="*/ 36 h 149"/>
              <a:gd name="T12" fmla="*/ 34 w 112"/>
              <a:gd name="T13" fmla="*/ 54 h 149"/>
              <a:gd name="T14" fmla="*/ 36 w 112"/>
              <a:gd name="T15" fmla="*/ 79 h 149"/>
              <a:gd name="T16" fmla="*/ 34 w 112"/>
              <a:gd name="T17" fmla="*/ 86 h 149"/>
              <a:gd name="T18" fmla="*/ 32 w 112"/>
              <a:gd name="T19" fmla="*/ 79 h 149"/>
              <a:gd name="T20" fmla="*/ 23 w 112"/>
              <a:gd name="T21" fmla="*/ 64 h 149"/>
              <a:gd name="T22" fmla="*/ 34 w 112"/>
              <a:gd name="T23" fmla="*/ 75 h 149"/>
              <a:gd name="T24" fmla="*/ 112 w 112"/>
              <a:gd name="T25" fmla="*/ 40 h 149"/>
              <a:gd name="T26" fmla="*/ 110 w 112"/>
              <a:gd name="T27" fmla="*/ 149 h 149"/>
              <a:gd name="T28" fmla="*/ 0 w 112"/>
              <a:gd name="T29" fmla="*/ 147 h 149"/>
              <a:gd name="T30" fmla="*/ 2 w 112"/>
              <a:gd name="T31" fmla="*/ 0 h 149"/>
              <a:gd name="T32" fmla="*/ 72 w 112"/>
              <a:gd name="T33" fmla="*/ 0 h 149"/>
              <a:gd name="T34" fmla="*/ 72 w 112"/>
              <a:gd name="T35" fmla="*/ 0 h 149"/>
              <a:gd name="T36" fmla="*/ 73 w 112"/>
              <a:gd name="T37" fmla="*/ 0 h 149"/>
              <a:gd name="T38" fmla="*/ 111 w 112"/>
              <a:gd name="T39" fmla="*/ 38 h 149"/>
              <a:gd name="T40" fmla="*/ 111 w 112"/>
              <a:gd name="T41" fmla="*/ 39 h 149"/>
              <a:gd name="T42" fmla="*/ 112 w 112"/>
              <a:gd name="T43" fmla="*/ 39 h 149"/>
              <a:gd name="T44" fmla="*/ 112 w 112"/>
              <a:gd name="T45" fmla="*/ 40 h 149"/>
              <a:gd name="T46" fmla="*/ 105 w 112"/>
              <a:gd name="T47" fmla="*/ 38 h 149"/>
              <a:gd name="T48" fmla="*/ 74 w 112"/>
              <a:gd name="T49" fmla="*/ 38 h 149"/>
              <a:gd name="T50" fmla="*/ 108 w 112"/>
              <a:gd name="T51" fmla="*/ 42 h 149"/>
              <a:gd name="T52" fmla="*/ 70 w 112"/>
              <a:gd name="T53" fmla="*/ 40 h 149"/>
              <a:gd name="T54" fmla="*/ 4 w 112"/>
              <a:gd name="T55" fmla="*/ 4 h 149"/>
              <a:gd name="T56" fmla="*/ 108 w 112"/>
              <a:gd name="T57" fmla="*/ 145 h 149"/>
              <a:gd name="T58" fmla="*/ 21 w 112"/>
              <a:gd name="T59" fmla="*/ 101 h 149"/>
              <a:gd name="T60" fmla="*/ 21 w 112"/>
              <a:gd name="T61" fmla="*/ 105 h 149"/>
              <a:gd name="T62" fmla="*/ 93 w 112"/>
              <a:gd name="T63" fmla="*/ 103 h 149"/>
              <a:gd name="T64" fmla="*/ 91 w 112"/>
              <a:gd name="T65" fmla="*/ 88 h 149"/>
              <a:gd name="T66" fmla="*/ 57 w 112"/>
              <a:gd name="T67" fmla="*/ 90 h 149"/>
              <a:gd name="T68" fmla="*/ 91 w 112"/>
              <a:gd name="T69" fmla="*/ 92 h 149"/>
              <a:gd name="T70" fmla="*/ 91 w 112"/>
              <a:gd name="T71" fmla="*/ 88 h 149"/>
              <a:gd name="T72" fmla="*/ 72 w 112"/>
              <a:gd name="T73" fmla="*/ 76 h 149"/>
              <a:gd name="T74" fmla="*/ 72 w 112"/>
              <a:gd name="T75" fmla="*/ 80 h 149"/>
              <a:gd name="T76" fmla="*/ 93 w 112"/>
              <a:gd name="T77" fmla="*/ 78 h 149"/>
              <a:gd name="T78" fmla="*/ 91 w 112"/>
              <a:gd name="T79" fmla="*/ 63 h 149"/>
              <a:gd name="T80" fmla="*/ 70 w 112"/>
              <a:gd name="T81" fmla="*/ 65 h 149"/>
              <a:gd name="T82" fmla="*/ 91 w 112"/>
              <a:gd name="T83" fmla="*/ 67 h 149"/>
              <a:gd name="T84" fmla="*/ 91 w 112"/>
              <a:gd name="T85" fmla="*/ 63 h 149"/>
              <a:gd name="T86" fmla="*/ 21 w 112"/>
              <a:gd name="T87" fmla="*/ 114 h 149"/>
              <a:gd name="T88" fmla="*/ 21 w 112"/>
              <a:gd name="T89" fmla="*/ 118 h 149"/>
              <a:gd name="T90" fmla="*/ 93 w 112"/>
              <a:gd name="T91" fmla="*/ 116 h 149"/>
              <a:gd name="T92" fmla="*/ 91 w 112"/>
              <a:gd name="T93" fmla="*/ 126 h 149"/>
              <a:gd name="T94" fmla="*/ 19 w 112"/>
              <a:gd name="T95" fmla="*/ 128 h 149"/>
              <a:gd name="T96" fmla="*/ 91 w 112"/>
              <a:gd name="T97" fmla="*/ 130 h 149"/>
              <a:gd name="T98" fmla="*/ 91 w 112"/>
              <a:gd name="T99" fmla="*/ 126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2" h="149">
                <a:moveTo>
                  <a:pt x="42" y="66"/>
                </a:moveTo>
                <a:cubicBezTo>
                  <a:pt x="42" y="62"/>
                  <a:pt x="38" y="58"/>
                  <a:pt x="34" y="58"/>
                </a:cubicBezTo>
                <a:cubicBezTo>
                  <a:pt x="27" y="58"/>
                  <a:pt x="21" y="52"/>
                  <a:pt x="21" y="45"/>
                </a:cubicBezTo>
                <a:cubicBezTo>
                  <a:pt x="21" y="39"/>
                  <a:pt x="26" y="33"/>
                  <a:pt x="32" y="32"/>
                </a:cubicBezTo>
                <a:cubicBezTo>
                  <a:pt x="32" y="27"/>
                  <a:pt x="32" y="27"/>
                  <a:pt x="32" y="27"/>
                </a:cubicBezTo>
                <a:cubicBezTo>
                  <a:pt x="32" y="26"/>
                  <a:pt x="33" y="25"/>
                  <a:pt x="34" y="25"/>
                </a:cubicBezTo>
                <a:cubicBezTo>
                  <a:pt x="35" y="25"/>
                  <a:pt x="36" y="26"/>
                  <a:pt x="36" y="27"/>
                </a:cubicBezTo>
                <a:cubicBezTo>
                  <a:pt x="36" y="32"/>
                  <a:pt x="36" y="32"/>
                  <a:pt x="36" y="32"/>
                </a:cubicBezTo>
                <a:cubicBezTo>
                  <a:pt x="42" y="33"/>
                  <a:pt x="46" y="39"/>
                  <a:pt x="46" y="45"/>
                </a:cubicBezTo>
                <a:cubicBezTo>
                  <a:pt x="46" y="46"/>
                  <a:pt x="45" y="47"/>
                  <a:pt x="44" y="47"/>
                </a:cubicBezTo>
                <a:cubicBezTo>
                  <a:pt x="43" y="47"/>
                  <a:pt x="42" y="46"/>
                  <a:pt x="42" y="45"/>
                </a:cubicBezTo>
                <a:cubicBezTo>
                  <a:pt x="42" y="40"/>
                  <a:pt x="38" y="36"/>
                  <a:pt x="34" y="36"/>
                </a:cubicBezTo>
                <a:cubicBezTo>
                  <a:pt x="29" y="36"/>
                  <a:pt x="25" y="40"/>
                  <a:pt x="25" y="45"/>
                </a:cubicBezTo>
                <a:cubicBezTo>
                  <a:pt x="25" y="50"/>
                  <a:pt x="29" y="54"/>
                  <a:pt x="34" y="54"/>
                </a:cubicBezTo>
                <a:cubicBezTo>
                  <a:pt x="41" y="54"/>
                  <a:pt x="46" y="59"/>
                  <a:pt x="46" y="66"/>
                </a:cubicBezTo>
                <a:cubicBezTo>
                  <a:pt x="46" y="73"/>
                  <a:pt x="42" y="78"/>
                  <a:pt x="36" y="79"/>
                </a:cubicBezTo>
                <a:cubicBezTo>
                  <a:pt x="36" y="84"/>
                  <a:pt x="36" y="84"/>
                  <a:pt x="36" y="84"/>
                </a:cubicBezTo>
                <a:cubicBezTo>
                  <a:pt x="36" y="85"/>
                  <a:pt x="35" y="86"/>
                  <a:pt x="34" y="86"/>
                </a:cubicBezTo>
                <a:cubicBezTo>
                  <a:pt x="33" y="86"/>
                  <a:pt x="32" y="85"/>
                  <a:pt x="32" y="84"/>
                </a:cubicBezTo>
                <a:cubicBezTo>
                  <a:pt x="32" y="79"/>
                  <a:pt x="32" y="79"/>
                  <a:pt x="32" y="79"/>
                </a:cubicBezTo>
                <a:cubicBezTo>
                  <a:pt x="26" y="78"/>
                  <a:pt x="21" y="73"/>
                  <a:pt x="21" y="66"/>
                </a:cubicBezTo>
                <a:cubicBezTo>
                  <a:pt x="21" y="65"/>
                  <a:pt x="22" y="64"/>
                  <a:pt x="23" y="64"/>
                </a:cubicBezTo>
                <a:cubicBezTo>
                  <a:pt x="24" y="64"/>
                  <a:pt x="25" y="65"/>
                  <a:pt x="25" y="66"/>
                </a:cubicBezTo>
                <a:cubicBezTo>
                  <a:pt x="25" y="71"/>
                  <a:pt x="29" y="75"/>
                  <a:pt x="34" y="75"/>
                </a:cubicBezTo>
                <a:cubicBezTo>
                  <a:pt x="38" y="75"/>
                  <a:pt x="42" y="71"/>
                  <a:pt x="42" y="66"/>
                </a:cubicBezTo>
                <a:close/>
                <a:moveTo>
                  <a:pt x="112" y="40"/>
                </a:moveTo>
                <a:cubicBezTo>
                  <a:pt x="112" y="147"/>
                  <a:pt x="112" y="147"/>
                  <a:pt x="112" y="147"/>
                </a:cubicBezTo>
                <a:cubicBezTo>
                  <a:pt x="112" y="149"/>
                  <a:pt x="111" y="149"/>
                  <a:pt x="110" y="149"/>
                </a:cubicBezTo>
                <a:cubicBezTo>
                  <a:pt x="2" y="149"/>
                  <a:pt x="2" y="149"/>
                  <a:pt x="2" y="149"/>
                </a:cubicBezTo>
                <a:cubicBezTo>
                  <a:pt x="1" y="149"/>
                  <a:pt x="0" y="149"/>
                  <a:pt x="0" y="14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3" y="0"/>
                  <a:pt x="73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111" y="38"/>
                  <a:pt x="111" y="38"/>
                  <a:pt x="111" y="38"/>
                </a:cubicBezTo>
                <a:cubicBezTo>
                  <a:pt x="111" y="38"/>
                  <a:pt x="111" y="39"/>
                  <a:pt x="111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1" y="39"/>
                  <a:pt x="111" y="39"/>
                  <a:pt x="112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2" y="40"/>
                  <a:pt x="112" y="40"/>
                  <a:pt x="112" y="40"/>
                </a:cubicBezTo>
                <a:close/>
                <a:moveTo>
                  <a:pt x="74" y="38"/>
                </a:moveTo>
                <a:cubicBezTo>
                  <a:pt x="105" y="38"/>
                  <a:pt x="105" y="38"/>
                  <a:pt x="105" y="38"/>
                </a:cubicBezTo>
                <a:cubicBezTo>
                  <a:pt x="74" y="7"/>
                  <a:pt x="74" y="7"/>
                  <a:pt x="74" y="7"/>
                </a:cubicBezTo>
                <a:lnTo>
                  <a:pt x="74" y="38"/>
                </a:lnTo>
                <a:close/>
                <a:moveTo>
                  <a:pt x="108" y="145"/>
                </a:moveTo>
                <a:cubicBezTo>
                  <a:pt x="108" y="42"/>
                  <a:pt x="108" y="42"/>
                  <a:pt x="108" y="42"/>
                </a:cubicBezTo>
                <a:cubicBezTo>
                  <a:pt x="72" y="42"/>
                  <a:pt x="72" y="42"/>
                  <a:pt x="72" y="42"/>
                </a:cubicBezTo>
                <a:cubicBezTo>
                  <a:pt x="71" y="42"/>
                  <a:pt x="70" y="41"/>
                  <a:pt x="70" y="40"/>
                </a:cubicBezTo>
                <a:cubicBezTo>
                  <a:pt x="70" y="4"/>
                  <a:pt x="70" y="4"/>
                  <a:pt x="70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145"/>
                  <a:pt x="4" y="145"/>
                  <a:pt x="4" y="145"/>
                </a:cubicBezTo>
                <a:lnTo>
                  <a:pt x="108" y="145"/>
                </a:lnTo>
                <a:close/>
                <a:moveTo>
                  <a:pt x="91" y="101"/>
                </a:moveTo>
                <a:cubicBezTo>
                  <a:pt x="21" y="101"/>
                  <a:pt x="21" y="101"/>
                  <a:pt x="21" y="101"/>
                </a:cubicBezTo>
                <a:cubicBezTo>
                  <a:pt x="20" y="101"/>
                  <a:pt x="19" y="102"/>
                  <a:pt x="19" y="103"/>
                </a:cubicBezTo>
                <a:cubicBezTo>
                  <a:pt x="19" y="104"/>
                  <a:pt x="20" y="105"/>
                  <a:pt x="21" y="105"/>
                </a:cubicBezTo>
                <a:cubicBezTo>
                  <a:pt x="91" y="105"/>
                  <a:pt x="91" y="105"/>
                  <a:pt x="91" y="105"/>
                </a:cubicBezTo>
                <a:cubicBezTo>
                  <a:pt x="92" y="105"/>
                  <a:pt x="93" y="104"/>
                  <a:pt x="93" y="103"/>
                </a:cubicBezTo>
                <a:cubicBezTo>
                  <a:pt x="93" y="102"/>
                  <a:pt x="92" y="101"/>
                  <a:pt x="91" y="101"/>
                </a:cubicBezTo>
                <a:close/>
                <a:moveTo>
                  <a:pt x="91" y="88"/>
                </a:moveTo>
                <a:cubicBezTo>
                  <a:pt x="59" y="88"/>
                  <a:pt x="59" y="88"/>
                  <a:pt x="59" y="88"/>
                </a:cubicBezTo>
                <a:cubicBezTo>
                  <a:pt x="58" y="88"/>
                  <a:pt x="57" y="89"/>
                  <a:pt x="57" y="90"/>
                </a:cubicBezTo>
                <a:cubicBezTo>
                  <a:pt x="57" y="92"/>
                  <a:pt x="58" y="92"/>
                  <a:pt x="59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92" y="92"/>
                  <a:pt x="93" y="92"/>
                  <a:pt x="93" y="90"/>
                </a:cubicBezTo>
                <a:cubicBezTo>
                  <a:pt x="93" y="89"/>
                  <a:pt x="92" y="88"/>
                  <a:pt x="91" y="88"/>
                </a:cubicBezTo>
                <a:close/>
                <a:moveTo>
                  <a:pt x="91" y="76"/>
                </a:moveTo>
                <a:cubicBezTo>
                  <a:pt x="72" y="76"/>
                  <a:pt x="72" y="76"/>
                  <a:pt x="72" y="76"/>
                </a:cubicBezTo>
                <a:cubicBezTo>
                  <a:pt x="71" y="76"/>
                  <a:pt x="70" y="77"/>
                  <a:pt x="70" y="78"/>
                </a:cubicBezTo>
                <a:cubicBezTo>
                  <a:pt x="70" y="79"/>
                  <a:pt x="71" y="80"/>
                  <a:pt x="72" y="80"/>
                </a:cubicBezTo>
                <a:cubicBezTo>
                  <a:pt x="91" y="80"/>
                  <a:pt x="91" y="80"/>
                  <a:pt x="91" y="80"/>
                </a:cubicBezTo>
                <a:cubicBezTo>
                  <a:pt x="92" y="80"/>
                  <a:pt x="93" y="79"/>
                  <a:pt x="93" y="78"/>
                </a:cubicBezTo>
                <a:cubicBezTo>
                  <a:pt x="93" y="77"/>
                  <a:pt x="92" y="76"/>
                  <a:pt x="91" y="76"/>
                </a:cubicBezTo>
                <a:close/>
                <a:moveTo>
                  <a:pt x="91" y="63"/>
                </a:moveTo>
                <a:cubicBezTo>
                  <a:pt x="72" y="63"/>
                  <a:pt x="72" y="63"/>
                  <a:pt x="72" y="63"/>
                </a:cubicBezTo>
                <a:cubicBezTo>
                  <a:pt x="71" y="63"/>
                  <a:pt x="70" y="64"/>
                  <a:pt x="70" y="65"/>
                </a:cubicBezTo>
                <a:cubicBezTo>
                  <a:pt x="70" y="66"/>
                  <a:pt x="71" y="67"/>
                  <a:pt x="72" y="67"/>
                </a:cubicBezTo>
                <a:cubicBezTo>
                  <a:pt x="91" y="67"/>
                  <a:pt x="91" y="67"/>
                  <a:pt x="91" y="67"/>
                </a:cubicBezTo>
                <a:cubicBezTo>
                  <a:pt x="92" y="67"/>
                  <a:pt x="93" y="66"/>
                  <a:pt x="93" y="65"/>
                </a:cubicBezTo>
                <a:cubicBezTo>
                  <a:pt x="93" y="64"/>
                  <a:pt x="92" y="63"/>
                  <a:pt x="91" y="63"/>
                </a:cubicBezTo>
                <a:close/>
                <a:moveTo>
                  <a:pt x="91" y="114"/>
                </a:moveTo>
                <a:cubicBezTo>
                  <a:pt x="21" y="114"/>
                  <a:pt x="21" y="114"/>
                  <a:pt x="21" y="114"/>
                </a:cubicBezTo>
                <a:cubicBezTo>
                  <a:pt x="20" y="114"/>
                  <a:pt x="19" y="115"/>
                  <a:pt x="19" y="116"/>
                </a:cubicBezTo>
                <a:cubicBezTo>
                  <a:pt x="19" y="117"/>
                  <a:pt x="20" y="118"/>
                  <a:pt x="21" y="118"/>
                </a:cubicBezTo>
                <a:cubicBezTo>
                  <a:pt x="91" y="118"/>
                  <a:pt x="91" y="118"/>
                  <a:pt x="91" y="118"/>
                </a:cubicBezTo>
                <a:cubicBezTo>
                  <a:pt x="92" y="118"/>
                  <a:pt x="93" y="117"/>
                  <a:pt x="93" y="116"/>
                </a:cubicBezTo>
                <a:cubicBezTo>
                  <a:pt x="93" y="115"/>
                  <a:pt x="92" y="114"/>
                  <a:pt x="91" y="114"/>
                </a:cubicBezTo>
                <a:close/>
                <a:moveTo>
                  <a:pt x="91" y="126"/>
                </a:moveTo>
                <a:cubicBezTo>
                  <a:pt x="21" y="126"/>
                  <a:pt x="21" y="126"/>
                  <a:pt x="21" y="126"/>
                </a:cubicBezTo>
                <a:cubicBezTo>
                  <a:pt x="20" y="126"/>
                  <a:pt x="19" y="127"/>
                  <a:pt x="19" y="128"/>
                </a:cubicBezTo>
                <a:cubicBezTo>
                  <a:pt x="19" y="130"/>
                  <a:pt x="20" y="130"/>
                  <a:pt x="21" y="130"/>
                </a:cubicBezTo>
                <a:cubicBezTo>
                  <a:pt x="91" y="130"/>
                  <a:pt x="91" y="130"/>
                  <a:pt x="91" y="130"/>
                </a:cubicBezTo>
                <a:cubicBezTo>
                  <a:pt x="92" y="130"/>
                  <a:pt x="93" y="130"/>
                  <a:pt x="93" y="128"/>
                </a:cubicBezTo>
                <a:cubicBezTo>
                  <a:pt x="93" y="127"/>
                  <a:pt x="92" y="126"/>
                  <a:pt x="91" y="1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23">
            <a:extLst>
              <a:ext uri="{FF2B5EF4-FFF2-40B4-BE49-F238E27FC236}">
                <a16:creationId xmlns:a16="http://schemas.microsoft.com/office/drawing/2014/main" id="{854DC8CE-6795-4EE9-B22B-C105D1CA9422}"/>
              </a:ext>
            </a:extLst>
          </p:cNvPr>
          <p:cNvSpPr>
            <a:spLocks noEditPoints="1"/>
          </p:cNvSpPr>
          <p:nvPr/>
        </p:nvSpPr>
        <p:spPr bwMode="auto">
          <a:xfrm>
            <a:off x="3271112" y="1284737"/>
            <a:ext cx="698500" cy="693738"/>
          </a:xfrm>
          <a:custGeom>
            <a:avLst/>
            <a:gdLst>
              <a:gd name="T0" fmla="*/ 72 w 144"/>
              <a:gd name="T1" fmla="*/ 0 h 143"/>
              <a:gd name="T2" fmla="*/ 0 w 144"/>
              <a:gd name="T3" fmla="*/ 71 h 143"/>
              <a:gd name="T4" fmla="*/ 72 w 144"/>
              <a:gd name="T5" fmla="*/ 143 h 143"/>
              <a:gd name="T6" fmla="*/ 144 w 144"/>
              <a:gd name="T7" fmla="*/ 71 h 143"/>
              <a:gd name="T8" fmla="*/ 72 w 144"/>
              <a:gd name="T9" fmla="*/ 0 h 143"/>
              <a:gd name="T10" fmla="*/ 72 w 144"/>
              <a:gd name="T11" fmla="*/ 139 h 143"/>
              <a:gd name="T12" fmla="*/ 4 w 144"/>
              <a:gd name="T13" fmla="*/ 71 h 143"/>
              <a:gd name="T14" fmla="*/ 72 w 144"/>
              <a:gd name="T15" fmla="*/ 4 h 143"/>
              <a:gd name="T16" fmla="*/ 140 w 144"/>
              <a:gd name="T17" fmla="*/ 71 h 143"/>
              <a:gd name="T18" fmla="*/ 72 w 144"/>
              <a:gd name="T19" fmla="*/ 139 h 143"/>
              <a:gd name="T20" fmla="*/ 86 w 144"/>
              <a:gd name="T21" fmla="*/ 55 h 143"/>
              <a:gd name="T22" fmla="*/ 88 w 144"/>
              <a:gd name="T23" fmla="*/ 57 h 143"/>
              <a:gd name="T24" fmla="*/ 90 w 144"/>
              <a:gd name="T25" fmla="*/ 55 h 143"/>
              <a:gd name="T26" fmla="*/ 74 w 144"/>
              <a:gd name="T27" fmla="*/ 38 h 143"/>
              <a:gd name="T28" fmla="*/ 74 w 144"/>
              <a:gd name="T29" fmla="*/ 30 h 143"/>
              <a:gd name="T30" fmla="*/ 72 w 144"/>
              <a:gd name="T31" fmla="*/ 28 h 143"/>
              <a:gd name="T32" fmla="*/ 70 w 144"/>
              <a:gd name="T33" fmla="*/ 30 h 143"/>
              <a:gd name="T34" fmla="*/ 70 w 144"/>
              <a:gd name="T35" fmla="*/ 38 h 143"/>
              <a:gd name="T36" fmla="*/ 54 w 144"/>
              <a:gd name="T37" fmla="*/ 55 h 143"/>
              <a:gd name="T38" fmla="*/ 70 w 144"/>
              <a:gd name="T39" fmla="*/ 73 h 143"/>
              <a:gd name="T40" fmla="*/ 70 w 144"/>
              <a:gd name="T41" fmla="*/ 101 h 143"/>
              <a:gd name="T42" fmla="*/ 58 w 144"/>
              <a:gd name="T43" fmla="*/ 87 h 143"/>
              <a:gd name="T44" fmla="*/ 56 w 144"/>
              <a:gd name="T45" fmla="*/ 85 h 143"/>
              <a:gd name="T46" fmla="*/ 54 w 144"/>
              <a:gd name="T47" fmla="*/ 87 h 143"/>
              <a:gd name="T48" fmla="*/ 70 w 144"/>
              <a:gd name="T49" fmla="*/ 105 h 143"/>
              <a:gd name="T50" fmla="*/ 70 w 144"/>
              <a:gd name="T51" fmla="*/ 112 h 143"/>
              <a:gd name="T52" fmla="*/ 72 w 144"/>
              <a:gd name="T53" fmla="*/ 114 h 143"/>
              <a:gd name="T54" fmla="*/ 74 w 144"/>
              <a:gd name="T55" fmla="*/ 112 h 143"/>
              <a:gd name="T56" fmla="*/ 74 w 144"/>
              <a:gd name="T57" fmla="*/ 105 h 143"/>
              <a:gd name="T58" fmla="*/ 90 w 144"/>
              <a:gd name="T59" fmla="*/ 87 h 143"/>
              <a:gd name="T60" fmla="*/ 74 w 144"/>
              <a:gd name="T61" fmla="*/ 69 h 143"/>
              <a:gd name="T62" fmla="*/ 74 w 144"/>
              <a:gd name="T63" fmla="*/ 42 h 143"/>
              <a:gd name="T64" fmla="*/ 86 w 144"/>
              <a:gd name="T65" fmla="*/ 55 h 143"/>
              <a:gd name="T66" fmla="*/ 58 w 144"/>
              <a:gd name="T67" fmla="*/ 55 h 143"/>
              <a:gd name="T68" fmla="*/ 70 w 144"/>
              <a:gd name="T69" fmla="*/ 42 h 143"/>
              <a:gd name="T70" fmla="*/ 70 w 144"/>
              <a:gd name="T71" fmla="*/ 69 h 143"/>
              <a:gd name="T72" fmla="*/ 58 w 144"/>
              <a:gd name="T73" fmla="*/ 55 h 143"/>
              <a:gd name="T74" fmla="*/ 86 w 144"/>
              <a:gd name="T75" fmla="*/ 87 h 143"/>
              <a:gd name="T76" fmla="*/ 74 w 144"/>
              <a:gd name="T77" fmla="*/ 101 h 143"/>
              <a:gd name="T78" fmla="*/ 74 w 144"/>
              <a:gd name="T79" fmla="*/ 73 h 143"/>
              <a:gd name="T80" fmla="*/ 86 w 144"/>
              <a:gd name="T81" fmla="*/ 8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4" h="143">
                <a:moveTo>
                  <a:pt x="72" y="0"/>
                </a:moveTo>
                <a:cubicBezTo>
                  <a:pt x="33" y="0"/>
                  <a:pt x="0" y="32"/>
                  <a:pt x="0" y="71"/>
                </a:cubicBezTo>
                <a:cubicBezTo>
                  <a:pt x="0" y="111"/>
                  <a:pt x="33" y="143"/>
                  <a:pt x="72" y="143"/>
                </a:cubicBezTo>
                <a:cubicBezTo>
                  <a:pt x="112" y="143"/>
                  <a:pt x="144" y="111"/>
                  <a:pt x="144" y="71"/>
                </a:cubicBezTo>
                <a:cubicBezTo>
                  <a:pt x="144" y="32"/>
                  <a:pt x="112" y="0"/>
                  <a:pt x="72" y="0"/>
                </a:cubicBezTo>
                <a:close/>
                <a:moveTo>
                  <a:pt x="72" y="139"/>
                </a:moveTo>
                <a:cubicBezTo>
                  <a:pt x="35" y="139"/>
                  <a:pt x="4" y="109"/>
                  <a:pt x="4" y="71"/>
                </a:cubicBezTo>
                <a:cubicBezTo>
                  <a:pt x="4" y="34"/>
                  <a:pt x="35" y="4"/>
                  <a:pt x="72" y="4"/>
                </a:cubicBezTo>
                <a:cubicBezTo>
                  <a:pt x="109" y="4"/>
                  <a:pt x="140" y="34"/>
                  <a:pt x="140" y="71"/>
                </a:cubicBezTo>
                <a:cubicBezTo>
                  <a:pt x="140" y="109"/>
                  <a:pt x="109" y="139"/>
                  <a:pt x="72" y="139"/>
                </a:cubicBezTo>
                <a:close/>
                <a:moveTo>
                  <a:pt x="86" y="55"/>
                </a:moveTo>
                <a:cubicBezTo>
                  <a:pt x="86" y="57"/>
                  <a:pt x="87" y="57"/>
                  <a:pt x="88" y="57"/>
                </a:cubicBezTo>
                <a:cubicBezTo>
                  <a:pt x="89" y="57"/>
                  <a:pt x="90" y="57"/>
                  <a:pt x="90" y="55"/>
                </a:cubicBezTo>
                <a:cubicBezTo>
                  <a:pt x="90" y="46"/>
                  <a:pt x="83" y="39"/>
                  <a:pt x="74" y="38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29"/>
                  <a:pt x="73" y="28"/>
                  <a:pt x="72" y="28"/>
                </a:cubicBezTo>
                <a:cubicBezTo>
                  <a:pt x="71" y="28"/>
                  <a:pt x="70" y="29"/>
                  <a:pt x="70" y="30"/>
                </a:cubicBezTo>
                <a:cubicBezTo>
                  <a:pt x="70" y="38"/>
                  <a:pt x="70" y="38"/>
                  <a:pt x="70" y="38"/>
                </a:cubicBezTo>
                <a:cubicBezTo>
                  <a:pt x="61" y="39"/>
                  <a:pt x="54" y="46"/>
                  <a:pt x="54" y="55"/>
                </a:cubicBezTo>
                <a:cubicBezTo>
                  <a:pt x="54" y="65"/>
                  <a:pt x="61" y="72"/>
                  <a:pt x="70" y="73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63" y="100"/>
                  <a:pt x="58" y="94"/>
                  <a:pt x="58" y="87"/>
                </a:cubicBezTo>
                <a:cubicBezTo>
                  <a:pt x="58" y="86"/>
                  <a:pt x="57" y="85"/>
                  <a:pt x="56" y="85"/>
                </a:cubicBezTo>
                <a:cubicBezTo>
                  <a:pt x="55" y="85"/>
                  <a:pt x="54" y="86"/>
                  <a:pt x="54" y="87"/>
                </a:cubicBezTo>
                <a:cubicBezTo>
                  <a:pt x="54" y="96"/>
                  <a:pt x="61" y="104"/>
                  <a:pt x="70" y="105"/>
                </a:cubicBezTo>
                <a:cubicBezTo>
                  <a:pt x="70" y="112"/>
                  <a:pt x="70" y="112"/>
                  <a:pt x="70" y="112"/>
                </a:cubicBezTo>
                <a:cubicBezTo>
                  <a:pt x="70" y="114"/>
                  <a:pt x="71" y="114"/>
                  <a:pt x="72" y="114"/>
                </a:cubicBezTo>
                <a:cubicBezTo>
                  <a:pt x="73" y="114"/>
                  <a:pt x="74" y="114"/>
                  <a:pt x="74" y="112"/>
                </a:cubicBezTo>
                <a:cubicBezTo>
                  <a:pt x="74" y="105"/>
                  <a:pt x="74" y="105"/>
                  <a:pt x="74" y="105"/>
                </a:cubicBezTo>
                <a:cubicBezTo>
                  <a:pt x="83" y="104"/>
                  <a:pt x="90" y="96"/>
                  <a:pt x="90" y="87"/>
                </a:cubicBezTo>
                <a:cubicBezTo>
                  <a:pt x="90" y="78"/>
                  <a:pt x="83" y="70"/>
                  <a:pt x="74" y="69"/>
                </a:cubicBezTo>
                <a:cubicBezTo>
                  <a:pt x="74" y="42"/>
                  <a:pt x="74" y="42"/>
                  <a:pt x="74" y="42"/>
                </a:cubicBezTo>
                <a:cubicBezTo>
                  <a:pt x="81" y="43"/>
                  <a:pt x="86" y="48"/>
                  <a:pt x="86" y="55"/>
                </a:cubicBezTo>
                <a:close/>
                <a:moveTo>
                  <a:pt x="58" y="55"/>
                </a:moveTo>
                <a:cubicBezTo>
                  <a:pt x="58" y="48"/>
                  <a:pt x="63" y="43"/>
                  <a:pt x="70" y="42"/>
                </a:cubicBezTo>
                <a:cubicBezTo>
                  <a:pt x="70" y="69"/>
                  <a:pt x="70" y="69"/>
                  <a:pt x="70" y="69"/>
                </a:cubicBezTo>
                <a:cubicBezTo>
                  <a:pt x="63" y="68"/>
                  <a:pt x="58" y="62"/>
                  <a:pt x="58" y="55"/>
                </a:cubicBezTo>
                <a:close/>
                <a:moveTo>
                  <a:pt x="86" y="87"/>
                </a:moveTo>
                <a:cubicBezTo>
                  <a:pt x="86" y="94"/>
                  <a:pt x="81" y="100"/>
                  <a:pt x="74" y="101"/>
                </a:cubicBezTo>
                <a:cubicBezTo>
                  <a:pt x="74" y="73"/>
                  <a:pt x="74" y="73"/>
                  <a:pt x="74" y="73"/>
                </a:cubicBezTo>
                <a:cubicBezTo>
                  <a:pt x="81" y="74"/>
                  <a:pt x="86" y="80"/>
                  <a:pt x="86" y="8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E32009FF-7A2F-46FF-8BF2-5BD37B6CD1C5}"/>
              </a:ext>
            </a:extLst>
          </p:cNvPr>
          <p:cNvSpPr>
            <a:spLocks noEditPoints="1"/>
          </p:cNvSpPr>
          <p:nvPr/>
        </p:nvSpPr>
        <p:spPr bwMode="auto">
          <a:xfrm>
            <a:off x="3360805" y="2491889"/>
            <a:ext cx="549275" cy="741363"/>
          </a:xfrm>
          <a:custGeom>
            <a:avLst/>
            <a:gdLst>
              <a:gd name="T0" fmla="*/ 111 w 111"/>
              <a:gd name="T1" fmla="*/ 40 h 150"/>
              <a:gd name="T2" fmla="*/ 111 w 111"/>
              <a:gd name="T3" fmla="*/ 40 h 150"/>
              <a:gd name="T4" fmla="*/ 111 w 111"/>
              <a:gd name="T5" fmla="*/ 39 h 150"/>
              <a:gd name="T6" fmla="*/ 111 w 111"/>
              <a:gd name="T7" fmla="*/ 39 h 150"/>
              <a:gd name="T8" fmla="*/ 111 w 111"/>
              <a:gd name="T9" fmla="*/ 39 h 150"/>
              <a:gd name="T10" fmla="*/ 111 w 111"/>
              <a:gd name="T11" fmla="*/ 39 h 150"/>
              <a:gd name="T12" fmla="*/ 73 w 111"/>
              <a:gd name="T13" fmla="*/ 1 h 150"/>
              <a:gd name="T14" fmla="*/ 73 w 111"/>
              <a:gd name="T15" fmla="*/ 1 h 150"/>
              <a:gd name="T16" fmla="*/ 72 w 111"/>
              <a:gd name="T17" fmla="*/ 0 h 150"/>
              <a:gd name="T18" fmla="*/ 72 w 111"/>
              <a:gd name="T19" fmla="*/ 0 h 150"/>
              <a:gd name="T20" fmla="*/ 72 w 111"/>
              <a:gd name="T21" fmla="*/ 0 h 150"/>
              <a:gd name="T22" fmla="*/ 72 w 111"/>
              <a:gd name="T23" fmla="*/ 0 h 150"/>
              <a:gd name="T24" fmla="*/ 71 w 111"/>
              <a:gd name="T25" fmla="*/ 0 h 150"/>
              <a:gd name="T26" fmla="*/ 2 w 111"/>
              <a:gd name="T27" fmla="*/ 0 h 150"/>
              <a:gd name="T28" fmla="*/ 0 w 111"/>
              <a:gd name="T29" fmla="*/ 2 h 150"/>
              <a:gd name="T30" fmla="*/ 0 w 111"/>
              <a:gd name="T31" fmla="*/ 148 h 150"/>
              <a:gd name="T32" fmla="*/ 2 w 111"/>
              <a:gd name="T33" fmla="*/ 150 h 150"/>
              <a:gd name="T34" fmla="*/ 109 w 111"/>
              <a:gd name="T35" fmla="*/ 150 h 150"/>
              <a:gd name="T36" fmla="*/ 111 w 111"/>
              <a:gd name="T37" fmla="*/ 148 h 150"/>
              <a:gd name="T38" fmla="*/ 111 w 111"/>
              <a:gd name="T39" fmla="*/ 40 h 150"/>
              <a:gd name="T40" fmla="*/ 111 w 111"/>
              <a:gd name="T41" fmla="*/ 40 h 150"/>
              <a:gd name="T42" fmla="*/ 73 w 111"/>
              <a:gd name="T43" fmla="*/ 7 h 150"/>
              <a:gd name="T44" fmla="*/ 105 w 111"/>
              <a:gd name="T45" fmla="*/ 38 h 150"/>
              <a:gd name="T46" fmla="*/ 73 w 111"/>
              <a:gd name="T47" fmla="*/ 38 h 150"/>
              <a:gd name="T48" fmla="*/ 73 w 111"/>
              <a:gd name="T49" fmla="*/ 7 h 150"/>
              <a:gd name="T50" fmla="*/ 4 w 111"/>
              <a:gd name="T51" fmla="*/ 146 h 150"/>
              <a:gd name="T52" fmla="*/ 4 w 111"/>
              <a:gd name="T53" fmla="*/ 4 h 150"/>
              <a:gd name="T54" fmla="*/ 69 w 111"/>
              <a:gd name="T55" fmla="*/ 4 h 150"/>
              <a:gd name="T56" fmla="*/ 69 w 111"/>
              <a:gd name="T57" fmla="*/ 40 h 150"/>
              <a:gd name="T58" fmla="*/ 71 w 111"/>
              <a:gd name="T59" fmla="*/ 42 h 150"/>
              <a:gd name="T60" fmla="*/ 107 w 111"/>
              <a:gd name="T61" fmla="*/ 42 h 150"/>
              <a:gd name="T62" fmla="*/ 107 w 111"/>
              <a:gd name="T63" fmla="*/ 146 h 150"/>
              <a:gd name="T64" fmla="*/ 4 w 111"/>
              <a:gd name="T65" fmla="*/ 146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1" h="150">
                <a:moveTo>
                  <a:pt x="111" y="40"/>
                </a:moveTo>
                <a:cubicBezTo>
                  <a:pt x="111" y="40"/>
                  <a:pt x="111" y="40"/>
                  <a:pt x="111" y="40"/>
                </a:cubicBezTo>
                <a:cubicBezTo>
                  <a:pt x="111" y="40"/>
                  <a:pt x="111" y="39"/>
                  <a:pt x="111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73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3" y="1"/>
                  <a:pt x="73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1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9"/>
                  <a:pt x="1" y="150"/>
                  <a:pt x="2" y="150"/>
                </a:cubicBezTo>
                <a:cubicBezTo>
                  <a:pt x="109" y="150"/>
                  <a:pt x="109" y="150"/>
                  <a:pt x="109" y="150"/>
                </a:cubicBezTo>
                <a:cubicBezTo>
                  <a:pt x="111" y="150"/>
                  <a:pt x="111" y="149"/>
                  <a:pt x="111" y="148"/>
                </a:cubicBezTo>
                <a:cubicBezTo>
                  <a:pt x="111" y="40"/>
                  <a:pt x="111" y="40"/>
                  <a:pt x="111" y="40"/>
                </a:cubicBezTo>
                <a:cubicBezTo>
                  <a:pt x="111" y="40"/>
                  <a:pt x="111" y="40"/>
                  <a:pt x="111" y="40"/>
                </a:cubicBezTo>
                <a:close/>
                <a:moveTo>
                  <a:pt x="73" y="7"/>
                </a:moveTo>
                <a:cubicBezTo>
                  <a:pt x="105" y="38"/>
                  <a:pt x="105" y="38"/>
                  <a:pt x="105" y="38"/>
                </a:cubicBezTo>
                <a:cubicBezTo>
                  <a:pt x="73" y="38"/>
                  <a:pt x="73" y="38"/>
                  <a:pt x="73" y="38"/>
                </a:cubicBezTo>
                <a:lnTo>
                  <a:pt x="73" y="7"/>
                </a:lnTo>
                <a:close/>
                <a:moveTo>
                  <a:pt x="4" y="146"/>
                </a:moveTo>
                <a:cubicBezTo>
                  <a:pt x="4" y="4"/>
                  <a:pt x="4" y="4"/>
                  <a:pt x="4" y="4"/>
                </a:cubicBezTo>
                <a:cubicBezTo>
                  <a:pt x="69" y="4"/>
                  <a:pt x="69" y="4"/>
                  <a:pt x="69" y="4"/>
                </a:cubicBezTo>
                <a:cubicBezTo>
                  <a:pt x="69" y="40"/>
                  <a:pt x="69" y="40"/>
                  <a:pt x="69" y="40"/>
                </a:cubicBezTo>
                <a:cubicBezTo>
                  <a:pt x="69" y="41"/>
                  <a:pt x="70" y="42"/>
                  <a:pt x="71" y="42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107" y="146"/>
                  <a:pt x="107" y="146"/>
                  <a:pt x="107" y="146"/>
                </a:cubicBezTo>
                <a:lnTo>
                  <a:pt x="4" y="14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8">
            <a:extLst>
              <a:ext uri="{FF2B5EF4-FFF2-40B4-BE49-F238E27FC236}">
                <a16:creationId xmlns:a16="http://schemas.microsoft.com/office/drawing/2014/main" id="{CB8EF0A8-5884-4059-B832-C428C9027471}"/>
              </a:ext>
            </a:extLst>
          </p:cNvPr>
          <p:cNvSpPr>
            <a:spLocks noEditPoints="1"/>
          </p:cNvSpPr>
          <p:nvPr/>
        </p:nvSpPr>
        <p:spPr bwMode="auto">
          <a:xfrm>
            <a:off x="6822644" y="2477297"/>
            <a:ext cx="549275" cy="741363"/>
          </a:xfrm>
          <a:custGeom>
            <a:avLst/>
            <a:gdLst>
              <a:gd name="T0" fmla="*/ 111 w 111"/>
              <a:gd name="T1" fmla="*/ 40 h 150"/>
              <a:gd name="T2" fmla="*/ 111 w 111"/>
              <a:gd name="T3" fmla="*/ 40 h 150"/>
              <a:gd name="T4" fmla="*/ 111 w 111"/>
              <a:gd name="T5" fmla="*/ 39 h 150"/>
              <a:gd name="T6" fmla="*/ 111 w 111"/>
              <a:gd name="T7" fmla="*/ 39 h 150"/>
              <a:gd name="T8" fmla="*/ 111 w 111"/>
              <a:gd name="T9" fmla="*/ 39 h 150"/>
              <a:gd name="T10" fmla="*/ 111 w 111"/>
              <a:gd name="T11" fmla="*/ 39 h 150"/>
              <a:gd name="T12" fmla="*/ 73 w 111"/>
              <a:gd name="T13" fmla="*/ 1 h 150"/>
              <a:gd name="T14" fmla="*/ 72 w 111"/>
              <a:gd name="T15" fmla="*/ 1 h 150"/>
              <a:gd name="T16" fmla="*/ 72 w 111"/>
              <a:gd name="T17" fmla="*/ 0 h 150"/>
              <a:gd name="T18" fmla="*/ 72 w 111"/>
              <a:gd name="T19" fmla="*/ 0 h 150"/>
              <a:gd name="T20" fmla="*/ 72 w 111"/>
              <a:gd name="T21" fmla="*/ 0 h 150"/>
              <a:gd name="T22" fmla="*/ 72 w 111"/>
              <a:gd name="T23" fmla="*/ 0 h 150"/>
              <a:gd name="T24" fmla="*/ 71 w 111"/>
              <a:gd name="T25" fmla="*/ 0 h 150"/>
              <a:gd name="T26" fmla="*/ 21 w 111"/>
              <a:gd name="T27" fmla="*/ 0 h 150"/>
              <a:gd name="T28" fmla="*/ 19 w 111"/>
              <a:gd name="T29" fmla="*/ 2 h 150"/>
              <a:gd name="T30" fmla="*/ 19 w 111"/>
              <a:gd name="T31" fmla="*/ 19 h 150"/>
              <a:gd name="T32" fmla="*/ 2 w 111"/>
              <a:gd name="T33" fmla="*/ 19 h 150"/>
              <a:gd name="T34" fmla="*/ 0 w 111"/>
              <a:gd name="T35" fmla="*/ 21 h 150"/>
              <a:gd name="T36" fmla="*/ 0 w 111"/>
              <a:gd name="T37" fmla="*/ 148 h 150"/>
              <a:gd name="T38" fmla="*/ 2 w 111"/>
              <a:gd name="T39" fmla="*/ 150 h 150"/>
              <a:gd name="T40" fmla="*/ 90 w 111"/>
              <a:gd name="T41" fmla="*/ 150 h 150"/>
              <a:gd name="T42" fmla="*/ 92 w 111"/>
              <a:gd name="T43" fmla="*/ 148 h 150"/>
              <a:gd name="T44" fmla="*/ 92 w 111"/>
              <a:gd name="T45" fmla="*/ 131 h 150"/>
              <a:gd name="T46" fmla="*/ 109 w 111"/>
              <a:gd name="T47" fmla="*/ 131 h 150"/>
              <a:gd name="T48" fmla="*/ 111 w 111"/>
              <a:gd name="T49" fmla="*/ 129 h 150"/>
              <a:gd name="T50" fmla="*/ 111 w 111"/>
              <a:gd name="T51" fmla="*/ 40 h 150"/>
              <a:gd name="T52" fmla="*/ 111 w 111"/>
              <a:gd name="T53" fmla="*/ 40 h 150"/>
              <a:gd name="T54" fmla="*/ 73 w 111"/>
              <a:gd name="T55" fmla="*/ 7 h 150"/>
              <a:gd name="T56" fmla="*/ 104 w 111"/>
              <a:gd name="T57" fmla="*/ 38 h 150"/>
              <a:gd name="T58" fmla="*/ 73 w 111"/>
              <a:gd name="T59" fmla="*/ 38 h 150"/>
              <a:gd name="T60" fmla="*/ 73 w 111"/>
              <a:gd name="T61" fmla="*/ 7 h 150"/>
              <a:gd name="T62" fmla="*/ 88 w 111"/>
              <a:gd name="T63" fmla="*/ 146 h 150"/>
              <a:gd name="T64" fmla="*/ 4 w 111"/>
              <a:gd name="T65" fmla="*/ 146 h 150"/>
              <a:gd name="T66" fmla="*/ 4 w 111"/>
              <a:gd name="T67" fmla="*/ 23 h 150"/>
              <a:gd name="T68" fmla="*/ 19 w 111"/>
              <a:gd name="T69" fmla="*/ 23 h 150"/>
              <a:gd name="T70" fmla="*/ 19 w 111"/>
              <a:gd name="T71" fmla="*/ 129 h 150"/>
              <a:gd name="T72" fmla="*/ 21 w 111"/>
              <a:gd name="T73" fmla="*/ 131 h 150"/>
              <a:gd name="T74" fmla="*/ 88 w 111"/>
              <a:gd name="T75" fmla="*/ 131 h 150"/>
              <a:gd name="T76" fmla="*/ 88 w 111"/>
              <a:gd name="T77" fmla="*/ 146 h 150"/>
              <a:gd name="T78" fmla="*/ 23 w 111"/>
              <a:gd name="T79" fmla="*/ 127 h 150"/>
              <a:gd name="T80" fmla="*/ 23 w 111"/>
              <a:gd name="T81" fmla="*/ 4 h 150"/>
              <a:gd name="T82" fmla="*/ 69 w 111"/>
              <a:gd name="T83" fmla="*/ 4 h 150"/>
              <a:gd name="T84" fmla="*/ 69 w 111"/>
              <a:gd name="T85" fmla="*/ 40 h 150"/>
              <a:gd name="T86" fmla="*/ 71 w 111"/>
              <a:gd name="T87" fmla="*/ 42 h 150"/>
              <a:gd name="T88" fmla="*/ 107 w 111"/>
              <a:gd name="T89" fmla="*/ 42 h 150"/>
              <a:gd name="T90" fmla="*/ 107 w 111"/>
              <a:gd name="T91" fmla="*/ 127 h 150"/>
              <a:gd name="T92" fmla="*/ 23 w 111"/>
              <a:gd name="T93" fmla="*/ 127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1" h="150">
                <a:moveTo>
                  <a:pt x="111" y="40"/>
                </a:moveTo>
                <a:cubicBezTo>
                  <a:pt x="111" y="40"/>
                  <a:pt x="111" y="40"/>
                  <a:pt x="111" y="40"/>
                </a:cubicBezTo>
                <a:cubicBezTo>
                  <a:pt x="111" y="40"/>
                  <a:pt x="111" y="39"/>
                  <a:pt x="111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73" y="1"/>
                  <a:pt x="73" y="1"/>
                  <a:pt x="73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1" y="0"/>
                  <a:pt x="7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0" y="0"/>
                  <a:pt x="19" y="1"/>
                  <a:pt x="19" y="2"/>
                </a:cubicBezTo>
                <a:cubicBezTo>
                  <a:pt x="19" y="19"/>
                  <a:pt x="19" y="19"/>
                  <a:pt x="19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1" y="19"/>
                  <a:pt x="0" y="20"/>
                  <a:pt x="0" y="21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9"/>
                  <a:pt x="1" y="150"/>
                  <a:pt x="2" y="150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91" y="150"/>
                  <a:pt x="92" y="149"/>
                  <a:pt x="92" y="148"/>
                </a:cubicBezTo>
                <a:cubicBezTo>
                  <a:pt x="92" y="131"/>
                  <a:pt x="92" y="131"/>
                  <a:pt x="92" y="131"/>
                </a:cubicBezTo>
                <a:cubicBezTo>
                  <a:pt x="109" y="131"/>
                  <a:pt x="109" y="131"/>
                  <a:pt x="109" y="131"/>
                </a:cubicBezTo>
                <a:cubicBezTo>
                  <a:pt x="110" y="131"/>
                  <a:pt x="111" y="130"/>
                  <a:pt x="111" y="129"/>
                </a:cubicBezTo>
                <a:cubicBezTo>
                  <a:pt x="111" y="40"/>
                  <a:pt x="111" y="40"/>
                  <a:pt x="111" y="40"/>
                </a:cubicBezTo>
                <a:cubicBezTo>
                  <a:pt x="111" y="40"/>
                  <a:pt x="111" y="40"/>
                  <a:pt x="111" y="40"/>
                </a:cubicBezTo>
                <a:close/>
                <a:moveTo>
                  <a:pt x="73" y="7"/>
                </a:moveTo>
                <a:cubicBezTo>
                  <a:pt x="104" y="38"/>
                  <a:pt x="104" y="38"/>
                  <a:pt x="104" y="38"/>
                </a:cubicBezTo>
                <a:cubicBezTo>
                  <a:pt x="73" y="38"/>
                  <a:pt x="73" y="38"/>
                  <a:pt x="73" y="38"/>
                </a:cubicBezTo>
                <a:lnTo>
                  <a:pt x="73" y="7"/>
                </a:lnTo>
                <a:close/>
                <a:moveTo>
                  <a:pt x="88" y="146"/>
                </a:moveTo>
                <a:cubicBezTo>
                  <a:pt x="4" y="146"/>
                  <a:pt x="4" y="146"/>
                  <a:pt x="4" y="146"/>
                </a:cubicBezTo>
                <a:cubicBezTo>
                  <a:pt x="4" y="23"/>
                  <a:pt x="4" y="23"/>
                  <a:pt x="4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129"/>
                  <a:pt x="19" y="129"/>
                  <a:pt x="19" y="129"/>
                </a:cubicBezTo>
                <a:cubicBezTo>
                  <a:pt x="19" y="130"/>
                  <a:pt x="20" y="131"/>
                  <a:pt x="21" y="131"/>
                </a:cubicBezTo>
                <a:cubicBezTo>
                  <a:pt x="88" y="131"/>
                  <a:pt x="88" y="131"/>
                  <a:pt x="88" y="131"/>
                </a:cubicBezTo>
                <a:lnTo>
                  <a:pt x="88" y="146"/>
                </a:lnTo>
                <a:close/>
                <a:moveTo>
                  <a:pt x="23" y="127"/>
                </a:moveTo>
                <a:cubicBezTo>
                  <a:pt x="23" y="4"/>
                  <a:pt x="23" y="4"/>
                  <a:pt x="23" y="4"/>
                </a:cubicBezTo>
                <a:cubicBezTo>
                  <a:pt x="69" y="4"/>
                  <a:pt x="69" y="4"/>
                  <a:pt x="69" y="4"/>
                </a:cubicBezTo>
                <a:cubicBezTo>
                  <a:pt x="69" y="40"/>
                  <a:pt x="69" y="40"/>
                  <a:pt x="69" y="40"/>
                </a:cubicBezTo>
                <a:cubicBezTo>
                  <a:pt x="69" y="41"/>
                  <a:pt x="70" y="42"/>
                  <a:pt x="71" y="42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107" y="127"/>
                  <a:pt x="107" y="127"/>
                  <a:pt x="107" y="127"/>
                </a:cubicBezTo>
                <a:lnTo>
                  <a:pt x="23" y="1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13">
            <a:extLst>
              <a:ext uri="{FF2B5EF4-FFF2-40B4-BE49-F238E27FC236}">
                <a16:creationId xmlns:a16="http://schemas.microsoft.com/office/drawing/2014/main" id="{027F67A2-D459-4B3C-8155-740EA0ED4A14}"/>
              </a:ext>
            </a:extLst>
          </p:cNvPr>
          <p:cNvSpPr>
            <a:spLocks noEditPoints="1"/>
          </p:cNvSpPr>
          <p:nvPr/>
        </p:nvSpPr>
        <p:spPr bwMode="auto">
          <a:xfrm>
            <a:off x="10502352" y="1241875"/>
            <a:ext cx="549275" cy="736600"/>
          </a:xfrm>
          <a:custGeom>
            <a:avLst/>
            <a:gdLst>
              <a:gd name="T0" fmla="*/ 111 w 111"/>
              <a:gd name="T1" fmla="*/ 39 h 149"/>
              <a:gd name="T2" fmla="*/ 111 w 111"/>
              <a:gd name="T3" fmla="*/ 39 h 149"/>
              <a:gd name="T4" fmla="*/ 111 w 111"/>
              <a:gd name="T5" fmla="*/ 38 h 149"/>
              <a:gd name="T6" fmla="*/ 73 w 111"/>
              <a:gd name="T7" fmla="*/ 0 h 149"/>
              <a:gd name="T8" fmla="*/ 72 w 111"/>
              <a:gd name="T9" fmla="*/ 0 h 149"/>
              <a:gd name="T10" fmla="*/ 72 w 111"/>
              <a:gd name="T11" fmla="*/ 0 h 149"/>
              <a:gd name="T12" fmla="*/ 2 w 111"/>
              <a:gd name="T13" fmla="*/ 0 h 149"/>
              <a:gd name="T14" fmla="*/ 0 w 111"/>
              <a:gd name="T15" fmla="*/ 147 h 149"/>
              <a:gd name="T16" fmla="*/ 109 w 111"/>
              <a:gd name="T17" fmla="*/ 149 h 149"/>
              <a:gd name="T18" fmla="*/ 111 w 111"/>
              <a:gd name="T19" fmla="*/ 40 h 149"/>
              <a:gd name="T20" fmla="*/ 73 w 111"/>
              <a:gd name="T21" fmla="*/ 7 h 149"/>
              <a:gd name="T22" fmla="*/ 73 w 111"/>
              <a:gd name="T23" fmla="*/ 38 h 149"/>
              <a:gd name="T24" fmla="*/ 4 w 111"/>
              <a:gd name="T25" fmla="*/ 145 h 149"/>
              <a:gd name="T26" fmla="*/ 69 w 111"/>
              <a:gd name="T27" fmla="*/ 4 h 149"/>
              <a:gd name="T28" fmla="*/ 71 w 111"/>
              <a:gd name="T29" fmla="*/ 42 h 149"/>
              <a:gd name="T30" fmla="*/ 107 w 111"/>
              <a:gd name="T31" fmla="*/ 145 h 149"/>
              <a:gd name="T32" fmla="*/ 86 w 111"/>
              <a:gd name="T33" fmla="*/ 65 h 149"/>
              <a:gd name="T34" fmla="*/ 59 w 111"/>
              <a:gd name="T35" fmla="*/ 67 h 149"/>
              <a:gd name="T36" fmla="*/ 59 w 111"/>
              <a:gd name="T37" fmla="*/ 63 h 149"/>
              <a:gd name="T38" fmla="*/ 86 w 111"/>
              <a:gd name="T39" fmla="*/ 65 h 149"/>
              <a:gd name="T40" fmla="*/ 84 w 111"/>
              <a:gd name="T41" fmla="*/ 92 h 149"/>
              <a:gd name="T42" fmla="*/ 57 w 111"/>
              <a:gd name="T43" fmla="*/ 90 h 149"/>
              <a:gd name="T44" fmla="*/ 84 w 111"/>
              <a:gd name="T45" fmla="*/ 88 h 149"/>
              <a:gd name="T46" fmla="*/ 86 w 111"/>
              <a:gd name="T47" fmla="*/ 116 h 149"/>
              <a:gd name="T48" fmla="*/ 59 w 111"/>
              <a:gd name="T49" fmla="*/ 118 h 149"/>
              <a:gd name="T50" fmla="*/ 59 w 111"/>
              <a:gd name="T51" fmla="*/ 114 h 149"/>
              <a:gd name="T52" fmla="*/ 86 w 111"/>
              <a:gd name="T53" fmla="*/ 116 h 149"/>
              <a:gd name="T54" fmla="*/ 48 w 111"/>
              <a:gd name="T55" fmla="*/ 54 h 149"/>
              <a:gd name="T56" fmla="*/ 30 w 111"/>
              <a:gd name="T57" fmla="*/ 70 h 149"/>
              <a:gd name="T58" fmla="*/ 19 w 111"/>
              <a:gd name="T59" fmla="*/ 60 h 149"/>
              <a:gd name="T60" fmla="*/ 22 w 111"/>
              <a:gd name="T61" fmla="*/ 57 h 149"/>
              <a:gd name="T62" fmla="*/ 45 w 111"/>
              <a:gd name="T63" fmla="*/ 51 h 149"/>
              <a:gd name="T64" fmla="*/ 48 w 111"/>
              <a:gd name="T65" fmla="*/ 76 h 149"/>
              <a:gd name="T66" fmla="*/ 32 w 111"/>
              <a:gd name="T67" fmla="*/ 95 h 149"/>
              <a:gd name="T68" fmla="*/ 29 w 111"/>
              <a:gd name="T69" fmla="*/ 95 h 149"/>
              <a:gd name="T70" fmla="*/ 19 w 111"/>
              <a:gd name="T71" fmla="*/ 83 h 149"/>
              <a:gd name="T72" fmla="*/ 30 w 111"/>
              <a:gd name="T73" fmla="*/ 91 h 149"/>
              <a:gd name="T74" fmla="*/ 48 w 111"/>
              <a:gd name="T75" fmla="*/ 76 h 149"/>
              <a:gd name="T76" fmla="*/ 48 w 111"/>
              <a:gd name="T77" fmla="*/ 104 h 149"/>
              <a:gd name="T78" fmla="*/ 30 w 111"/>
              <a:gd name="T79" fmla="*/ 121 h 149"/>
              <a:gd name="T80" fmla="*/ 19 w 111"/>
              <a:gd name="T81" fmla="*/ 111 h 149"/>
              <a:gd name="T82" fmla="*/ 22 w 111"/>
              <a:gd name="T83" fmla="*/ 108 h 149"/>
              <a:gd name="T84" fmla="*/ 45 w 111"/>
              <a:gd name="T85" fmla="*/ 102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1" h="149">
                <a:moveTo>
                  <a:pt x="111" y="39"/>
                </a:moveTo>
                <a:cubicBezTo>
                  <a:pt x="111" y="39"/>
                  <a:pt x="111" y="39"/>
                  <a:pt x="111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1" y="38"/>
                  <a:pt x="111" y="38"/>
                  <a:pt x="111" y="38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1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8"/>
                  <a:pt x="1" y="149"/>
                  <a:pt x="2" y="149"/>
                </a:cubicBezTo>
                <a:cubicBezTo>
                  <a:pt x="109" y="149"/>
                  <a:pt x="109" y="149"/>
                  <a:pt x="109" y="149"/>
                </a:cubicBezTo>
                <a:cubicBezTo>
                  <a:pt x="111" y="149"/>
                  <a:pt x="111" y="148"/>
                  <a:pt x="111" y="147"/>
                </a:cubicBezTo>
                <a:cubicBezTo>
                  <a:pt x="111" y="40"/>
                  <a:pt x="111" y="40"/>
                  <a:pt x="111" y="40"/>
                </a:cubicBezTo>
                <a:cubicBezTo>
                  <a:pt x="111" y="40"/>
                  <a:pt x="111" y="39"/>
                  <a:pt x="111" y="39"/>
                </a:cubicBezTo>
                <a:close/>
                <a:moveTo>
                  <a:pt x="73" y="7"/>
                </a:moveTo>
                <a:cubicBezTo>
                  <a:pt x="105" y="38"/>
                  <a:pt x="105" y="38"/>
                  <a:pt x="105" y="38"/>
                </a:cubicBezTo>
                <a:cubicBezTo>
                  <a:pt x="73" y="38"/>
                  <a:pt x="73" y="38"/>
                  <a:pt x="73" y="38"/>
                </a:cubicBezTo>
                <a:lnTo>
                  <a:pt x="73" y="7"/>
                </a:lnTo>
                <a:close/>
                <a:moveTo>
                  <a:pt x="4" y="145"/>
                </a:moveTo>
                <a:cubicBezTo>
                  <a:pt x="4" y="4"/>
                  <a:pt x="4" y="4"/>
                  <a:pt x="4" y="4"/>
                </a:cubicBezTo>
                <a:cubicBezTo>
                  <a:pt x="69" y="4"/>
                  <a:pt x="69" y="4"/>
                  <a:pt x="69" y="4"/>
                </a:cubicBezTo>
                <a:cubicBezTo>
                  <a:pt x="69" y="40"/>
                  <a:pt x="69" y="40"/>
                  <a:pt x="69" y="40"/>
                </a:cubicBezTo>
                <a:cubicBezTo>
                  <a:pt x="69" y="41"/>
                  <a:pt x="70" y="42"/>
                  <a:pt x="71" y="42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107" y="145"/>
                  <a:pt x="107" y="145"/>
                  <a:pt x="107" y="145"/>
                </a:cubicBezTo>
                <a:lnTo>
                  <a:pt x="4" y="145"/>
                </a:lnTo>
                <a:close/>
                <a:moveTo>
                  <a:pt x="86" y="65"/>
                </a:moveTo>
                <a:cubicBezTo>
                  <a:pt x="86" y="66"/>
                  <a:pt x="85" y="67"/>
                  <a:pt x="84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8" y="67"/>
                  <a:pt x="57" y="66"/>
                  <a:pt x="57" y="65"/>
                </a:cubicBezTo>
                <a:cubicBezTo>
                  <a:pt x="57" y="64"/>
                  <a:pt x="58" y="63"/>
                  <a:pt x="59" y="63"/>
                </a:cubicBezTo>
                <a:cubicBezTo>
                  <a:pt x="84" y="63"/>
                  <a:pt x="84" y="63"/>
                  <a:pt x="84" y="63"/>
                </a:cubicBezTo>
                <a:cubicBezTo>
                  <a:pt x="85" y="63"/>
                  <a:pt x="86" y="64"/>
                  <a:pt x="86" y="65"/>
                </a:cubicBezTo>
                <a:close/>
                <a:moveTo>
                  <a:pt x="86" y="90"/>
                </a:moveTo>
                <a:cubicBezTo>
                  <a:pt x="86" y="91"/>
                  <a:pt x="85" y="92"/>
                  <a:pt x="84" y="92"/>
                </a:cubicBezTo>
                <a:cubicBezTo>
                  <a:pt x="59" y="92"/>
                  <a:pt x="59" y="92"/>
                  <a:pt x="59" y="92"/>
                </a:cubicBezTo>
                <a:cubicBezTo>
                  <a:pt x="58" y="92"/>
                  <a:pt x="57" y="91"/>
                  <a:pt x="57" y="90"/>
                </a:cubicBezTo>
                <a:cubicBezTo>
                  <a:pt x="57" y="89"/>
                  <a:pt x="58" y="88"/>
                  <a:pt x="59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5" y="88"/>
                  <a:pt x="86" y="89"/>
                  <a:pt x="86" y="90"/>
                </a:cubicBezTo>
                <a:close/>
                <a:moveTo>
                  <a:pt x="86" y="116"/>
                </a:moveTo>
                <a:cubicBezTo>
                  <a:pt x="86" y="117"/>
                  <a:pt x="85" y="118"/>
                  <a:pt x="84" y="118"/>
                </a:cubicBezTo>
                <a:cubicBezTo>
                  <a:pt x="59" y="118"/>
                  <a:pt x="59" y="118"/>
                  <a:pt x="59" y="118"/>
                </a:cubicBezTo>
                <a:cubicBezTo>
                  <a:pt x="58" y="118"/>
                  <a:pt x="57" y="117"/>
                  <a:pt x="57" y="116"/>
                </a:cubicBezTo>
                <a:cubicBezTo>
                  <a:pt x="57" y="115"/>
                  <a:pt x="58" y="114"/>
                  <a:pt x="59" y="114"/>
                </a:cubicBezTo>
                <a:cubicBezTo>
                  <a:pt x="84" y="114"/>
                  <a:pt x="84" y="114"/>
                  <a:pt x="84" y="114"/>
                </a:cubicBezTo>
                <a:cubicBezTo>
                  <a:pt x="85" y="114"/>
                  <a:pt x="86" y="115"/>
                  <a:pt x="86" y="116"/>
                </a:cubicBezTo>
                <a:close/>
                <a:moveTo>
                  <a:pt x="48" y="51"/>
                </a:moveTo>
                <a:cubicBezTo>
                  <a:pt x="48" y="52"/>
                  <a:pt x="48" y="53"/>
                  <a:pt x="48" y="54"/>
                </a:cubicBezTo>
                <a:cubicBezTo>
                  <a:pt x="32" y="70"/>
                  <a:pt x="32" y="70"/>
                  <a:pt x="32" y="70"/>
                </a:cubicBezTo>
                <a:cubicBezTo>
                  <a:pt x="31" y="70"/>
                  <a:pt x="31" y="70"/>
                  <a:pt x="30" y="70"/>
                </a:cubicBezTo>
                <a:cubicBezTo>
                  <a:pt x="30" y="70"/>
                  <a:pt x="29" y="70"/>
                  <a:pt x="29" y="70"/>
                </a:cubicBezTo>
                <a:cubicBezTo>
                  <a:pt x="19" y="60"/>
                  <a:pt x="19" y="60"/>
                  <a:pt x="19" y="60"/>
                </a:cubicBezTo>
                <a:cubicBezTo>
                  <a:pt x="19" y="59"/>
                  <a:pt x="19" y="58"/>
                  <a:pt x="19" y="57"/>
                </a:cubicBezTo>
                <a:cubicBezTo>
                  <a:pt x="20" y="57"/>
                  <a:pt x="21" y="57"/>
                  <a:pt x="22" y="57"/>
                </a:cubicBezTo>
                <a:cubicBezTo>
                  <a:pt x="30" y="65"/>
                  <a:pt x="30" y="65"/>
                  <a:pt x="30" y="65"/>
                </a:cubicBezTo>
                <a:cubicBezTo>
                  <a:pt x="45" y="51"/>
                  <a:pt x="45" y="51"/>
                  <a:pt x="45" y="51"/>
                </a:cubicBezTo>
                <a:cubicBezTo>
                  <a:pt x="45" y="50"/>
                  <a:pt x="47" y="50"/>
                  <a:pt x="48" y="51"/>
                </a:cubicBezTo>
                <a:close/>
                <a:moveTo>
                  <a:pt x="48" y="76"/>
                </a:moveTo>
                <a:cubicBezTo>
                  <a:pt x="48" y="77"/>
                  <a:pt x="48" y="78"/>
                  <a:pt x="48" y="79"/>
                </a:cubicBezTo>
                <a:cubicBezTo>
                  <a:pt x="32" y="95"/>
                  <a:pt x="32" y="95"/>
                  <a:pt x="32" y="95"/>
                </a:cubicBezTo>
                <a:cubicBezTo>
                  <a:pt x="31" y="95"/>
                  <a:pt x="31" y="96"/>
                  <a:pt x="30" y="96"/>
                </a:cubicBezTo>
                <a:cubicBezTo>
                  <a:pt x="30" y="96"/>
                  <a:pt x="29" y="95"/>
                  <a:pt x="29" y="95"/>
                </a:cubicBezTo>
                <a:cubicBezTo>
                  <a:pt x="19" y="85"/>
                  <a:pt x="19" y="85"/>
                  <a:pt x="19" y="85"/>
                </a:cubicBezTo>
                <a:cubicBezTo>
                  <a:pt x="19" y="85"/>
                  <a:pt x="19" y="83"/>
                  <a:pt x="19" y="83"/>
                </a:cubicBezTo>
                <a:cubicBezTo>
                  <a:pt x="20" y="82"/>
                  <a:pt x="21" y="82"/>
                  <a:pt x="22" y="83"/>
                </a:cubicBezTo>
                <a:cubicBezTo>
                  <a:pt x="30" y="91"/>
                  <a:pt x="30" y="91"/>
                  <a:pt x="30" y="91"/>
                </a:cubicBezTo>
                <a:cubicBezTo>
                  <a:pt x="45" y="76"/>
                  <a:pt x="45" y="76"/>
                  <a:pt x="45" y="76"/>
                </a:cubicBezTo>
                <a:cubicBezTo>
                  <a:pt x="45" y="76"/>
                  <a:pt x="47" y="76"/>
                  <a:pt x="48" y="76"/>
                </a:cubicBezTo>
                <a:close/>
                <a:moveTo>
                  <a:pt x="48" y="102"/>
                </a:moveTo>
                <a:cubicBezTo>
                  <a:pt x="48" y="102"/>
                  <a:pt x="48" y="104"/>
                  <a:pt x="48" y="104"/>
                </a:cubicBezTo>
                <a:cubicBezTo>
                  <a:pt x="32" y="120"/>
                  <a:pt x="32" y="120"/>
                  <a:pt x="32" y="120"/>
                </a:cubicBezTo>
                <a:cubicBezTo>
                  <a:pt x="31" y="121"/>
                  <a:pt x="31" y="121"/>
                  <a:pt x="30" y="121"/>
                </a:cubicBezTo>
                <a:cubicBezTo>
                  <a:pt x="30" y="121"/>
                  <a:pt x="29" y="121"/>
                  <a:pt x="29" y="120"/>
                </a:cubicBezTo>
                <a:cubicBezTo>
                  <a:pt x="19" y="111"/>
                  <a:pt x="19" y="111"/>
                  <a:pt x="19" y="111"/>
                </a:cubicBezTo>
                <a:cubicBezTo>
                  <a:pt x="19" y="110"/>
                  <a:pt x="19" y="109"/>
                  <a:pt x="19" y="108"/>
                </a:cubicBezTo>
                <a:cubicBezTo>
                  <a:pt x="20" y="107"/>
                  <a:pt x="21" y="107"/>
                  <a:pt x="22" y="108"/>
                </a:cubicBezTo>
                <a:cubicBezTo>
                  <a:pt x="30" y="116"/>
                  <a:pt x="30" y="116"/>
                  <a:pt x="30" y="116"/>
                </a:cubicBezTo>
                <a:cubicBezTo>
                  <a:pt x="45" y="102"/>
                  <a:pt x="45" y="102"/>
                  <a:pt x="45" y="102"/>
                </a:cubicBezTo>
                <a:cubicBezTo>
                  <a:pt x="45" y="101"/>
                  <a:pt x="47" y="101"/>
                  <a:pt x="48" y="1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14">
            <a:extLst>
              <a:ext uri="{FF2B5EF4-FFF2-40B4-BE49-F238E27FC236}">
                <a16:creationId xmlns:a16="http://schemas.microsoft.com/office/drawing/2014/main" id="{92E9126A-5BD2-4200-95BB-245725C4AAA8}"/>
              </a:ext>
            </a:extLst>
          </p:cNvPr>
          <p:cNvSpPr>
            <a:spLocks noEditPoints="1"/>
          </p:cNvSpPr>
          <p:nvPr/>
        </p:nvSpPr>
        <p:spPr bwMode="auto">
          <a:xfrm>
            <a:off x="5612065" y="2500751"/>
            <a:ext cx="554038" cy="741363"/>
          </a:xfrm>
          <a:custGeom>
            <a:avLst/>
            <a:gdLst>
              <a:gd name="T0" fmla="*/ 112 w 112"/>
              <a:gd name="T1" fmla="*/ 40 h 150"/>
              <a:gd name="T2" fmla="*/ 112 w 112"/>
              <a:gd name="T3" fmla="*/ 39 h 150"/>
              <a:gd name="T4" fmla="*/ 111 w 112"/>
              <a:gd name="T5" fmla="*/ 39 h 150"/>
              <a:gd name="T6" fmla="*/ 73 w 112"/>
              <a:gd name="T7" fmla="*/ 1 h 150"/>
              <a:gd name="T8" fmla="*/ 73 w 112"/>
              <a:gd name="T9" fmla="*/ 0 h 150"/>
              <a:gd name="T10" fmla="*/ 72 w 112"/>
              <a:gd name="T11" fmla="*/ 0 h 150"/>
              <a:gd name="T12" fmla="*/ 2 w 112"/>
              <a:gd name="T13" fmla="*/ 0 h 150"/>
              <a:gd name="T14" fmla="*/ 0 w 112"/>
              <a:gd name="T15" fmla="*/ 148 h 150"/>
              <a:gd name="T16" fmla="*/ 110 w 112"/>
              <a:gd name="T17" fmla="*/ 150 h 150"/>
              <a:gd name="T18" fmla="*/ 112 w 112"/>
              <a:gd name="T19" fmla="*/ 40 h 150"/>
              <a:gd name="T20" fmla="*/ 74 w 112"/>
              <a:gd name="T21" fmla="*/ 7 h 150"/>
              <a:gd name="T22" fmla="*/ 74 w 112"/>
              <a:gd name="T23" fmla="*/ 38 h 150"/>
              <a:gd name="T24" fmla="*/ 4 w 112"/>
              <a:gd name="T25" fmla="*/ 146 h 150"/>
              <a:gd name="T26" fmla="*/ 70 w 112"/>
              <a:gd name="T27" fmla="*/ 4 h 150"/>
              <a:gd name="T28" fmla="*/ 72 w 112"/>
              <a:gd name="T29" fmla="*/ 42 h 150"/>
              <a:gd name="T30" fmla="*/ 108 w 112"/>
              <a:gd name="T31" fmla="*/ 146 h 150"/>
              <a:gd name="T32" fmla="*/ 25 w 112"/>
              <a:gd name="T33" fmla="*/ 47 h 150"/>
              <a:gd name="T34" fmla="*/ 56 w 112"/>
              <a:gd name="T35" fmla="*/ 45 h 150"/>
              <a:gd name="T36" fmla="*/ 56 w 112"/>
              <a:gd name="T37" fmla="*/ 49 h 150"/>
              <a:gd name="T38" fmla="*/ 25 w 112"/>
              <a:gd name="T39" fmla="*/ 47 h 150"/>
              <a:gd name="T40" fmla="*/ 84 w 112"/>
              <a:gd name="T41" fmla="*/ 68 h 150"/>
              <a:gd name="T42" fmla="*/ 25 w 112"/>
              <a:gd name="T43" fmla="*/ 66 h 150"/>
              <a:gd name="T44" fmla="*/ 84 w 112"/>
              <a:gd name="T45" fmla="*/ 64 h 150"/>
              <a:gd name="T46" fmla="*/ 86 w 112"/>
              <a:gd name="T47" fmla="*/ 85 h 150"/>
              <a:gd name="T48" fmla="*/ 27 w 112"/>
              <a:gd name="T49" fmla="*/ 87 h 150"/>
              <a:gd name="T50" fmla="*/ 27 w 112"/>
              <a:gd name="T51" fmla="*/ 83 h 150"/>
              <a:gd name="T52" fmla="*/ 86 w 112"/>
              <a:gd name="T53" fmla="*/ 85 h 150"/>
              <a:gd name="T54" fmla="*/ 84 w 112"/>
              <a:gd name="T55" fmla="*/ 106 h 150"/>
              <a:gd name="T56" fmla="*/ 25 w 112"/>
              <a:gd name="T57" fmla="*/ 104 h 150"/>
              <a:gd name="T58" fmla="*/ 84 w 112"/>
              <a:gd name="T59" fmla="*/ 102 h 150"/>
              <a:gd name="T60" fmla="*/ 86 w 112"/>
              <a:gd name="T61" fmla="*/ 123 h 150"/>
              <a:gd name="T62" fmla="*/ 27 w 112"/>
              <a:gd name="T63" fmla="*/ 125 h 150"/>
              <a:gd name="T64" fmla="*/ 27 w 112"/>
              <a:gd name="T65" fmla="*/ 121 h 150"/>
              <a:gd name="T66" fmla="*/ 86 w 112"/>
              <a:gd name="T67" fmla="*/ 123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150">
                <a:moveTo>
                  <a:pt x="112" y="40"/>
                </a:moveTo>
                <a:cubicBezTo>
                  <a:pt x="112" y="40"/>
                  <a:pt x="112" y="40"/>
                  <a:pt x="112" y="40"/>
                </a:cubicBezTo>
                <a:cubicBezTo>
                  <a:pt x="112" y="40"/>
                  <a:pt x="112" y="39"/>
                  <a:pt x="112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2" y="39"/>
                  <a:pt x="112" y="39"/>
                  <a:pt x="111" y="39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73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3" y="1"/>
                  <a:pt x="73" y="0"/>
                  <a:pt x="73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9"/>
                  <a:pt x="1" y="150"/>
                  <a:pt x="2" y="150"/>
                </a:cubicBezTo>
                <a:cubicBezTo>
                  <a:pt x="110" y="150"/>
                  <a:pt x="110" y="150"/>
                  <a:pt x="110" y="150"/>
                </a:cubicBezTo>
                <a:cubicBezTo>
                  <a:pt x="111" y="150"/>
                  <a:pt x="112" y="149"/>
                  <a:pt x="112" y="148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12" y="40"/>
                  <a:pt x="112" y="40"/>
                  <a:pt x="112" y="40"/>
                </a:cubicBezTo>
                <a:close/>
                <a:moveTo>
                  <a:pt x="74" y="7"/>
                </a:moveTo>
                <a:cubicBezTo>
                  <a:pt x="105" y="38"/>
                  <a:pt x="105" y="38"/>
                  <a:pt x="105" y="38"/>
                </a:cubicBezTo>
                <a:cubicBezTo>
                  <a:pt x="74" y="38"/>
                  <a:pt x="74" y="38"/>
                  <a:pt x="74" y="38"/>
                </a:cubicBezTo>
                <a:lnTo>
                  <a:pt x="74" y="7"/>
                </a:lnTo>
                <a:close/>
                <a:moveTo>
                  <a:pt x="4" y="146"/>
                </a:moveTo>
                <a:cubicBezTo>
                  <a:pt x="4" y="4"/>
                  <a:pt x="4" y="4"/>
                  <a:pt x="4" y="4"/>
                </a:cubicBezTo>
                <a:cubicBezTo>
                  <a:pt x="70" y="4"/>
                  <a:pt x="70" y="4"/>
                  <a:pt x="70" y="4"/>
                </a:cubicBezTo>
                <a:cubicBezTo>
                  <a:pt x="70" y="40"/>
                  <a:pt x="70" y="40"/>
                  <a:pt x="70" y="40"/>
                </a:cubicBezTo>
                <a:cubicBezTo>
                  <a:pt x="70" y="41"/>
                  <a:pt x="71" y="42"/>
                  <a:pt x="72" y="42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108" y="146"/>
                  <a:pt x="108" y="146"/>
                  <a:pt x="108" y="146"/>
                </a:cubicBezTo>
                <a:lnTo>
                  <a:pt x="4" y="146"/>
                </a:lnTo>
                <a:close/>
                <a:moveTo>
                  <a:pt x="25" y="47"/>
                </a:moveTo>
                <a:cubicBezTo>
                  <a:pt x="25" y="45"/>
                  <a:pt x="26" y="45"/>
                  <a:pt x="27" y="45"/>
                </a:cubicBezTo>
                <a:cubicBezTo>
                  <a:pt x="56" y="45"/>
                  <a:pt x="56" y="45"/>
                  <a:pt x="56" y="45"/>
                </a:cubicBezTo>
                <a:cubicBezTo>
                  <a:pt x="57" y="45"/>
                  <a:pt x="58" y="45"/>
                  <a:pt x="58" y="47"/>
                </a:cubicBezTo>
                <a:cubicBezTo>
                  <a:pt x="58" y="48"/>
                  <a:pt x="57" y="49"/>
                  <a:pt x="56" y="49"/>
                </a:cubicBezTo>
                <a:cubicBezTo>
                  <a:pt x="27" y="49"/>
                  <a:pt x="27" y="49"/>
                  <a:pt x="27" y="49"/>
                </a:cubicBezTo>
                <a:cubicBezTo>
                  <a:pt x="26" y="49"/>
                  <a:pt x="25" y="48"/>
                  <a:pt x="25" y="47"/>
                </a:cubicBezTo>
                <a:close/>
                <a:moveTo>
                  <a:pt x="86" y="66"/>
                </a:moveTo>
                <a:cubicBezTo>
                  <a:pt x="86" y="67"/>
                  <a:pt x="86" y="68"/>
                  <a:pt x="84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6" y="68"/>
                  <a:pt x="25" y="67"/>
                  <a:pt x="25" y="66"/>
                </a:cubicBezTo>
                <a:cubicBezTo>
                  <a:pt x="25" y="64"/>
                  <a:pt x="26" y="64"/>
                  <a:pt x="27" y="64"/>
                </a:cubicBezTo>
                <a:cubicBezTo>
                  <a:pt x="84" y="64"/>
                  <a:pt x="84" y="64"/>
                  <a:pt x="84" y="64"/>
                </a:cubicBezTo>
                <a:cubicBezTo>
                  <a:pt x="86" y="64"/>
                  <a:pt x="86" y="64"/>
                  <a:pt x="86" y="66"/>
                </a:cubicBezTo>
                <a:close/>
                <a:moveTo>
                  <a:pt x="86" y="85"/>
                </a:moveTo>
                <a:cubicBezTo>
                  <a:pt x="86" y="86"/>
                  <a:pt x="86" y="87"/>
                  <a:pt x="84" y="87"/>
                </a:cubicBezTo>
                <a:cubicBezTo>
                  <a:pt x="27" y="87"/>
                  <a:pt x="27" y="87"/>
                  <a:pt x="27" y="87"/>
                </a:cubicBezTo>
                <a:cubicBezTo>
                  <a:pt x="26" y="87"/>
                  <a:pt x="25" y="86"/>
                  <a:pt x="25" y="85"/>
                </a:cubicBezTo>
                <a:cubicBezTo>
                  <a:pt x="25" y="83"/>
                  <a:pt x="26" y="83"/>
                  <a:pt x="27" y="83"/>
                </a:cubicBezTo>
                <a:cubicBezTo>
                  <a:pt x="84" y="83"/>
                  <a:pt x="84" y="83"/>
                  <a:pt x="84" y="83"/>
                </a:cubicBezTo>
                <a:cubicBezTo>
                  <a:pt x="86" y="83"/>
                  <a:pt x="86" y="83"/>
                  <a:pt x="86" y="85"/>
                </a:cubicBezTo>
                <a:close/>
                <a:moveTo>
                  <a:pt x="86" y="104"/>
                </a:moveTo>
                <a:cubicBezTo>
                  <a:pt x="86" y="105"/>
                  <a:pt x="86" y="106"/>
                  <a:pt x="84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6" y="106"/>
                  <a:pt x="25" y="105"/>
                  <a:pt x="25" y="104"/>
                </a:cubicBezTo>
                <a:cubicBezTo>
                  <a:pt x="25" y="102"/>
                  <a:pt x="26" y="102"/>
                  <a:pt x="27" y="102"/>
                </a:cubicBezTo>
                <a:cubicBezTo>
                  <a:pt x="84" y="102"/>
                  <a:pt x="84" y="102"/>
                  <a:pt x="84" y="102"/>
                </a:cubicBezTo>
                <a:cubicBezTo>
                  <a:pt x="86" y="102"/>
                  <a:pt x="86" y="102"/>
                  <a:pt x="86" y="104"/>
                </a:cubicBezTo>
                <a:close/>
                <a:moveTo>
                  <a:pt x="86" y="123"/>
                </a:moveTo>
                <a:cubicBezTo>
                  <a:pt x="86" y="124"/>
                  <a:pt x="86" y="125"/>
                  <a:pt x="84" y="125"/>
                </a:cubicBezTo>
                <a:cubicBezTo>
                  <a:pt x="27" y="125"/>
                  <a:pt x="27" y="125"/>
                  <a:pt x="27" y="125"/>
                </a:cubicBezTo>
                <a:cubicBezTo>
                  <a:pt x="26" y="125"/>
                  <a:pt x="25" y="124"/>
                  <a:pt x="25" y="123"/>
                </a:cubicBezTo>
                <a:cubicBezTo>
                  <a:pt x="25" y="121"/>
                  <a:pt x="26" y="121"/>
                  <a:pt x="27" y="121"/>
                </a:cubicBezTo>
                <a:cubicBezTo>
                  <a:pt x="84" y="121"/>
                  <a:pt x="84" y="121"/>
                  <a:pt x="84" y="121"/>
                </a:cubicBezTo>
                <a:cubicBezTo>
                  <a:pt x="86" y="121"/>
                  <a:pt x="86" y="121"/>
                  <a:pt x="86" y="1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19">
            <a:extLst>
              <a:ext uri="{FF2B5EF4-FFF2-40B4-BE49-F238E27FC236}">
                <a16:creationId xmlns:a16="http://schemas.microsoft.com/office/drawing/2014/main" id="{0098A631-A4F6-49DD-8306-353113292159}"/>
              </a:ext>
            </a:extLst>
          </p:cNvPr>
          <p:cNvSpPr>
            <a:spLocks noEditPoints="1"/>
          </p:cNvSpPr>
          <p:nvPr/>
        </p:nvSpPr>
        <p:spPr bwMode="auto">
          <a:xfrm>
            <a:off x="4507131" y="2482061"/>
            <a:ext cx="519113" cy="736600"/>
          </a:xfrm>
          <a:custGeom>
            <a:avLst/>
            <a:gdLst>
              <a:gd name="T0" fmla="*/ 103 w 105"/>
              <a:gd name="T1" fmla="*/ 19 h 149"/>
              <a:gd name="T2" fmla="*/ 80 w 105"/>
              <a:gd name="T3" fmla="*/ 19 h 149"/>
              <a:gd name="T4" fmla="*/ 80 w 105"/>
              <a:gd name="T5" fmla="*/ 14 h 149"/>
              <a:gd name="T6" fmla="*/ 78 w 105"/>
              <a:gd name="T7" fmla="*/ 12 h 149"/>
              <a:gd name="T8" fmla="*/ 67 w 105"/>
              <a:gd name="T9" fmla="*/ 12 h 149"/>
              <a:gd name="T10" fmla="*/ 52 w 105"/>
              <a:gd name="T11" fmla="*/ 0 h 149"/>
              <a:gd name="T12" fmla="*/ 38 w 105"/>
              <a:gd name="T13" fmla="*/ 12 h 149"/>
              <a:gd name="T14" fmla="*/ 27 w 105"/>
              <a:gd name="T15" fmla="*/ 12 h 149"/>
              <a:gd name="T16" fmla="*/ 25 w 105"/>
              <a:gd name="T17" fmla="*/ 14 h 149"/>
              <a:gd name="T18" fmla="*/ 25 w 105"/>
              <a:gd name="T19" fmla="*/ 19 h 149"/>
              <a:gd name="T20" fmla="*/ 2 w 105"/>
              <a:gd name="T21" fmla="*/ 19 h 149"/>
              <a:gd name="T22" fmla="*/ 0 w 105"/>
              <a:gd name="T23" fmla="*/ 21 h 149"/>
              <a:gd name="T24" fmla="*/ 0 w 105"/>
              <a:gd name="T25" fmla="*/ 147 h 149"/>
              <a:gd name="T26" fmla="*/ 2 w 105"/>
              <a:gd name="T27" fmla="*/ 149 h 149"/>
              <a:gd name="T28" fmla="*/ 103 w 105"/>
              <a:gd name="T29" fmla="*/ 149 h 149"/>
              <a:gd name="T30" fmla="*/ 105 w 105"/>
              <a:gd name="T31" fmla="*/ 147 h 149"/>
              <a:gd name="T32" fmla="*/ 105 w 105"/>
              <a:gd name="T33" fmla="*/ 21 h 149"/>
              <a:gd name="T34" fmla="*/ 103 w 105"/>
              <a:gd name="T35" fmla="*/ 19 h 149"/>
              <a:gd name="T36" fmla="*/ 27 w 105"/>
              <a:gd name="T37" fmla="*/ 42 h 149"/>
              <a:gd name="T38" fmla="*/ 78 w 105"/>
              <a:gd name="T39" fmla="*/ 42 h 149"/>
              <a:gd name="T40" fmla="*/ 80 w 105"/>
              <a:gd name="T41" fmla="*/ 40 h 149"/>
              <a:gd name="T42" fmla="*/ 80 w 105"/>
              <a:gd name="T43" fmla="*/ 35 h 149"/>
              <a:gd name="T44" fmla="*/ 88 w 105"/>
              <a:gd name="T45" fmla="*/ 35 h 149"/>
              <a:gd name="T46" fmla="*/ 88 w 105"/>
              <a:gd name="T47" fmla="*/ 126 h 149"/>
              <a:gd name="T48" fmla="*/ 16 w 105"/>
              <a:gd name="T49" fmla="*/ 126 h 149"/>
              <a:gd name="T50" fmla="*/ 16 w 105"/>
              <a:gd name="T51" fmla="*/ 35 h 149"/>
              <a:gd name="T52" fmla="*/ 25 w 105"/>
              <a:gd name="T53" fmla="*/ 35 h 149"/>
              <a:gd name="T54" fmla="*/ 25 w 105"/>
              <a:gd name="T55" fmla="*/ 40 h 149"/>
              <a:gd name="T56" fmla="*/ 27 w 105"/>
              <a:gd name="T57" fmla="*/ 42 h 149"/>
              <a:gd name="T58" fmla="*/ 29 w 105"/>
              <a:gd name="T59" fmla="*/ 16 h 149"/>
              <a:gd name="T60" fmla="*/ 40 w 105"/>
              <a:gd name="T61" fmla="*/ 16 h 149"/>
              <a:gd name="T62" fmla="*/ 42 w 105"/>
              <a:gd name="T63" fmla="*/ 14 h 149"/>
              <a:gd name="T64" fmla="*/ 52 w 105"/>
              <a:gd name="T65" fmla="*/ 4 h 149"/>
              <a:gd name="T66" fmla="*/ 63 w 105"/>
              <a:gd name="T67" fmla="*/ 14 h 149"/>
              <a:gd name="T68" fmla="*/ 65 w 105"/>
              <a:gd name="T69" fmla="*/ 16 h 149"/>
              <a:gd name="T70" fmla="*/ 76 w 105"/>
              <a:gd name="T71" fmla="*/ 16 h 149"/>
              <a:gd name="T72" fmla="*/ 76 w 105"/>
              <a:gd name="T73" fmla="*/ 38 h 149"/>
              <a:gd name="T74" fmla="*/ 29 w 105"/>
              <a:gd name="T75" fmla="*/ 38 h 149"/>
              <a:gd name="T76" fmla="*/ 29 w 105"/>
              <a:gd name="T77" fmla="*/ 16 h 149"/>
              <a:gd name="T78" fmla="*/ 101 w 105"/>
              <a:gd name="T79" fmla="*/ 145 h 149"/>
              <a:gd name="T80" fmla="*/ 4 w 105"/>
              <a:gd name="T81" fmla="*/ 145 h 149"/>
              <a:gd name="T82" fmla="*/ 4 w 105"/>
              <a:gd name="T83" fmla="*/ 23 h 149"/>
              <a:gd name="T84" fmla="*/ 25 w 105"/>
              <a:gd name="T85" fmla="*/ 23 h 149"/>
              <a:gd name="T86" fmla="*/ 25 w 105"/>
              <a:gd name="T87" fmla="*/ 31 h 149"/>
              <a:gd name="T88" fmla="*/ 14 w 105"/>
              <a:gd name="T89" fmla="*/ 31 h 149"/>
              <a:gd name="T90" fmla="*/ 12 w 105"/>
              <a:gd name="T91" fmla="*/ 33 h 149"/>
              <a:gd name="T92" fmla="*/ 12 w 105"/>
              <a:gd name="T93" fmla="*/ 128 h 149"/>
              <a:gd name="T94" fmla="*/ 14 w 105"/>
              <a:gd name="T95" fmla="*/ 130 h 149"/>
              <a:gd name="T96" fmla="*/ 90 w 105"/>
              <a:gd name="T97" fmla="*/ 130 h 149"/>
              <a:gd name="T98" fmla="*/ 92 w 105"/>
              <a:gd name="T99" fmla="*/ 128 h 149"/>
              <a:gd name="T100" fmla="*/ 92 w 105"/>
              <a:gd name="T101" fmla="*/ 33 h 149"/>
              <a:gd name="T102" fmla="*/ 90 w 105"/>
              <a:gd name="T103" fmla="*/ 31 h 149"/>
              <a:gd name="T104" fmla="*/ 80 w 105"/>
              <a:gd name="T105" fmla="*/ 31 h 149"/>
              <a:gd name="T106" fmla="*/ 80 w 105"/>
              <a:gd name="T107" fmla="*/ 23 h 149"/>
              <a:gd name="T108" fmla="*/ 101 w 105"/>
              <a:gd name="T109" fmla="*/ 23 h 149"/>
              <a:gd name="T110" fmla="*/ 101 w 105"/>
              <a:gd name="T111" fmla="*/ 14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5" h="149">
                <a:moveTo>
                  <a:pt x="103" y="19"/>
                </a:moveTo>
                <a:cubicBezTo>
                  <a:pt x="80" y="19"/>
                  <a:pt x="80" y="19"/>
                  <a:pt x="80" y="19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13"/>
                  <a:pt x="79" y="12"/>
                  <a:pt x="78" y="12"/>
                </a:cubicBezTo>
                <a:cubicBezTo>
                  <a:pt x="67" y="12"/>
                  <a:pt x="67" y="12"/>
                  <a:pt x="67" y="12"/>
                </a:cubicBezTo>
                <a:cubicBezTo>
                  <a:pt x="66" y="5"/>
                  <a:pt x="60" y="0"/>
                  <a:pt x="52" y="0"/>
                </a:cubicBezTo>
                <a:cubicBezTo>
                  <a:pt x="45" y="0"/>
                  <a:pt x="39" y="5"/>
                  <a:pt x="38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26" y="12"/>
                  <a:pt x="25" y="13"/>
                  <a:pt x="25" y="14"/>
                </a:cubicBezTo>
                <a:cubicBezTo>
                  <a:pt x="25" y="19"/>
                  <a:pt x="25" y="19"/>
                  <a:pt x="25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1" y="19"/>
                  <a:pt x="0" y="20"/>
                  <a:pt x="0" y="21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8"/>
                  <a:pt x="1" y="149"/>
                  <a:pt x="2" y="149"/>
                </a:cubicBezTo>
                <a:cubicBezTo>
                  <a:pt x="103" y="149"/>
                  <a:pt x="103" y="149"/>
                  <a:pt x="103" y="149"/>
                </a:cubicBezTo>
                <a:cubicBezTo>
                  <a:pt x="104" y="149"/>
                  <a:pt x="105" y="148"/>
                  <a:pt x="105" y="147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5" y="20"/>
                  <a:pt x="104" y="19"/>
                  <a:pt x="103" y="19"/>
                </a:cubicBezTo>
                <a:close/>
                <a:moveTo>
                  <a:pt x="27" y="42"/>
                </a:moveTo>
                <a:cubicBezTo>
                  <a:pt x="78" y="42"/>
                  <a:pt x="78" y="42"/>
                  <a:pt x="78" y="42"/>
                </a:cubicBezTo>
                <a:cubicBezTo>
                  <a:pt x="79" y="42"/>
                  <a:pt x="80" y="41"/>
                  <a:pt x="80" y="40"/>
                </a:cubicBezTo>
                <a:cubicBezTo>
                  <a:pt x="80" y="35"/>
                  <a:pt x="80" y="35"/>
                  <a:pt x="80" y="35"/>
                </a:cubicBezTo>
                <a:cubicBezTo>
                  <a:pt x="88" y="35"/>
                  <a:pt x="88" y="35"/>
                  <a:pt x="88" y="35"/>
                </a:cubicBezTo>
                <a:cubicBezTo>
                  <a:pt x="88" y="126"/>
                  <a:pt x="88" y="126"/>
                  <a:pt x="88" y="126"/>
                </a:cubicBezTo>
                <a:cubicBezTo>
                  <a:pt x="16" y="126"/>
                  <a:pt x="16" y="126"/>
                  <a:pt x="16" y="126"/>
                </a:cubicBezTo>
                <a:cubicBezTo>
                  <a:pt x="16" y="35"/>
                  <a:pt x="16" y="35"/>
                  <a:pt x="16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40"/>
                  <a:pt x="25" y="40"/>
                  <a:pt x="25" y="40"/>
                </a:cubicBezTo>
                <a:cubicBezTo>
                  <a:pt x="25" y="41"/>
                  <a:pt x="26" y="42"/>
                  <a:pt x="27" y="42"/>
                </a:cubicBezTo>
                <a:close/>
                <a:moveTo>
                  <a:pt x="29" y="16"/>
                </a:moveTo>
                <a:cubicBezTo>
                  <a:pt x="40" y="16"/>
                  <a:pt x="40" y="16"/>
                  <a:pt x="40" y="16"/>
                </a:cubicBezTo>
                <a:cubicBezTo>
                  <a:pt x="41" y="16"/>
                  <a:pt x="42" y="15"/>
                  <a:pt x="42" y="14"/>
                </a:cubicBezTo>
                <a:cubicBezTo>
                  <a:pt x="42" y="8"/>
                  <a:pt x="47" y="4"/>
                  <a:pt x="52" y="4"/>
                </a:cubicBezTo>
                <a:cubicBezTo>
                  <a:pt x="58" y="4"/>
                  <a:pt x="63" y="8"/>
                  <a:pt x="63" y="14"/>
                </a:cubicBezTo>
                <a:cubicBezTo>
                  <a:pt x="63" y="15"/>
                  <a:pt x="64" y="16"/>
                  <a:pt x="65" y="16"/>
                </a:cubicBezTo>
                <a:cubicBezTo>
                  <a:pt x="76" y="16"/>
                  <a:pt x="76" y="16"/>
                  <a:pt x="76" y="16"/>
                </a:cubicBezTo>
                <a:cubicBezTo>
                  <a:pt x="76" y="38"/>
                  <a:pt x="76" y="38"/>
                  <a:pt x="76" y="38"/>
                </a:cubicBezTo>
                <a:cubicBezTo>
                  <a:pt x="29" y="38"/>
                  <a:pt x="29" y="38"/>
                  <a:pt x="29" y="38"/>
                </a:cubicBezTo>
                <a:lnTo>
                  <a:pt x="29" y="16"/>
                </a:lnTo>
                <a:close/>
                <a:moveTo>
                  <a:pt x="101" y="145"/>
                </a:moveTo>
                <a:cubicBezTo>
                  <a:pt x="4" y="145"/>
                  <a:pt x="4" y="145"/>
                  <a:pt x="4" y="145"/>
                </a:cubicBezTo>
                <a:cubicBezTo>
                  <a:pt x="4" y="23"/>
                  <a:pt x="4" y="23"/>
                  <a:pt x="4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31"/>
                  <a:pt x="25" y="31"/>
                  <a:pt x="25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13" y="31"/>
                  <a:pt x="12" y="32"/>
                  <a:pt x="12" y="33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12" y="129"/>
                  <a:pt x="13" y="130"/>
                  <a:pt x="14" y="130"/>
                </a:cubicBezTo>
                <a:cubicBezTo>
                  <a:pt x="90" y="130"/>
                  <a:pt x="90" y="130"/>
                  <a:pt x="90" y="130"/>
                </a:cubicBezTo>
                <a:cubicBezTo>
                  <a:pt x="92" y="130"/>
                  <a:pt x="92" y="129"/>
                  <a:pt x="92" y="128"/>
                </a:cubicBezTo>
                <a:cubicBezTo>
                  <a:pt x="92" y="33"/>
                  <a:pt x="92" y="33"/>
                  <a:pt x="92" y="33"/>
                </a:cubicBezTo>
                <a:cubicBezTo>
                  <a:pt x="92" y="32"/>
                  <a:pt x="92" y="31"/>
                  <a:pt x="90" y="31"/>
                </a:cubicBezTo>
                <a:cubicBezTo>
                  <a:pt x="80" y="31"/>
                  <a:pt x="80" y="31"/>
                  <a:pt x="80" y="31"/>
                </a:cubicBezTo>
                <a:cubicBezTo>
                  <a:pt x="80" y="23"/>
                  <a:pt x="80" y="23"/>
                  <a:pt x="80" y="23"/>
                </a:cubicBezTo>
                <a:cubicBezTo>
                  <a:pt x="101" y="23"/>
                  <a:pt x="101" y="23"/>
                  <a:pt x="101" y="23"/>
                </a:cubicBezTo>
                <a:lnTo>
                  <a:pt x="101" y="14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9B19C7EB-58B6-2548-B3D3-3F64FB4E9C36}"/>
              </a:ext>
            </a:extLst>
          </p:cNvPr>
          <p:cNvSpPr>
            <a:spLocks noEditPoints="1"/>
          </p:cNvSpPr>
          <p:nvPr/>
        </p:nvSpPr>
        <p:spPr bwMode="auto">
          <a:xfrm>
            <a:off x="8124746" y="2537551"/>
            <a:ext cx="741363" cy="741363"/>
          </a:xfrm>
          <a:custGeom>
            <a:avLst/>
            <a:gdLst>
              <a:gd name="T0" fmla="*/ 105 w 150"/>
              <a:gd name="T1" fmla="*/ 82 h 150"/>
              <a:gd name="T2" fmla="*/ 105 w 150"/>
              <a:gd name="T3" fmla="*/ 34 h 150"/>
              <a:gd name="T4" fmla="*/ 105 w 150"/>
              <a:gd name="T5" fmla="*/ 33 h 150"/>
              <a:gd name="T6" fmla="*/ 105 w 150"/>
              <a:gd name="T7" fmla="*/ 33 h 150"/>
              <a:gd name="T8" fmla="*/ 73 w 150"/>
              <a:gd name="T9" fmla="*/ 1 h 150"/>
              <a:gd name="T10" fmla="*/ 72 w 150"/>
              <a:gd name="T11" fmla="*/ 1 h 150"/>
              <a:gd name="T12" fmla="*/ 72 w 150"/>
              <a:gd name="T13" fmla="*/ 1 h 150"/>
              <a:gd name="T14" fmla="*/ 71 w 150"/>
              <a:gd name="T15" fmla="*/ 0 h 150"/>
              <a:gd name="T16" fmla="*/ 0 w 150"/>
              <a:gd name="T17" fmla="*/ 2 h 150"/>
              <a:gd name="T18" fmla="*/ 2 w 150"/>
              <a:gd name="T19" fmla="*/ 137 h 150"/>
              <a:gd name="T20" fmla="*/ 59 w 150"/>
              <a:gd name="T21" fmla="*/ 133 h 150"/>
              <a:gd name="T22" fmla="*/ 4 w 150"/>
              <a:gd name="T23" fmla="*/ 4 h 150"/>
              <a:gd name="T24" fmla="*/ 69 w 150"/>
              <a:gd name="T25" fmla="*/ 34 h 150"/>
              <a:gd name="T26" fmla="*/ 101 w 150"/>
              <a:gd name="T27" fmla="*/ 36 h 150"/>
              <a:gd name="T28" fmla="*/ 73 w 150"/>
              <a:gd name="T29" fmla="*/ 7 h 150"/>
              <a:gd name="T30" fmla="*/ 73 w 150"/>
              <a:gd name="T31" fmla="*/ 32 h 150"/>
              <a:gd name="T32" fmla="*/ 149 w 150"/>
              <a:gd name="T33" fmla="*/ 93 h 150"/>
              <a:gd name="T34" fmla="*/ 130 w 150"/>
              <a:gd name="T35" fmla="*/ 77 h 150"/>
              <a:gd name="T36" fmla="*/ 82 w 150"/>
              <a:gd name="T37" fmla="*/ 125 h 150"/>
              <a:gd name="T38" fmla="*/ 82 w 150"/>
              <a:gd name="T39" fmla="*/ 125 h 150"/>
              <a:gd name="T40" fmla="*/ 76 w 150"/>
              <a:gd name="T41" fmla="*/ 150 h 150"/>
              <a:gd name="T42" fmla="*/ 78 w 150"/>
              <a:gd name="T43" fmla="*/ 150 h 150"/>
              <a:gd name="T44" fmla="*/ 101 w 150"/>
              <a:gd name="T45" fmla="*/ 144 h 150"/>
              <a:gd name="T46" fmla="*/ 101 w 150"/>
              <a:gd name="T47" fmla="*/ 143 h 150"/>
              <a:gd name="T48" fmla="*/ 149 w 150"/>
              <a:gd name="T49" fmla="*/ 93 h 150"/>
              <a:gd name="T50" fmla="*/ 87 w 150"/>
              <a:gd name="T51" fmla="*/ 126 h 150"/>
              <a:gd name="T52" fmla="*/ 132 w 150"/>
              <a:gd name="T53" fmla="*/ 107 h 150"/>
              <a:gd name="T54" fmla="*/ 85 w 150"/>
              <a:gd name="T55" fmla="*/ 130 h 150"/>
              <a:gd name="T56" fmla="*/ 81 w 150"/>
              <a:gd name="T57" fmla="*/ 145 h 150"/>
              <a:gd name="T58" fmla="*/ 135 w 150"/>
              <a:gd name="T59" fmla="*/ 104 h 150"/>
              <a:gd name="T60" fmla="*/ 132 w 150"/>
              <a:gd name="T61" fmla="*/ 81 h 150"/>
              <a:gd name="T62" fmla="*/ 135 w 150"/>
              <a:gd name="T63" fmla="*/ 104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0" h="150">
                <a:moveTo>
                  <a:pt x="101" y="82"/>
                </a:moveTo>
                <a:cubicBezTo>
                  <a:pt x="105" y="82"/>
                  <a:pt x="105" y="82"/>
                  <a:pt x="105" y="82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05" y="34"/>
                  <a:pt x="105" y="34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73" y="1"/>
                  <a:pt x="73" y="1"/>
                  <a:pt x="73" y="1"/>
                </a:cubicBezTo>
                <a:cubicBezTo>
                  <a:pt x="73" y="1"/>
                  <a:pt x="73" y="1"/>
                  <a:pt x="73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2" y="1"/>
                  <a:pt x="72" y="1"/>
                </a:cubicBezTo>
                <a:cubicBezTo>
                  <a:pt x="72" y="1"/>
                  <a:pt x="72" y="1"/>
                  <a:pt x="72" y="1"/>
                </a:cubicBezTo>
                <a:cubicBezTo>
                  <a:pt x="72" y="1"/>
                  <a:pt x="72" y="0"/>
                  <a:pt x="72" y="0"/>
                </a:cubicBezTo>
                <a:cubicBezTo>
                  <a:pt x="72" y="0"/>
                  <a:pt x="72" y="0"/>
                  <a:pt x="71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37"/>
                  <a:pt x="1" y="137"/>
                  <a:pt x="2" y="137"/>
                </a:cubicBezTo>
                <a:cubicBezTo>
                  <a:pt x="59" y="137"/>
                  <a:pt x="59" y="137"/>
                  <a:pt x="59" y="137"/>
                </a:cubicBezTo>
                <a:cubicBezTo>
                  <a:pt x="59" y="133"/>
                  <a:pt x="59" y="133"/>
                  <a:pt x="59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4"/>
                  <a:pt x="4" y="4"/>
                  <a:pt x="4" y="4"/>
                </a:cubicBezTo>
                <a:cubicBezTo>
                  <a:pt x="69" y="4"/>
                  <a:pt x="69" y="4"/>
                  <a:pt x="69" y="4"/>
                </a:cubicBezTo>
                <a:cubicBezTo>
                  <a:pt x="69" y="34"/>
                  <a:pt x="69" y="34"/>
                  <a:pt x="69" y="34"/>
                </a:cubicBezTo>
                <a:cubicBezTo>
                  <a:pt x="69" y="35"/>
                  <a:pt x="70" y="36"/>
                  <a:pt x="71" y="36"/>
                </a:cubicBezTo>
                <a:cubicBezTo>
                  <a:pt x="101" y="36"/>
                  <a:pt x="101" y="36"/>
                  <a:pt x="101" y="36"/>
                </a:cubicBezTo>
                <a:lnTo>
                  <a:pt x="101" y="82"/>
                </a:lnTo>
                <a:close/>
                <a:moveTo>
                  <a:pt x="73" y="7"/>
                </a:moveTo>
                <a:cubicBezTo>
                  <a:pt x="98" y="32"/>
                  <a:pt x="98" y="32"/>
                  <a:pt x="98" y="32"/>
                </a:cubicBezTo>
                <a:cubicBezTo>
                  <a:pt x="73" y="32"/>
                  <a:pt x="73" y="32"/>
                  <a:pt x="73" y="32"/>
                </a:cubicBezTo>
                <a:lnTo>
                  <a:pt x="73" y="7"/>
                </a:lnTo>
                <a:close/>
                <a:moveTo>
                  <a:pt x="149" y="93"/>
                </a:moveTo>
                <a:cubicBezTo>
                  <a:pt x="133" y="77"/>
                  <a:pt x="133" y="77"/>
                  <a:pt x="133" y="77"/>
                </a:cubicBezTo>
                <a:cubicBezTo>
                  <a:pt x="132" y="76"/>
                  <a:pt x="131" y="76"/>
                  <a:pt x="130" y="77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5"/>
                  <a:pt x="82" y="125"/>
                  <a:pt x="82" y="125"/>
                </a:cubicBezTo>
                <a:cubicBezTo>
                  <a:pt x="82" y="125"/>
                  <a:pt x="82" y="125"/>
                  <a:pt x="82" y="125"/>
                </a:cubicBezTo>
                <a:cubicBezTo>
                  <a:pt x="82" y="125"/>
                  <a:pt x="82" y="125"/>
                  <a:pt x="82" y="125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9"/>
                  <a:pt x="76" y="150"/>
                </a:cubicBezTo>
                <a:cubicBezTo>
                  <a:pt x="77" y="150"/>
                  <a:pt x="77" y="150"/>
                  <a:pt x="78" y="150"/>
                </a:cubicBezTo>
                <a:cubicBezTo>
                  <a:pt x="78" y="150"/>
                  <a:pt x="78" y="150"/>
                  <a:pt x="78" y="150"/>
                </a:cubicBezTo>
                <a:cubicBezTo>
                  <a:pt x="100" y="144"/>
                  <a:pt x="100" y="144"/>
                  <a:pt x="100" y="144"/>
                </a:cubicBezTo>
                <a:cubicBezTo>
                  <a:pt x="101" y="144"/>
                  <a:pt x="101" y="144"/>
                  <a:pt x="101" y="144"/>
                </a:cubicBezTo>
                <a:cubicBezTo>
                  <a:pt x="101" y="144"/>
                  <a:pt x="101" y="144"/>
                  <a:pt x="101" y="144"/>
                </a:cubicBezTo>
                <a:cubicBezTo>
                  <a:pt x="101" y="143"/>
                  <a:pt x="101" y="143"/>
                  <a:pt x="101" y="143"/>
                </a:cubicBezTo>
                <a:cubicBezTo>
                  <a:pt x="149" y="96"/>
                  <a:pt x="149" y="96"/>
                  <a:pt x="149" y="96"/>
                </a:cubicBezTo>
                <a:cubicBezTo>
                  <a:pt x="150" y="95"/>
                  <a:pt x="150" y="94"/>
                  <a:pt x="149" y="93"/>
                </a:cubicBezTo>
                <a:close/>
                <a:moveTo>
                  <a:pt x="100" y="139"/>
                </a:moveTo>
                <a:cubicBezTo>
                  <a:pt x="87" y="126"/>
                  <a:pt x="87" y="126"/>
                  <a:pt x="87" y="126"/>
                </a:cubicBezTo>
                <a:cubicBezTo>
                  <a:pt x="119" y="94"/>
                  <a:pt x="119" y="94"/>
                  <a:pt x="119" y="94"/>
                </a:cubicBezTo>
                <a:cubicBezTo>
                  <a:pt x="132" y="107"/>
                  <a:pt x="132" y="107"/>
                  <a:pt x="132" y="107"/>
                </a:cubicBezTo>
                <a:lnTo>
                  <a:pt x="100" y="139"/>
                </a:lnTo>
                <a:close/>
                <a:moveTo>
                  <a:pt x="85" y="130"/>
                </a:moveTo>
                <a:cubicBezTo>
                  <a:pt x="96" y="141"/>
                  <a:pt x="96" y="141"/>
                  <a:pt x="96" y="141"/>
                </a:cubicBezTo>
                <a:cubicBezTo>
                  <a:pt x="81" y="145"/>
                  <a:pt x="81" y="145"/>
                  <a:pt x="81" y="145"/>
                </a:cubicBezTo>
                <a:lnTo>
                  <a:pt x="85" y="130"/>
                </a:lnTo>
                <a:close/>
                <a:moveTo>
                  <a:pt x="135" y="104"/>
                </a:moveTo>
                <a:cubicBezTo>
                  <a:pt x="122" y="91"/>
                  <a:pt x="122" y="91"/>
                  <a:pt x="122" y="91"/>
                </a:cubicBezTo>
                <a:cubicBezTo>
                  <a:pt x="132" y="81"/>
                  <a:pt x="132" y="81"/>
                  <a:pt x="132" y="81"/>
                </a:cubicBezTo>
                <a:cubicBezTo>
                  <a:pt x="145" y="94"/>
                  <a:pt x="145" y="94"/>
                  <a:pt x="145" y="94"/>
                </a:cubicBezTo>
                <a:lnTo>
                  <a:pt x="135" y="1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97BE96B1-F173-E544-B6BB-935C67F570B4}"/>
              </a:ext>
            </a:extLst>
          </p:cNvPr>
          <p:cNvSpPr>
            <a:spLocks noEditPoints="1"/>
          </p:cNvSpPr>
          <p:nvPr/>
        </p:nvSpPr>
        <p:spPr bwMode="auto">
          <a:xfrm>
            <a:off x="9342901" y="2601846"/>
            <a:ext cx="736600" cy="612775"/>
          </a:xfrm>
          <a:custGeom>
            <a:avLst/>
            <a:gdLst>
              <a:gd name="T0" fmla="*/ 147 w 149"/>
              <a:gd name="T1" fmla="*/ 13 h 124"/>
              <a:gd name="T2" fmla="*/ 59 w 149"/>
              <a:gd name="T3" fmla="*/ 13 h 124"/>
              <a:gd name="T4" fmla="*/ 47 w 149"/>
              <a:gd name="T5" fmla="*/ 1 h 124"/>
              <a:gd name="T6" fmla="*/ 46 w 149"/>
              <a:gd name="T7" fmla="*/ 0 h 124"/>
              <a:gd name="T8" fmla="*/ 2 w 149"/>
              <a:gd name="T9" fmla="*/ 0 h 124"/>
              <a:gd name="T10" fmla="*/ 0 w 149"/>
              <a:gd name="T11" fmla="*/ 2 h 124"/>
              <a:gd name="T12" fmla="*/ 0 w 149"/>
              <a:gd name="T13" fmla="*/ 122 h 124"/>
              <a:gd name="T14" fmla="*/ 2 w 149"/>
              <a:gd name="T15" fmla="*/ 124 h 124"/>
              <a:gd name="T16" fmla="*/ 147 w 149"/>
              <a:gd name="T17" fmla="*/ 124 h 124"/>
              <a:gd name="T18" fmla="*/ 149 w 149"/>
              <a:gd name="T19" fmla="*/ 122 h 124"/>
              <a:gd name="T20" fmla="*/ 149 w 149"/>
              <a:gd name="T21" fmla="*/ 15 h 124"/>
              <a:gd name="T22" fmla="*/ 147 w 149"/>
              <a:gd name="T23" fmla="*/ 13 h 124"/>
              <a:gd name="T24" fmla="*/ 145 w 149"/>
              <a:gd name="T25" fmla="*/ 120 h 124"/>
              <a:gd name="T26" fmla="*/ 4 w 149"/>
              <a:gd name="T27" fmla="*/ 120 h 124"/>
              <a:gd name="T28" fmla="*/ 4 w 149"/>
              <a:gd name="T29" fmla="*/ 4 h 124"/>
              <a:gd name="T30" fmla="*/ 45 w 149"/>
              <a:gd name="T31" fmla="*/ 4 h 124"/>
              <a:gd name="T32" fmla="*/ 57 w 149"/>
              <a:gd name="T33" fmla="*/ 16 h 124"/>
              <a:gd name="T34" fmla="*/ 59 w 149"/>
              <a:gd name="T35" fmla="*/ 17 h 124"/>
              <a:gd name="T36" fmla="*/ 145 w 149"/>
              <a:gd name="T37" fmla="*/ 17 h 124"/>
              <a:gd name="T38" fmla="*/ 145 w 149"/>
              <a:gd name="T39" fmla="*/ 12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24">
                <a:moveTo>
                  <a:pt x="147" y="13"/>
                </a:moveTo>
                <a:cubicBezTo>
                  <a:pt x="59" y="13"/>
                  <a:pt x="59" y="13"/>
                  <a:pt x="59" y="13"/>
                </a:cubicBez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6" y="0"/>
                  <a:pt x="4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4"/>
                  <a:pt x="1" y="124"/>
                  <a:pt x="2" y="124"/>
                </a:cubicBezTo>
                <a:cubicBezTo>
                  <a:pt x="147" y="124"/>
                  <a:pt x="147" y="124"/>
                  <a:pt x="147" y="124"/>
                </a:cubicBezTo>
                <a:cubicBezTo>
                  <a:pt x="148" y="124"/>
                  <a:pt x="149" y="124"/>
                  <a:pt x="149" y="122"/>
                </a:cubicBezTo>
                <a:cubicBezTo>
                  <a:pt x="149" y="15"/>
                  <a:pt x="149" y="15"/>
                  <a:pt x="149" y="15"/>
                </a:cubicBezTo>
                <a:cubicBezTo>
                  <a:pt x="149" y="14"/>
                  <a:pt x="148" y="13"/>
                  <a:pt x="147" y="13"/>
                </a:cubicBezTo>
                <a:close/>
                <a:moveTo>
                  <a:pt x="145" y="120"/>
                </a:moveTo>
                <a:cubicBezTo>
                  <a:pt x="4" y="120"/>
                  <a:pt x="4" y="120"/>
                  <a:pt x="4" y="120"/>
                </a:cubicBezTo>
                <a:cubicBezTo>
                  <a:pt x="4" y="4"/>
                  <a:pt x="4" y="4"/>
                  <a:pt x="4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57" y="16"/>
                  <a:pt x="57" y="16"/>
                  <a:pt x="57" y="16"/>
                </a:cubicBezTo>
                <a:cubicBezTo>
                  <a:pt x="58" y="17"/>
                  <a:pt x="58" y="17"/>
                  <a:pt x="59" y="17"/>
                </a:cubicBezTo>
                <a:cubicBezTo>
                  <a:pt x="145" y="17"/>
                  <a:pt x="145" y="17"/>
                  <a:pt x="145" y="17"/>
                </a:cubicBezTo>
                <a:lnTo>
                  <a:pt x="145" y="1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28FF186D-2298-7947-ACA9-19905990C8A5}"/>
              </a:ext>
            </a:extLst>
          </p:cNvPr>
          <p:cNvSpPr>
            <a:spLocks/>
          </p:cNvSpPr>
          <p:nvPr/>
        </p:nvSpPr>
        <p:spPr bwMode="auto">
          <a:xfrm>
            <a:off x="879475" y="3732119"/>
            <a:ext cx="687388" cy="736600"/>
          </a:xfrm>
          <a:custGeom>
            <a:avLst/>
            <a:gdLst>
              <a:gd name="T0" fmla="*/ 123 w 139"/>
              <a:gd name="T1" fmla="*/ 132 h 149"/>
              <a:gd name="T2" fmla="*/ 106 w 139"/>
              <a:gd name="T3" fmla="*/ 149 h 149"/>
              <a:gd name="T4" fmla="*/ 105 w 139"/>
              <a:gd name="T5" fmla="*/ 149 h 149"/>
              <a:gd name="T6" fmla="*/ 104 w 139"/>
              <a:gd name="T7" fmla="*/ 149 h 149"/>
              <a:gd name="T8" fmla="*/ 104 w 139"/>
              <a:gd name="T9" fmla="*/ 146 h 149"/>
              <a:gd name="T10" fmla="*/ 120 w 139"/>
              <a:gd name="T11" fmla="*/ 130 h 149"/>
              <a:gd name="T12" fmla="*/ 132 w 139"/>
              <a:gd name="T13" fmla="*/ 77 h 149"/>
              <a:gd name="T14" fmla="*/ 103 w 139"/>
              <a:gd name="T15" fmla="*/ 31 h 149"/>
              <a:gd name="T16" fmla="*/ 50 w 139"/>
              <a:gd name="T17" fmla="*/ 19 h 149"/>
              <a:gd name="T18" fmla="*/ 6 w 139"/>
              <a:gd name="T19" fmla="*/ 44 h 149"/>
              <a:gd name="T20" fmla="*/ 46 w 139"/>
              <a:gd name="T21" fmla="*/ 44 h 149"/>
              <a:gd name="T22" fmla="*/ 48 w 139"/>
              <a:gd name="T23" fmla="*/ 46 h 149"/>
              <a:gd name="T24" fmla="*/ 46 w 139"/>
              <a:gd name="T25" fmla="*/ 48 h 149"/>
              <a:gd name="T26" fmla="*/ 2 w 139"/>
              <a:gd name="T27" fmla="*/ 48 h 149"/>
              <a:gd name="T28" fmla="*/ 0 w 139"/>
              <a:gd name="T29" fmla="*/ 46 h 149"/>
              <a:gd name="T30" fmla="*/ 0 w 139"/>
              <a:gd name="T31" fmla="*/ 2 h 149"/>
              <a:gd name="T32" fmla="*/ 2 w 139"/>
              <a:gd name="T33" fmla="*/ 0 h 149"/>
              <a:gd name="T34" fmla="*/ 4 w 139"/>
              <a:gd name="T35" fmla="*/ 2 h 149"/>
              <a:gd name="T36" fmla="*/ 4 w 139"/>
              <a:gd name="T37" fmla="*/ 41 h 149"/>
              <a:gd name="T38" fmla="*/ 50 w 139"/>
              <a:gd name="T39" fmla="*/ 15 h 149"/>
              <a:gd name="T40" fmla="*/ 106 w 139"/>
              <a:gd name="T41" fmla="*/ 28 h 149"/>
              <a:gd name="T42" fmla="*/ 136 w 139"/>
              <a:gd name="T43" fmla="*/ 76 h 149"/>
              <a:gd name="T44" fmla="*/ 123 w 139"/>
              <a:gd name="T45" fmla="*/ 132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9" h="149">
                <a:moveTo>
                  <a:pt x="123" y="132"/>
                </a:moveTo>
                <a:cubicBezTo>
                  <a:pt x="119" y="139"/>
                  <a:pt x="113" y="144"/>
                  <a:pt x="106" y="149"/>
                </a:cubicBezTo>
                <a:cubicBezTo>
                  <a:pt x="106" y="149"/>
                  <a:pt x="106" y="149"/>
                  <a:pt x="105" y="149"/>
                </a:cubicBezTo>
                <a:cubicBezTo>
                  <a:pt x="105" y="149"/>
                  <a:pt x="104" y="149"/>
                  <a:pt x="104" y="149"/>
                </a:cubicBezTo>
                <a:cubicBezTo>
                  <a:pt x="103" y="148"/>
                  <a:pt x="103" y="146"/>
                  <a:pt x="104" y="146"/>
                </a:cubicBezTo>
                <a:cubicBezTo>
                  <a:pt x="110" y="141"/>
                  <a:pt x="116" y="136"/>
                  <a:pt x="120" y="130"/>
                </a:cubicBezTo>
                <a:cubicBezTo>
                  <a:pt x="131" y="114"/>
                  <a:pt x="135" y="96"/>
                  <a:pt x="132" y="77"/>
                </a:cubicBezTo>
                <a:cubicBezTo>
                  <a:pt x="129" y="58"/>
                  <a:pt x="119" y="42"/>
                  <a:pt x="103" y="31"/>
                </a:cubicBezTo>
                <a:cubicBezTo>
                  <a:pt x="88" y="20"/>
                  <a:pt x="69" y="16"/>
                  <a:pt x="50" y="19"/>
                </a:cubicBezTo>
                <a:cubicBezTo>
                  <a:pt x="33" y="22"/>
                  <a:pt x="17" y="30"/>
                  <a:pt x="6" y="44"/>
                </a:cubicBezTo>
                <a:cubicBezTo>
                  <a:pt x="46" y="44"/>
                  <a:pt x="46" y="44"/>
                  <a:pt x="46" y="44"/>
                </a:cubicBezTo>
                <a:cubicBezTo>
                  <a:pt x="48" y="44"/>
                  <a:pt x="48" y="45"/>
                  <a:pt x="48" y="46"/>
                </a:cubicBezTo>
                <a:cubicBezTo>
                  <a:pt x="48" y="47"/>
                  <a:pt x="48" y="48"/>
                  <a:pt x="46" y="48"/>
                </a:cubicBezTo>
                <a:cubicBezTo>
                  <a:pt x="2" y="48"/>
                  <a:pt x="2" y="48"/>
                  <a:pt x="2" y="48"/>
                </a:cubicBezTo>
                <a:cubicBezTo>
                  <a:pt x="1" y="48"/>
                  <a:pt x="0" y="47"/>
                  <a:pt x="0" y="4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41"/>
                  <a:pt x="4" y="41"/>
                  <a:pt x="4" y="41"/>
                </a:cubicBezTo>
                <a:cubicBezTo>
                  <a:pt x="16" y="27"/>
                  <a:pt x="32" y="18"/>
                  <a:pt x="50" y="15"/>
                </a:cubicBezTo>
                <a:cubicBezTo>
                  <a:pt x="70" y="11"/>
                  <a:pt x="89" y="16"/>
                  <a:pt x="106" y="28"/>
                </a:cubicBezTo>
                <a:cubicBezTo>
                  <a:pt x="122" y="39"/>
                  <a:pt x="133" y="57"/>
                  <a:pt x="136" y="76"/>
                </a:cubicBezTo>
                <a:cubicBezTo>
                  <a:pt x="139" y="96"/>
                  <a:pt x="135" y="116"/>
                  <a:pt x="123" y="1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FAC492F3-3C0F-0242-9DA0-7B85AAA99FA1}"/>
              </a:ext>
            </a:extLst>
          </p:cNvPr>
          <p:cNvSpPr>
            <a:spLocks/>
          </p:cNvSpPr>
          <p:nvPr/>
        </p:nvSpPr>
        <p:spPr bwMode="auto">
          <a:xfrm>
            <a:off x="3271112" y="3886027"/>
            <a:ext cx="736600" cy="336550"/>
          </a:xfrm>
          <a:custGeom>
            <a:avLst/>
            <a:gdLst>
              <a:gd name="T0" fmla="*/ 149 w 149"/>
              <a:gd name="T1" fmla="*/ 34 h 68"/>
              <a:gd name="T2" fmla="*/ 147 w 149"/>
              <a:gd name="T3" fmla="*/ 36 h 68"/>
              <a:gd name="T4" fmla="*/ 7 w 149"/>
              <a:gd name="T5" fmla="*/ 36 h 68"/>
              <a:gd name="T6" fmla="*/ 35 w 149"/>
              <a:gd name="T7" fmla="*/ 64 h 68"/>
              <a:gd name="T8" fmla="*/ 35 w 149"/>
              <a:gd name="T9" fmla="*/ 67 h 68"/>
              <a:gd name="T10" fmla="*/ 33 w 149"/>
              <a:gd name="T11" fmla="*/ 68 h 68"/>
              <a:gd name="T12" fmla="*/ 32 w 149"/>
              <a:gd name="T13" fmla="*/ 67 h 68"/>
              <a:gd name="T14" fmla="*/ 0 w 149"/>
              <a:gd name="T15" fmla="*/ 36 h 68"/>
              <a:gd name="T16" fmla="*/ 0 w 149"/>
              <a:gd name="T17" fmla="*/ 35 h 68"/>
              <a:gd name="T18" fmla="*/ 0 w 149"/>
              <a:gd name="T19" fmla="*/ 35 h 68"/>
              <a:gd name="T20" fmla="*/ 0 w 149"/>
              <a:gd name="T21" fmla="*/ 34 h 68"/>
              <a:gd name="T22" fmla="*/ 0 w 149"/>
              <a:gd name="T23" fmla="*/ 34 h 68"/>
              <a:gd name="T24" fmla="*/ 0 w 149"/>
              <a:gd name="T25" fmla="*/ 33 h 68"/>
              <a:gd name="T26" fmla="*/ 0 w 149"/>
              <a:gd name="T27" fmla="*/ 33 h 68"/>
              <a:gd name="T28" fmla="*/ 32 w 149"/>
              <a:gd name="T29" fmla="*/ 1 h 68"/>
              <a:gd name="T30" fmla="*/ 35 w 149"/>
              <a:gd name="T31" fmla="*/ 1 h 68"/>
              <a:gd name="T32" fmla="*/ 35 w 149"/>
              <a:gd name="T33" fmla="*/ 4 h 68"/>
              <a:gd name="T34" fmla="*/ 7 w 149"/>
              <a:gd name="T35" fmla="*/ 32 h 68"/>
              <a:gd name="T36" fmla="*/ 147 w 149"/>
              <a:gd name="T37" fmla="*/ 32 h 68"/>
              <a:gd name="T38" fmla="*/ 149 w 149"/>
              <a:gd name="T39" fmla="*/ 34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68">
                <a:moveTo>
                  <a:pt x="149" y="34"/>
                </a:moveTo>
                <a:cubicBezTo>
                  <a:pt x="149" y="35"/>
                  <a:pt x="149" y="36"/>
                  <a:pt x="147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35" y="64"/>
                  <a:pt x="35" y="64"/>
                  <a:pt x="35" y="64"/>
                </a:cubicBezTo>
                <a:cubicBezTo>
                  <a:pt x="36" y="65"/>
                  <a:pt x="36" y="67"/>
                  <a:pt x="35" y="67"/>
                </a:cubicBezTo>
                <a:cubicBezTo>
                  <a:pt x="34" y="68"/>
                  <a:pt x="34" y="68"/>
                  <a:pt x="33" y="68"/>
                </a:cubicBezTo>
                <a:cubicBezTo>
                  <a:pt x="33" y="68"/>
                  <a:pt x="32" y="68"/>
                  <a:pt x="32" y="67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4"/>
                  <a:pt x="0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32" y="1"/>
                  <a:pt x="32" y="1"/>
                  <a:pt x="32" y="1"/>
                </a:cubicBezTo>
                <a:cubicBezTo>
                  <a:pt x="33" y="0"/>
                  <a:pt x="34" y="0"/>
                  <a:pt x="35" y="1"/>
                </a:cubicBezTo>
                <a:cubicBezTo>
                  <a:pt x="36" y="2"/>
                  <a:pt x="36" y="3"/>
                  <a:pt x="35" y="4"/>
                </a:cubicBezTo>
                <a:cubicBezTo>
                  <a:pt x="7" y="32"/>
                  <a:pt x="7" y="32"/>
                  <a:pt x="7" y="32"/>
                </a:cubicBezTo>
                <a:cubicBezTo>
                  <a:pt x="147" y="32"/>
                  <a:pt x="147" y="32"/>
                  <a:pt x="147" y="32"/>
                </a:cubicBezTo>
                <a:cubicBezTo>
                  <a:pt x="149" y="32"/>
                  <a:pt x="149" y="33"/>
                  <a:pt x="149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5">
            <a:extLst>
              <a:ext uri="{FF2B5EF4-FFF2-40B4-BE49-F238E27FC236}">
                <a16:creationId xmlns:a16="http://schemas.microsoft.com/office/drawing/2014/main" id="{6D7C2EE9-A05E-4F47-A596-873B6CB7C45F}"/>
              </a:ext>
            </a:extLst>
          </p:cNvPr>
          <p:cNvSpPr>
            <a:spLocks noEditPoints="1"/>
          </p:cNvSpPr>
          <p:nvPr/>
        </p:nvSpPr>
        <p:spPr bwMode="auto">
          <a:xfrm>
            <a:off x="2012460" y="3727356"/>
            <a:ext cx="741363" cy="741363"/>
          </a:xfrm>
          <a:custGeom>
            <a:avLst/>
            <a:gdLst>
              <a:gd name="T0" fmla="*/ 59 w 150"/>
              <a:gd name="T1" fmla="*/ 108 h 150"/>
              <a:gd name="T2" fmla="*/ 20 w 150"/>
              <a:gd name="T3" fmla="*/ 108 h 150"/>
              <a:gd name="T4" fmla="*/ 23 w 150"/>
              <a:gd name="T5" fmla="*/ 101 h 150"/>
              <a:gd name="T6" fmla="*/ 23 w 150"/>
              <a:gd name="T7" fmla="*/ 30 h 150"/>
              <a:gd name="T8" fmla="*/ 127 w 150"/>
              <a:gd name="T9" fmla="*/ 30 h 150"/>
              <a:gd name="T10" fmla="*/ 127 w 150"/>
              <a:gd name="T11" fmla="*/ 59 h 150"/>
              <a:gd name="T12" fmla="*/ 129 w 150"/>
              <a:gd name="T13" fmla="*/ 61 h 150"/>
              <a:gd name="T14" fmla="*/ 131 w 150"/>
              <a:gd name="T15" fmla="*/ 59 h 150"/>
              <a:gd name="T16" fmla="*/ 131 w 150"/>
              <a:gd name="T17" fmla="*/ 28 h 150"/>
              <a:gd name="T18" fmla="*/ 129 w 150"/>
              <a:gd name="T19" fmla="*/ 26 h 150"/>
              <a:gd name="T20" fmla="*/ 118 w 150"/>
              <a:gd name="T21" fmla="*/ 26 h 150"/>
              <a:gd name="T22" fmla="*/ 118 w 150"/>
              <a:gd name="T23" fmla="*/ 15 h 150"/>
              <a:gd name="T24" fmla="*/ 116 w 150"/>
              <a:gd name="T25" fmla="*/ 13 h 150"/>
              <a:gd name="T26" fmla="*/ 36 w 150"/>
              <a:gd name="T27" fmla="*/ 13 h 150"/>
              <a:gd name="T28" fmla="*/ 36 w 150"/>
              <a:gd name="T29" fmla="*/ 2 h 150"/>
              <a:gd name="T30" fmla="*/ 34 w 150"/>
              <a:gd name="T31" fmla="*/ 0 h 150"/>
              <a:gd name="T32" fmla="*/ 2 w 150"/>
              <a:gd name="T33" fmla="*/ 0 h 150"/>
              <a:gd name="T34" fmla="*/ 0 w 150"/>
              <a:gd name="T35" fmla="*/ 2 h 150"/>
              <a:gd name="T36" fmla="*/ 0 w 150"/>
              <a:gd name="T37" fmla="*/ 101 h 150"/>
              <a:gd name="T38" fmla="*/ 12 w 150"/>
              <a:gd name="T39" fmla="*/ 112 h 150"/>
              <a:gd name="T40" fmla="*/ 59 w 150"/>
              <a:gd name="T41" fmla="*/ 112 h 150"/>
              <a:gd name="T42" fmla="*/ 61 w 150"/>
              <a:gd name="T43" fmla="*/ 110 h 150"/>
              <a:gd name="T44" fmla="*/ 59 w 150"/>
              <a:gd name="T45" fmla="*/ 108 h 150"/>
              <a:gd name="T46" fmla="*/ 4 w 150"/>
              <a:gd name="T47" fmla="*/ 101 h 150"/>
              <a:gd name="T48" fmla="*/ 4 w 150"/>
              <a:gd name="T49" fmla="*/ 4 h 150"/>
              <a:gd name="T50" fmla="*/ 32 w 150"/>
              <a:gd name="T51" fmla="*/ 4 h 150"/>
              <a:gd name="T52" fmla="*/ 32 w 150"/>
              <a:gd name="T53" fmla="*/ 15 h 150"/>
              <a:gd name="T54" fmla="*/ 34 w 150"/>
              <a:gd name="T55" fmla="*/ 17 h 150"/>
              <a:gd name="T56" fmla="*/ 114 w 150"/>
              <a:gd name="T57" fmla="*/ 17 h 150"/>
              <a:gd name="T58" fmla="*/ 114 w 150"/>
              <a:gd name="T59" fmla="*/ 26 h 150"/>
              <a:gd name="T60" fmla="*/ 21 w 150"/>
              <a:gd name="T61" fmla="*/ 26 h 150"/>
              <a:gd name="T62" fmla="*/ 19 w 150"/>
              <a:gd name="T63" fmla="*/ 28 h 150"/>
              <a:gd name="T64" fmla="*/ 19 w 150"/>
              <a:gd name="T65" fmla="*/ 101 h 150"/>
              <a:gd name="T66" fmla="*/ 12 w 150"/>
              <a:gd name="T67" fmla="*/ 108 h 150"/>
              <a:gd name="T68" fmla="*/ 4 w 150"/>
              <a:gd name="T69" fmla="*/ 101 h 150"/>
              <a:gd name="T70" fmla="*/ 149 w 150"/>
              <a:gd name="T71" fmla="*/ 147 h 150"/>
              <a:gd name="T72" fmla="*/ 128 w 150"/>
              <a:gd name="T73" fmla="*/ 126 h 150"/>
              <a:gd name="T74" fmla="*/ 135 w 150"/>
              <a:gd name="T75" fmla="*/ 109 h 150"/>
              <a:gd name="T76" fmla="*/ 109 w 150"/>
              <a:gd name="T77" fmla="*/ 83 h 150"/>
              <a:gd name="T78" fmla="*/ 82 w 150"/>
              <a:gd name="T79" fmla="*/ 109 h 150"/>
              <a:gd name="T80" fmla="*/ 109 w 150"/>
              <a:gd name="T81" fmla="*/ 135 h 150"/>
              <a:gd name="T82" fmla="*/ 126 w 150"/>
              <a:gd name="T83" fmla="*/ 129 h 150"/>
              <a:gd name="T84" fmla="*/ 146 w 150"/>
              <a:gd name="T85" fmla="*/ 150 h 150"/>
              <a:gd name="T86" fmla="*/ 148 w 150"/>
              <a:gd name="T87" fmla="*/ 150 h 150"/>
              <a:gd name="T88" fmla="*/ 149 w 150"/>
              <a:gd name="T89" fmla="*/ 150 h 150"/>
              <a:gd name="T90" fmla="*/ 149 w 150"/>
              <a:gd name="T91" fmla="*/ 147 h 150"/>
              <a:gd name="T92" fmla="*/ 86 w 150"/>
              <a:gd name="T93" fmla="*/ 109 h 150"/>
              <a:gd name="T94" fmla="*/ 109 w 150"/>
              <a:gd name="T95" fmla="*/ 87 h 150"/>
              <a:gd name="T96" fmla="*/ 131 w 150"/>
              <a:gd name="T97" fmla="*/ 109 h 150"/>
              <a:gd name="T98" fmla="*/ 109 w 150"/>
              <a:gd name="T99" fmla="*/ 131 h 150"/>
              <a:gd name="T100" fmla="*/ 86 w 150"/>
              <a:gd name="T101" fmla="*/ 10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0" h="150">
                <a:moveTo>
                  <a:pt x="59" y="108"/>
                </a:moveTo>
                <a:cubicBezTo>
                  <a:pt x="20" y="108"/>
                  <a:pt x="20" y="108"/>
                  <a:pt x="20" y="108"/>
                </a:cubicBezTo>
                <a:cubicBezTo>
                  <a:pt x="22" y="106"/>
                  <a:pt x="23" y="103"/>
                  <a:pt x="23" y="101"/>
                </a:cubicBezTo>
                <a:cubicBezTo>
                  <a:pt x="23" y="30"/>
                  <a:pt x="23" y="30"/>
                  <a:pt x="23" y="30"/>
                </a:cubicBezTo>
                <a:cubicBezTo>
                  <a:pt x="127" y="30"/>
                  <a:pt x="127" y="30"/>
                  <a:pt x="127" y="30"/>
                </a:cubicBezTo>
                <a:cubicBezTo>
                  <a:pt x="127" y="59"/>
                  <a:pt x="127" y="59"/>
                  <a:pt x="127" y="59"/>
                </a:cubicBezTo>
                <a:cubicBezTo>
                  <a:pt x="127" y="61"/>
                  <a:pt x="128" y="61"/>
                  <a:pt x="129" y="61"/>
                </a:cubicBezTo>
                <a:cubicBezTo>
                  <a:pt x="130" y="61"/>
                  <a:pt x="131" y="61"/>
                  <a:pt x="131" y="59"/>
                </a:cubicBezTo>
                <a:cubicBezTo>
                  <a:pt x="131" y="28"/>
                  <a:pt x="131" y="28"/>
                  <a:pt x="131" y="28"/>
                </a:cubicBezTo>
                <a:cubicBezTo>
                  <a:pt x="131" y="27"/>
                  <a:pt x="130" y="26"/>
                  <a:pt x="129" y="26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4"/>
                  <a:pt x="117" y="13"/>
                  <a:pt x="116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1"/>
                  <a:pt x="35" y="0"/>
                  <a:pt x="34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07"/>
                  <a:pt x="5" y="112"/>
                  <a:pt x="12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0" y="112"/>
                  <a:pt x="61" y="111"/>
                  <a:pt x="61" y="110"/>
                </a:cubicBezTo>
                <a:cubicBezTo>
                  <a:pt x="61" y="109"/>
                  <a:pt x="60" y="108"/>
                  <a:pt x="59" y="108"/>
                </a:cubicBezTo>
                <a:close/>
                <a:moveTo>
                  <a:pt x="4" y="101"/>
                </a:moveTo>
                <a:cubicBezTo>
                  <a:pt x="4" y="4"/>
                  <a:pt x="4" y="4"/>
                  <a:pt x="4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15"/>
                  <a:pt x="32" y="15"/>
                  <a:pt x="32" y="15"/>
                </a:cubicBezTo>
                <a:cubicBezTo>
                  <a:pt x="32" y="16"/>
                  <a:pt x="33" y="17"/>
                  <a:pt x="34" y="17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4" y="26"/>
                  <a:pt x="114" y="26"/>
                  <a:pt x="114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0" y="26"/>
                  <a:pt x="19" y="27"/>
                  <a:pt x="19" y="28"/>
                </a:cubicBezTo>
                <a:cubicBezTo>
                  <a:pt x="19" y="101"/>
                  <a:pt x="19" y="101"/>
                  <a:pt x="19" y="101"/>
                </a:cubicBezTo>
                <a:cubicBezTo>
                  <a:pt x="19" y="105"/>
                  <a:pt x="16" y="108"/>
                  <a:pt x="12" y="108"/>
                </a:cubicBezTo>
                <a:cubicBezTo>
                  <a:pt x="8" y="108"/>
                  <a:pt x="4" y="105"/>
                  <a:pt x="4" y="101"/>
                </a:cubicBezTo>
                <a:close/>
                <a:moveTo>
                  <a:pt x="149" y="147"/>
                </a:moveTo>
                <a:cubicBezTo>
                  <a:pt x="128" y="126"/>
                  <a:pt x="128" y="126"/>
                  <a:pt x="128" y="126"/>
                </a:cubicBezTo>
                <a:cubicBezTo>
                  <a:pt x="132" y="121"/>
                  <a:pt x="135" y="115"/>
                  <a:pt x="135" y="109"/>
                </a:cubicBezTo>
                <a:cubicBezTo>
                  <a:pt x="135" y="94"/>
                  <a:pt x="123" y="83"/>
                  <a:pt x="109" y="83"/>
                </a:cubicBezTo>
                <a:cubicBezTo>
                  <a:pt x="94" y="83"/>
                  <a:pt x="82" y="94"/>
                  <a:pt x="82" y="109"/>
                </a:cubicBezTo>
                <a:cubicBezTo>
                  <a:pt x="82" y="123"/>
                  <a:pt x="94" y="135"/>
                  <a:pt x="109" y="135"/>
                </a:cubicBezTo>
                <a:cubicBezTo>
                  <a:pt x="115" y="135"/>
                  <a:pt x="121" y="133"/>
                  <a:pt x="126" y="129"/>
                </a:cubicBezTo>
                <a:cubicBezTo>
                  <a:pt x="146" y="150"/>
                  <a:pt x="146" y="150"/>
                  <a:pt x="146" y="150"/>
                </a:cubicBezTo>
                <a:cubicBezTo>
                  <a:pt x="147" y="150"/>
                  <a:pt x="147" y="150"/>
                  <a:pt x="148" y="150"/>
                </a:cubicBezTo>
                <a:cubicBezTo>
                  <a:pt x="148" y="150"/>
                  <a:pt x="149" y="150"/>
                  <a:pt x="149" y="150"/>
                </a:cubicBezTo>
                <a:cubicBezTo>
                  <a:pt x="150" y="149"/>
                  <a:pt x="150" y="147"/>
                  <a:pt x="149" y="147"/>
                </a:cubicBezTo>
                <a:close/>
                <a:moveTo>
                  <a:pt x="86" y="109"/>
                </a:moveTo>
                <a:cubicBezTo>
                  <a:pt x="86" y="97"/>
                  <a:pt x="96" y="87"/>
                  <a:pt x="109" y="87"/>
                </a:cubicBezTo>
                <a:cubicBezTo>
                  <a:pt x="121" y="87"/>
                  <a:pt x="131" y="97"/>
                  <a:pt x="131" y="109"/>
                </a:cubicBezTo>
                <a:cubicBezTo>
                  <a:pt x="131" y="121"/>
                  <a:pt x="121" y="131"/>
                  <a:pt x="109" y="131"/>
                </a:cubicBezTo>
                <a:cubicBezTo>
                  <a:pt x="96" y="131"/>
                  <a:pt x="86" y="121"/>
                  <a:pt x="86" y="10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428D3635-8E83-AB4E-9F03-02747981E510}"/>
              </a:ext>
            </a:extLst>
          </p:cNvPr>
          <p:cNvSpPr>
            <a:spLocks/>
          </p:cNvSpPr>
          <p:nvPr/>
        </p:nvSpPr>
        <p:spPr bwMode="auto">
          <a:xfrm>
            <a:off x="10529678" y="2540232"/>
            <a:ext cx="688975" cy="736600"/>
          </a:xfrm>
          <a:custGeom>
            <a:avLst/>
            <a:gdLst>
              <a:gd name="T0" fmla="*/ 139 w 139"/>
              <a:gd name="T1" fmla="*/ 2 h 149"/>
              <a:gd name="T2" fmla="*/ 139 w 139"/>
              <a:gd name="T3" fmla="*/ 46 h 149"/>
              <a:gd name="T4" fmla="*/ 137 w 139"/>
              <a:gd name="T5" fmla="*/ 48 h 149"/>
              <a:gd name="T6" fmla="*/ 93 w 139"/>
              <a:gd name="T7" fmla="*/ 48 h 149"/>
              <a:gd name="T8" fmla="*/ 91 w 139"/>
              <a:gd name="T9" fmla="*/ 46 h 149"/>
              <a:gd name="T10" fmla="*/ 93 w 139"/>
              <a:gd name="T11" fmla="*/ 44 h 149"/>
              <a:gd name="T12" fmla="*/ 133 w 139"/>
              <a:gd name="T13" fmla="*/ 44 h 149"/>
              <a:gd name="T14" fmla="*/ 89 w 139"/>
              <a:gd name="T15" fmla="*/ 19 h 149"/>
              <a:gd name="T16" fmla="*/ 36 w 139"/>
              <a:gd name="T17" fmla="*/ 31 h 149"/>
              <a:gd name="T18" fmla="*/ 7 w 139"/>
              <a:gd name="T19" fmla="*/ 77 h 149"/>
              <a:gd name="T20" fmla="*/ 20 w 139"/>
              <a:gd name="T21" fmla="*/ 130 h 149"/>
              <a:gd name="T22" fmla="*/ 35 w 139"/>
              <a:gd name="T23" fmla="*/ 146 h 149"/>
              <a:gd name="T24" fmla="*/ 36 w 139"/>
              <a:gd name="T25" fmla="*/ 149 h 149"/>
              <a:gd name="T26" fmla="*/ 34 w 139"/>
              <a:gd name="T27" fmla="*/ 149 h 149"/>
              <a:gd name="T28" fmla="*/ 33 w 139"/>
              <a:gd name="T29" fmla="*/ 149 h 149"/>
              <a:gd name="T30" fmla="*/ 16 w 139"/>
              <a:gd name="T31" fmla="*/ 132 h 149"/>
              <a:gd name="T32" fmla="*/ 4 w 139"/>
              <a:gd name="T33" fmla="*/ 76 h 149"/>
              <a:gd name="T34" fmla="*/ 34 w 139"/>
              <a:gd name="T35" fmla="*/ 28 h 149"/>
              <a:gd name="T36" fmla="*/ 90 w 139"/>
              <a:gd name="T37" fmla="*/ 15 h 149"/>
              <a:gd name="T38" fmla="*/ 135 w 139"/>
              <a:gd name="T39" fmla="*/ 41 h 149"/>
              <a:gd name="T40" fmla="*/ 135 w 139"/>
              <a:gd name="T41" fmla="*/ 2 h 149"/>
              <a:gd name="T42" fmla="*/ 137 w 139"/>
              <a:gd name="T43" fmla="*/ 0 h 149"/>
              <a:gd name="T44" fmla="*/ 139 w 139"/>
              <a:gd name="T45" fmla="*/ 2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9" h="149">
                <a:moveTo>
                  <a:pt x="139" y="2"/>
                </a:moveTo>
                <a:cubicBezTo>
                  <a:pt x="139" y="46"/>
                  <a:pt x="139" y="46"/>
                  <a:pt x="139" y="46"/>
                </a:cubicBezTo>
                <a:cubicBezTo>
                  <a:pt x="139" y="47"/>
                  <a:pt x="139" y="48"/>
                  <a:pt x="137" y="48"/>
                </a:cubicBezTo>
                <a:cubicBezTo>
                  <a:pt x="93" y="48"/>
                  <a:pt x="93" y="48"/>
                  <a:pt x="93" y="48"/>
                </a:cubicBezTo>
                <a:cubicBezTo>
                  <a:pt x="92" y="48"/>
                  <a:pt x="91" y="47"/>
                  <a:pt x="91" y="46"/>
                </a:cubicBezTo>
                <a:cubicBezTo>
                  <a:pt x="91" y="45"/>
                  <a:pt x="92" y="44"/>
                  <a:pt x="93" y="44"/>
                </a:cubicBezTo>
                <a:cubicBezTo>
                  <a:pt x="133" y="44"/>
                  <a:pt x="133" y="44"/>
                  <a:pt x="133" y="44"/>
                </a:cubicBezTo>
                <a:cubicBezTo>
                  <a:pt x="122" y="30"/>
                  <a:pt x="107" y="22"/>
                  <a:pt x="89" y="19"/>
                </a:cubicBezTo>
                <a:cubicBezTo>
                  <a:pt x="70" y="16"/>
                  <a:pt x="52" y="20"/>
                  <a:pt x="36" y="31"/>
                </a:cubicBezTo>
                <a:cubicBezTo>
                  <a:pt x="21" y="42"/>
                  <a:pt x="11" y="58"/>
                  <a:pt x="7" y="77"/>
                </a:cubicBezTo>
                <a:cubicBezTo>
                  <a:pt x="4" y="96"/>
                  <a:pt x="9" y="114"/>
                  <a:pt x="20" y="130"/>
                </a:cubicBezTo>
                <a:cubicBezTo>
                  <a:pt x="24" y="136"/>
                  <a:pt x="29" y="141"/>
                  <a:pt x="35" y="146"/>
                </a:cubicBezTo>
                <a:cubicBezTo>
                  <a:pt x="36" y="146"/>
                  <a:pt x="37" y="148"/>
                  <a:pt x="36" y="149"/>
                </a:cubicBezTo>
                <a:cubicBezTo>
                  <a:pt x="36" y="149"/>
                  <a:pt x="35" y="149"/>
                  <a:pt x="34" y="149"/>
                </a:cubicBezTo>
                <a:cubicBezTo>
                  <a:pt x="34" y="149"/>
                  <a:pt x="33" y="149"/>
                  <a:pt x="33" y="149"/>
                </a:cubicBezTo>
                <a:cubicBezTo>
                  <a:pt x="27" y="144"/>
                  <a:pt x="21" y="139"/>
                  <a:pt x="16" y="132"/>
                </a:cubicBezTo>
                <a:cubicBezTo>
                  <a:pt x="5" y="116"/>
                  <a:pt x="0" y="96"/>
                  <a:pt x="4" y="76"/>
                </a:cubicBezTo>
                <a:cubicBezTo>
                  <a:pt x="7" y="57"/>
                  <a:pt x="18" y="39"/>
                  <a:pt x="34" y="28"/>
                </a:cubicBezTo>
                <a:cubicBezTo>
                  <a:pt x="50" y="16"/>
                  <a:pt x="70" y="11"/>
                  <a:pt x="90" y="15"/>
                </a:cubicBezTo>
                <a:cubicBezTo>
                  <a:pt x="108" y="18"/>
                  <a:pt x="124" y="27"/>
                  <a:pt x="135" y="41"/>
                </a:cubicBezTo>
                <a:cubicBezTo>
                  <a:pt x="135" y="2"/>
                  <a:pt x="135" y="2"/>
                  <a:pt x="135" y="2"/>
                </a:cubicBezTo>
                <a:cubicBezTo>
                  <a:pt x="135" y="1"/>
                  <a:pt x="136" y="0"/>
                  <a:pt x="137" y="0"/>
                </a:cubicBezTo>
                <a:cubicBezTo>
                  <a:pt x="139" y="0"/>
                  <a:pt x="139" y="1"/>
                  <a:pt x="139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7">
            <a:extLst>
              <a:ext uri="{FF2B5EF4-FFF2-40B4-BE49-F238E27FC236}">
                <a16:creationId xmlns:a16="http://schemas.microsoft.com/office/drawing/2014/main" id="{6F6A1A31-574E-A747-9FCE-F68AE6D703FE}"/>
              </a:ext>
            </a:extLst>
          </p:cNvPr>
          <p:cNvSpPr>
            <a:spLocks/>
          </p:cNvSpPr>
          <p:nvPr/>
        </p:nvSpPr>
        <p:spPr bwMode="auto">
          <a:xfrm>
            <a:off x="4452143" y="3886027"/>
            <a:ext cx="741363" cy="336550"/>
          </a:xfrm>
          <a:custGeom>
            <a:avLst/>
            <a:gdLst>
              <a:gd name="T0" fmla="*/ 149 w 150"/>
              <a:gd name="T1" fmla="*/ 35 h 68"/>
              <a:gd name="T2" fmla="*/ 149 w 150"/>
              <a:gd name="T3" fmla="*/ 36 h 68"/>
              <a:gd name="T4" fmla="*/ 118 w 150"/>
              <a:gd name="T5" fmla="*/ 67 h 68"/>
              <a:gd name="T6" fmla="*/ 116 w 150"/>
              <a:gd name="T7" fmla="*/ 68 h 68"/>
              <a:gd name="T8" fmla="*/ 115 w 150"/>
              <a:gd name="T9" fmla="*/ 67 h 68"/>
              <a:gd name="T10" fmla="*/ 115 w 150"/>
              <a:gd name="T11" fmla="*/ 64 h 68"/>
              <a:gd name="T12" fmla="*/ 143 w 150"/>
              <a:gd name="T13" fmla="*/ 36 h 68"/>
              <a:gd name="T14" fmla="*/ 2 w 150"/>
              <a:gd name="T15" fmla="*/ 36 h 68"/>
              <a:gd name="T16" fmla="*/ 0 w 150"/>
              <a:gd name="T17" fmla="*/ 34 h 68"/>
              <a:gd name="T18" fmla="*/ 2 w 150"/>
              <a:gd name="T19" fmla="*/ 32 h 68"/>
              <a:gd name="T20" fmla="*/ 143 w 150"/>
              <a:gd name="T21" fmla="*/ 32 h 68"/>
              <a:gd name="T22" fmla="*/ 115 w 150"/>
              <a:gd name="T23" fmla="*/ 4 h 68"/>
              <a:gd name="T24" fmla="*/ 115 w 150"/>
              <a:gd name="T25" fmla="*/ 1 h 68"/>
              <a:gd name="T26" fmla="*/ 118 w 150"/>
              <a:gd name="T27" fmla="*/ 1 h 68"/>
              <a:gd name="T28" fmla="*/ 149 w 150"/>
              <a:gd name="T29" fmla="*/ 33 h 68"/>
              <a:gd name="T30" fmla="*/ 149 w 150"/>
              <a:gd name="T31" fmla="*/ 33 h 68"/>
              <a:gd name="T32" fmla="*/ 150 w 150"/>
              <a:gd name="T33" fmla="*/ 33 h 68"/>
              <a:gd name="T34" fmla="*/ 150 w 150"/>
              <a:gd name="T35" fmla="*/ 33 h 68"/>
              <a:gd name="T36" fmla="*/ 150 w 150"/>
              <a:gd name="T37" fmla="*/ 34 h 68"/>
              <a:gd name="T38" fmla="*/ 150 w 150"/>
              <a:gd name="T39" fmla="*/ 34 h 68"/>
              <a:gd name="T40" fmla="*/ 150 w 150"/>
              <a:gd name="T41" fmla="*/ 34 h 68"/>
              <a:gd name="T42" fmla="*/ 150 w 150"/>
              <a:gd name="T43" fmla="*/ 35 h 68"/>
              <a:gd name="T44" fmla="*/ 150 w 150"/>
              <a:gd name="T45" fmla="*/ 35 h 68"/>
              <a:gd name="T46" fmla="*/ 150 w 150"/>
              <a:gd name="T47" fmla="*/ 35 h 68"/>
              <a:gd name="T48" fmla="*/ 150 w 150"/>
              <a:gd name="T49" fmla="*/ 35 h 68"/>
              <a:gd name="T50" fmla="*/ 149 w 150"/>
              <a:gd name="T51" fmla="*/ 35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50" h="68">
                <a:moveTo>
                  <a:pt x="149" y="35"/>
                </a:moveTo>
                <a:cubicBezTo>
                  <a:pt x="149" y="35"/>
                  <a:pt x="149" y="36"/>
                  <a:pt x="149" y="36"/>
                </a:cubicBezTo>
                <a:cubicBezTo>
                  <a:pt x="118" y="67"/>
                  <a:pt x="118" y="67"/>
                  <a:pt x="118" y="67"/>
                </a:cubicBezTo>
                <a:cubicBezTo>
                  <a:pt x="117" y="68"/>
                  <a:pt x="117" y="68"/>
                  <a:pt x="116" y="68"/>
                </a:cubicBezTo>
                <a:cubicBezTo>
                  <a:pt x="116" y="68"/>
                  <a:pt x="115" y="68"/>
                  <a:pt x="115" y="67"/>
                </a:cubicBezTo>
                <a:cubicBezTo>
                  <a:pt x="114" y="67"/>
                  <a:pt x="114" y="65"/>
                  <a:pt x="115" y="64"/>
                </a:cubicBezTo>
                <a:cubicBezTo>
                  <a:pt x="143" y="36"/>
                  <a:pt x="143" y="36"/>
                  <a:pt x="143" y="36"/>
                </a:cubicBezTo>
                <a:cubicBezTo>
                  <a:pt x="2" y="36"/>
                  <a:pt x="2" y="36"/>
                  <a:pt x="2" y="36"/>
                </a:cubicBezTo>
                <a:cubicBezTo>
                  <a:pt x="1" y="36"/>
                  <a:pt x="0" y="35"/>
                  <a:pt x="0" y="34"/>
                </a:cubicBezTo>
                <a:cubicBezTo>
                  <a:pt x="0" y="33"/>
                  <a:pt x="1" y="32"/>
                  <a:pt x="2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15" y="4"/>
                  <a:pt x="115" y="4"/>
                  <a:pt x="115" y="4"/>
                </a:cubicBezTo>
                <a:cubicBezTo>
                  <a:pt x="114" y="3"/>
                  <a:pt x="114" y="2"/>
                  <a:pt x="115" y="1"/>
                </a:cubicBezTo>
                <a:cubicBezTo>
                  <a:pt x="116" y="0"/>
                  <a:pt x="117" y="0"/>
                  <a:pt x="118" y="1"/>
                </a:cubicBezTo>
                <a:cubicBezTo>
                  <a:pt x="149" y="33"/>
                  <a:pt x="149" y="33"/>
                  <a:pt x="149" y="33"/>
                </a:cubicBezTo>
                <a:cubicBezTo>
                  <a:pt x="149" y="33"/>
                  <a:pt x="149" y="33"/>
                  <a:pt x="149" y="33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150" y="34"/>
                  <a:pt x="150" y="34"/>
                  <a:pt x="150" y="34"/>
                </a:cubicBezTo>
                <a:cubicBezTo>
                  <a:pt x="150" y="34"/>
                  <a:pt x="150" y="34"/>
                  <a:pt x="150" y="34"/>
                </a:cubicBezTo>
                <a:cubicBezTo>
                  <a:pt x="150" y="34"/>
                  <a:pt x="150" y="34"/>
                  <a:pt x="150" y="34"/>
                </a:cubicBezTo>
                <a:cubicBezTo>
                  <a:pt x="150" y="34"/>
                  <a:pt x="150" y="35"/>
                  <a:pt x="150" y="35"/>
                </a:cubicBezTo>
                <a:cubicBezTo>
                  <a:pt x="150" y="35"/>
                  <a:pt x="150" y="35"/>
                  <a:pt x="150" y="35"/>
                </a:cubicBezTo>
                <a:cubicBezTo>
                  <a:pt x="150" y="35"/>
                  <a:pt x="150" y="35"/>
                  <a:pt x="150" y="35"/>
                </a:cubicBezTo>
                <a:cubicBezTo>
                  <a:pt x="150" y="35"/>
                  <a:pt x="150" y="35"/>
                  <a:pt x="150" y="35"/>
                </a:cubicBezTo>
                <a:cubicBezTo>
                  <a:pt x="150" y="35"/>
                  <a:pt x="150" y="35"/>
                  <a:pt x="149" y="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EF91E62C-D4AD-6042-83F8-2CF0146C749D}"/>
              </a:ext>
            </a:extLst>
          </p:cNvPr>
          <p:cNvSpPr>
            <a:spLocks noEditPoints="1"/>
          </p:cNvSpPr>
          <p:nvPr/>
        </p:nvSpPr>
        <p:spPr bwMode="auto">
          <a:xfrm>
            <a:off x="5555023" y="3641178"/>
            <a:ext cx="709613" cy="733425"/>
          </a:xfrm>
          <a:custGeom>
            <a:avLst/>
            <a:gdLst>
              <a:gd name="T0" fmla="*/ 135 w 145"/>
              <a:gd name="T1" fmla="*/ 37 h 150"/>
              <a:gd name="T2" fmla="*/ 144 w 145"/>
              <a:gd name="T3" fmla="*/ 30 h 150"/>
              <a:gd name="T4" fmla="*/ 132 w 145"/>
              <a:gd name="T5" fmla="*/ 13 h 150"/>
              <a:gd name="T6" fmla="*/ 114 w 145"/>
              <a:gd name="T7" fmla="*/ 2 h 150"/>
              <a:gd name="T8" fmla="*/ 91 w 145"/>
              <a:gd name="T9" fmla="*/ 2 h 150"/>
              <a:gd name="T10" fmla="*/ 72 w 145"/>
              <a:gd name="T11" fmla="*/ 13 h 150"/>
              <a:gd name="T12" fmla="*/ 60 w 145"/>
              <a:gd name="T13" fmla="*/ 31 h 150"/>
              <a:gd name="T14" fmla="*/ 69 w 145"/>
              <a:gd name="T15" fmla="*/ 49 h 150"/>
              <a:gd name="T16" fmla="*/ 60 w 145"/>
              <a:gd name="T17" fmla="*/ 57 h 150"/>
              <a:gd name="T18" fmla="*/ 81 w 145"/>
              <a:gd name="T19" fmla="*/ 69 h 150"/>
              <a:gd name="T20" fmla="*/ 93 w 145"/>
              <a:gd name="T21" fmla="*/ 86 h 150"/>
              <a:gd name="T22" fmla="*/ 114 w 145"/>
              <a:gd name="T23" fmla="*/ 75 h 150"/>
              <a:gd name="T24" fmla="*/ 134 w 145"/>
              <a:gd name="T25" fmla="*/ 74 h 150"/>
              <a:gd name="T26" fmla="*/ 144 w 145"/>
              <a:gd name="T27" fmla="*/ 54 h 150"/>
              <a:gd name="T28" fmla="*/ 123 w 145"/>
              <a:gd name="T29" fmla="*/ 65 h 150"/>
              <a:gd name="T30" fmla="*/ 110 w 145"/>
              <a:gd name="T31" fmla="*/ 82 h 150"/>
              <a:gd name="T32" fmla="*/ 94 w 145"/>
              <a:gd name="T33" fmla="*/ 72 h 150"/>
              <a:gd name="T34" fmla="*/ 80 w 145"/>
              <a:gd name="T35" fmla="*/ 65 h 150"/>
              <a:gd name="T36" fmla="*/ 72 w 145"/>
              <a:gd name="T37" fmla="*/ 52 h 150"/>
              <a:gd name="T38" fmla="*/ 72 w 145"/>
              <a:gd name="T39" fmla="*/ 35 h 150"/>
              <a:gd name="T40" fmla="*/ 80 w 145"/>
              <a:gd name="T41" fmla="*/ 22 h 150"/>
              <a:gd name="T42" fmla="*/ 94 w 145"/>
              <a:gd name="T43" fmla="*/ 15 h 150"/>
              <a:gd name="T44" fmla="*/ 110 w 145"/>
              <a:gd name="T45" fmla="*/ 4 h 150"/>
              <a:gd name="T46" fmla="*/ 123 w 145"/>
              <a:gd name="T47" fmla="*/ 21 h 150"/>
              <a:gd name="T48" fmla="*/ 140 w 145"/>
              <a:gd name="T49" fmla="*/ 30 h 150"/>
              <a:gd name="T50" fmla="*/ 131 w 145"/>
              <a:gd name="T51" fmla="*/ 50 h 150"/>
              <a:gd name="T52" fmla="*/ 132 w 145"/>
              <a:gd name="T53" fmla="*/ 69 h 150"/>
              <a:gd name="T54" fmla="*/ 102 w 145"/>
              <a:gd name="T55" fmla="*/ 58 h 150"/>
              <a:gd name="T56" fmla="*/ 102 w 145"/>
              <a:gd name="T57" fmla="*/ 54 h 150"/>
              <a:gd name="T58" fmla="*/ 113 w 145"/>
              <a:gd name="T59" fmla="*/ 43 h 150"/>
              <a:gd name="T60" fmla="*/ 84 w 145"/>
              <a:gd name="T61" fmla="*/ 93 h 150"/>
              <a:gd name="T62" fmla="*/ 72 w 145"/>
              <a:gd name="T63" fmla="*/ 76 h 150"/>
              <a:gd name="T64" fmla="*/ 54 w 145"/>
              <a:gd name="T65" fmla="*/ 65 h 150"/>
              <a:gd name="T66" fmla="*/ 31 w 145"/>
              <a:gd name="T67" fmla="*/ 65 h 150"/>
              <a:gd name="T68" fmla="*/ 12 w 145"/>
              <a:gd name="T69" fmla="*/ 76 h 150"/>
              <a:gd name="T70" fmla="*/ 0 w 145"/>
              <a:gd name="T71" fmla="*/ 95 h 150"/>
              <a:gd name="T72" fmla="*/ 9 w 145"/>
              <a:gd name="T73" fmla="*/ 112 h 150"/>
              <a:gd name="T74" fmla="*/ 0 w 145"/>
              <a:gd name="T75" fmla="*/ 120 h 150"/>
              <a:gd name="T76" fmla="*/ 21 w 145"/>
              <a:gd name="T77" fmla="*/ 132 h 150"/>
              <a:gd name="T78" fmla="*/ 33 w 145"/>
              <a:gd name="T79" fmla="*/ 150 h 150"/>
              <a:gd name="T80" fmla="*/ 54 w 145"/>
              <a:gd name="T81" fmla="*/ 138 h 150"/>
              <a:gd name="T82" fmla="*/ 73 w 145"/>
              <a:gd name="T83" fmla="*/ 137 h 150"/>
              <a:gd name="T84" fmla="*/ 84 w 145"/>
              <a:gd name="T85" fmla="*/ 118 h 150"/>
              <a:gd name="T86" fmla="*/ 75 w 145"/>
              <a:gd name="T87" fmla="*/ 101 h 150"/>
              <a:gd name="T88" fmla="*/ 72 w 145"/>
              <a:gd name="T89" fmla="*/ 98 h 150"/>
              <a:gd name="T90" fmla="*/ 72 w 145"/>
              <a:gd name="T91" fmla="*/ 115 h 150"/>
              <a:gd name="T92" fmla="*/ 65 w 145"/>
              <a:gd name="T93" fmla="*/ 128 h 150"/>
              <a:gd name="T94" fmla="*/ 50 w 145"/>
              <a:gd name="T95" fmla="*/ 137 h 150"/>
              <a:gd name="T96" fmla="*/ 35 w 145"/>
              <a:gd name="T97" fmla="*/ 137 h 150"/>
              <a:gd name="T98" fmla="*/ 22 w 145"/>
              <a:gd name="T99" fmla="*/ 128 h 150"/>
              <a:gd name="T100" fmla="*/ 4 w 145"/>
              <a:gd name="T101" fmla="*/ 120 h 150"/>
              <a:gd name="T102" fmla="*/ 13 w 145"/>
              <a:gd name="T103" fmla="*/ 100 h 150"/>
              <a:gd name="T104" fmla="*/ 12 w 145"/>
              <a:gd name="T105" fmla="*/ 81 h 150"/>
              <a:gd name="T106" fmla="*/ 22 w 145"/>
              <a:gd name="T107" fmla="*/ 85 h 150"/>
              <a:gd name="T108" fmla="*/ 35 w 145"/>
              <a:gd name="T109" fmla="*/ 67 h 150"/>
              <a:gd name="T110" fmla="*/ 51 w 145"/>
              <a:gd name="T111" fmla="*/ 78 h 150"/>
              <a:gd name="T112" fmla="*/ 72 w 145"/>
              <a:gd name="T113" fmla="*/ 81 h 150"/>
              <a:gd name="T114" fmla="*/ 42 w 145"/>
              <a:gd name="T115" fmla="*/ 92 h 150"/>
              <a:gd name="T116" fmla="*/ 57 w 145"/>
              <a:gd name="T117" fmla="*/ 107 h 150"/>
              <a:gd name="T118" fmla="*/ 31 w 145"/>
              <a:gd name="T119" fmla="*/ 107 h 150"/>
              <a:gd name="T120" fmla="*/ 42 w 145"/>
              <a:gd name="T121" fmla="*/ 117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5" h="150">
                <a:moveTo>
                  <a:pt x="144" y="54"/>
                </a:moveTo>
                <a:cubicBezTo>
                  <a:pt x="135" y="49"/>
                  <a:pt x="135" y="49"/>
                  <a:pt x="135" y="49"/>
                </a:cubicBezTo>
                <a:cubicBezTo>
                  <a:pt x="136" y="45"/>
                  <a:pt x="136" y="41"/>
                  <a:pt x="135" y="37"/>
                </a:cubicBezTo>
                <a:cubicBezTo>
                  <a:pt x="144" y="33"/>
                  <a:pt x="144" y="33"/>
                  <a:pt x="144" y="33"/>
                </a:cubicBezTo>
                <a:cubicBezTo>
                  <a:pt x="144" y="32"/>
                  <a:pt x="144" y="32"/>
                  <a:pt x="145" y="31"/>
                </a:cubicBezTo>
                <a:cubicBezTo>
                  <a:pt x="145" y="31"/>
                  <a:pt x="145" y="30"/>
                  <a:pt x="144" y="30"/>
                </a:cubicBezTo>
                <a:cubicBezTo>
                  <a:pt x="135" y="13"/>
                  <a:pt x="135" y="13"/>
                  <a:pt x="135" y="13"/>
                </a:cubicBezTo>
                <a:cubicBezTo>
                  <a:pt x="135" y="13"/>
                  <a:pt x="134" y="13"/>
                  <a:pt x="134" y="13"/>
                </a:cubicBezTo>
                <a:cubicBezTo>
                  <a:pt x="133" y="12"/>
                  <a:pt x="133" y="12"/>
                  <a:pt x="132" y="13"/>
                </a:cubicBezTo>
                <a:cubicBezTo>
                  <a:pt x="124" y="17"/>
                  <a:pt x="124" y="17"/>
                  <a:pt x="124" y="17"/>
                </a:cubicBezTo>
                <a:cubicBezTo>
                  <a:pt x="122" y="16"/>
                  <a:pt x="119" y="14"/>
                  <a:pt x="114" y="12"/>
                </a:cubicBezTo>
                <a:cubicBezTo>
                  <a:pt x="114" y="2"/>
                  <a:pt x="114" y="2"/>
                  <a:pt x="114" y="2"/>
                </a:cubicBezTo>
                <a:cubicBezTo>
                  <a:pt x="114" y="1"/>
                  <a:pt x="114" y="0"/>
                  <a:pt x="112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2" y="0"/>
                  <a:pt x="91" y="1"/>
                  <a:pt x="91" y="2"/>
                </a:cubicBezTo>
                <a:cubicBezTo>
                  <a:pt x="91" y="11"/>
                  <a:pt x="91" y="11"/>
                  <a:pt x="91" y="11"/>
                </a:cubicBezTo>
                <a:cubicBezTo>
                  <a:pt x="86" y="13"/>
                  <a:pt x="84" y="15"/>
                  <a:pt x="81" y="18"/>
                </a:cubicBezTo>
                <a:cubicBezTo>
                  <a:pt x="72" y="13"/>
                  <a:pt x="72" y="13"/>
                  <a:pt x="72" y="13"/>
                </a:cubicBezTo>
                <a:cubicBezTo>
                  <a:pt x="71" y="12"/>
                  <a:pt x="70" y="13"/>
                  <a:pt x="70" y="13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60" y="31"/>
                  <a:pt x="60" y="31"/>
                </a:cubicBezTo>
                <a:cubicBezTo>
                  <a:pt x="60" y="32"/>
                  <a:pt x="60" y="32"/>
                  <a:pt x="61" y="33"/>
                </a:cubicBezTo>
                <a:cubicBezTo>
                  <a:pt x="69" y="37"/>
                  <a:pt x="69" y="37"/>
                  <a:pt x="69" y="37"/>
                </a:cubicBezTo>
                <a:cubicBezTo>
                  <a:pt x="68" y="41"/>
                  <a:pt x="68" y="45"/>
                  <a:pt x="69" y="49"/>
                </a:cubicBezTo>
                <a:cubicBezTo>
                  <a:pt x="61" y="54"/>
                  <a:pt x="61" y="54"/>
                  <a:pt x="61" y="54"/>
                </a:cubicBezTo>
                <a:cubicBezTo>
                  <a:pt x="60" y="54"/>
                  <a:pt x="60" y="55"/>
                  <a:pt x="60" y="55"/>
                </a:cubicBezTo>
                <a:cubicBezTo>
                  <a:pt x="60" y="56"/>
                  <a:pt x="60" y="56"/>
                  <a:pt x="60" y="57"/>
                </a:cubicBezTo>
                <a:cubicBezTo>
                  <a:pt x="70" y="73"/>
                  <a:pt x="70" y="73"/>
                  <a:pt x="70" y="73"/>
                </a:cubicBezTo>
                <a:cubicBezTo>
                  <a:pt x="70" y="74"/>
                  <a:pt x="71" y="74"/>
                  <a:pt x="72" y="74"/>
                </a:cubicBezTo>
                <a:cubicBezTo>
                  <a:pt x="81" y="69"/>
                  <a:pt x="81" y="69"/>
                  <a:pt x="81" y="69"/>
                </a:cubicBezTo>
                <a:cubicBezTo>
                  <a:pt x="84" y="72"/>
                  <a:pt x="86" y="74"/>
                  <a:pt x="91" y="75"/>
                </a:cubicBezTo>
                <a:cubicBezTo>
                  <a:pt x="91" y="84"/>
                  <a:pt x="91" y="84"/>
                  <a:pt x="91" y="84"/>
                </a:cubicBezTo>
                <a:cubicBezTo>
                  <a:pt x="91" y="86"/>
                  <a:pt x="92" y="86"/>
                  <a:pt x="93" y="86"/>
                </a:cubicBezTo>
                <a:cubicBezTo>
                  <a:pt x="112" y="86"/>
                  <a:pt x="112" y="86"/>
                  <a:pt x="112" y="86"/>
                </a:cubicBezTo>
                <a:cubicBezTo>
                  <a:pt x="114" y="86"/>
                  <a:pt x="114" y="86"/>
                  <a:pt x="114" y="84"/>
                </a:cubicBezTo>
                <a:cubicBezTo>
                  <a:pt x="114" y="75"/>
                  <a:pt x="114" y="75"/>
                  <a:pt x="114" y="75"/>
                </a:cubicBezTo>
                <a:cubicBezTo>
                  <a:pt x="119" y="73"/>
                  <a:pt x="122" y="71"/>
                  <a:pt x="124" y="69"/>
                </a:cubicBezTo>
                <a:cubicBezTo>
                  <a:pt x="132" y="74"/>
                  <a:pt x="132" y="74"/>
                  <a:pt x="132" y="74"/>
                </a:cubicBezTo>
                <a:cubicBezTo>
                  <a:pt x="133" y="74"/>
                  <a:pt x="133" y="74"/>
                  <a:pt x="134" y="74"/>
                </a:cubicBezTo>
                <a:cubicBezTo>
                  <a:pt x="134" y="74"/>
                  <a:pt x="135" y="74"/>
                  <a:pt x="135" y="73"/>
                </a:cubicBezTo>
                <a:cubicBezTo>
                  <a:pt x="144" y="57"/>
                  <a:pt x="144" y="57"/>
                  <a:pt x="144" y="57"/>
                </a:cubicBezTo>
                <a:cubicBezTo>
                  <a:pt x="145" y="56"/>
                  <a:pt x="145" y="54"/>
                  <a:pt x="144" y="54"/>
                </a:cubicBezTo>
                <a:close/>
                <a:moveTo>
                  <a:pt x="132" y="69"/>
                </a:moveTo>
                <a:cubicBezTo>
                  <a:pt x="125" y="65"/>
                  <a:pt x="125" y="65"/>
                  <a:pt x="125" y="65"/>
                </a:cubicBezTo>
                <a:cubicBezTo>
                  <a:pt x="124" y="64"/>
                  <a:pt x="123" y="65"/>
                  <a:pt x="123" y="65"/>
                </a:cubicBezTo>
                <a:cubicBezTo>
                  <a:pt x="120" y="67"/>
                  <a:pt x="117" y="69"/>
                  <a:pt x="112" y="72"/>
                </a:cubicBezTo>
                <a:cubicBezTo>
                  <a:pt x="111" y="72"/>
                  <a:pt x="110" y="73"/>
                  <a:pt x="110" y="73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95" y="82"/>
                  <a:pt x="95" y="82"/>
                  <a:pt x="95" y="82"/>
                </a:cubicBezTo>
                <a:cubicBezTo>
                  <a:pt x="95" y="73"/>
                  <a:pt x="95" y="73"/>
                  <a:pt x="95" y="73"/>
                </a:cubicBezTo>
                <a:cubicBezTo>
                  <a:pt x="95" y="73"/>
                  <a:pt x="95" y="72"/>
                  <a:pt x="94" y="72"/>
                </a:cubicBezTo>
                <a:cubicBezTo>
                  <a:pt x="88" y="70"/>
                  <a:pt x="86" y="68"/>
                  <a:pt x="83" y="65"/>
                </a:cubicBezTo>
                <a:cubicBezTo>
                  <a:pt x="83" y="65"/>
                  <a:pt x="83" y="65"/>
                  <a:pt x="83" y="65"/>
                </a:cubicBezTo>
                <a:cubicBezTo>
                  <a:pt x="82" y="65"/>
                  <a:pt x="81" y="64"/>
                  <a:pt x="80" y="65"/>
                </a:cubicBezTo>
                <a:cubicBezTo>
                  <a:pt x="72" y="69"/>
                  <a:pt x="72" y="69"/>
                  <a:pt x="72" y="69"/>
                </a:cubicBezTo>
                <a:cubicBezTo>
                  <a:pt x="65" y="56"/>
                  <a:pt x="65" y="56"/>
                  <a:pt x="65" y="56"/>
                </a:cubicBezTo>
                <a:cubicBezTo>
                  <a:pt x="72" y="52"/>
                  <a:pt x="72" y="52"/>
                  <a:pt x="72" y="52"/>
                </a:cubicBezTo>
                <a:cubicBezTo>
                  <a:pt x="73" y="51"/>
                  <a:pt x="73" y="51"/>
                  <a:pt x="73" y="50"/>
                </a:cubicBezTo>
                <a:cubicBezTo>
                  <a:pt x="72" y="45"/>
                  <a:pt x="72" y="41"/>
                  <a:pt x="73" y="37"/>
                </a:cubicBezTo>
                <a:cubicBezTo>
                  <a:pt x="73" y="36"/>
                  <a:pt x="73" y="35"/>
                  <a:pt x="72" y="35"/>
                </a:cubicBezTo>
                <a:cubicBezTo>
                  <a:pt x="65" y="30"/>
                  <a:pt x="65" y="30"/>
                  <a:pt x="65" y="30"/>
                </a:cubicBezTo>
                <a:cubicBezTo>
                  <a:pt x="72" y="17"/>
                  <a:pt x="72" y="17"/>
                  <a:pt x="72" y="17"/>
                </a:cubicBezTo>
                <a:cubicBezTo>
                  <a:pt x="80" y="22"/>
                  <a:pt x="80" y="22"/>
                  <a:pt x="80" y="22"/>
                </a:cubicBezTo>
                <a:cubicBezTo>
                  <a:pt x="81" y="22"/>
                  <a:pt x="82" y="22"/>
                  <a:pt x="83" y="21"/>
                </a:cubicBezTo>
                <a:cubicBezTo>
                  <a:pt x="83" y="21"/>
                  <a:pt x="83" y="21"/>
                  <a:pt x="83" y="21"/>
                </a:cubicBezTo>
                <a:cubicBezTo>
                  <a:pt x="86" y="18"/>
                  <a:pt x="88" y="16"/>
                  <a:pt x="94" y="15"/>
                </a:cubicBezTo>
                <a:cubicBezTo>
                  <a:pt x="95" y="15"/>
                  <a:pt x="95" y="14"/>
                  <a:pt x="95" y="13"/>
                </a:cubicBezTo>
                <a:cubicBezTo>
                  <a:pt x="95" y="4"/>
                  <a:pt x="95" y="4"/>
                  <a:pt x="95" y="4"/>
                </a:cubicBezTo>
                <a:cubicBezTo>
                  <a:pt x="110" y="4"/>
                  <a:pt x="110" y="4"/>
                  <a:pt x="110" y="4"/>
                </a:cubicBezTo>
                <a:cubicBezTo>
                  <a:pt x="110" y="13"/>
                  <a:pt x="110" y="13"/>
                  <a:pt x="110" y="13"/>
                </a:cubicBezTo>
                <a:cubicBezTo>
                  <a:pt x="110" y="14"/>
                  <a:pt x="111" y="15"/>
                  <a:pt x="112" y="15"/>
                </a:cubicBezTo>
                <a:cubicBezTo>
                  <a:pt x="117" y="17"/>
                  <a:pt x="120" y="19"/>
                  <a:pt x="123" y="21"/>
                </a:cubicBezTo>
                <a:cubicBezTo>
                  <a:pt x="123" y="22"/>
                  <a:pt x="124" y="22"/>
                  <a:pt x="125" y="22"/>
                </a:cubicBezTo>
                <a:cubicBezTo>
                  <a:pt x="132" y="17"/>
                  <a:pt x="132" y="17"/>
                  <a:pt x="132" y="17"/>
                </a:cubicBezTo>
                <a:cubicBezTo>
                  <a:pt x="140" y="30"/>
                  <a:pt x="140" y="30"/>
                  <a:pt x="140" y="30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31" y="35"/>
                  <a:pt x="131" y="36"/>
                  <a:pt x="131" y="37"/>
                </a:cubicBezTo>
                <a:cubicBezTo>
                  <a:pt x="132" y="41"/>
                  <a:pt x="132" y="45"/>
                  <a:pt x="131" y="50"/>
                </a:cubicBezTo>
                <a:cubicBezTo>
                  <a:pt x="131" y="51"/>
                  <a:pt x="131" y="51"/>
                  <a:pt x="132" y="52"/>
                </a:cubicBezTo>
                <a:cubicBezTo>
                  <a:pt x="140" y="56"/>
                  <a:pt x="140" y="56"/>
                  <a:pt x="140" y="56"/>
                </a:cubicBezTo>
                <a:lnTo>
                  <a:pt x="132" y="69"/>
                </a:lnTo>
                <a:close/>
                <a:moveTo>
                  <a:pt x="102" y="29"/>
                </a:moveTo>
                <a:cubicBezTo>
                  <a:pt x="94" y="29"/>
                  <a:pt x="88" y="35"/>
                  <a:pt x="88" y="43"/>
                </a:cubicBezTo>
                <a:cubicBezTo>
                  <a:pt x="88" y="51"/>
                  <a:pt x="94" y="58"/>
                  <a:pt x="102" y="58"/>
                </a:cubicBezTo>
                <a:cubicBezTo>
                  <a:pt x="110" y="58"/>
                  <a:pt x="117" y="51"/>
                  <a:pt x="117" y="43"/>
                </a:cubicBezTo>
                <a:cubicBezTo>
                  <a:pt x="117" y="35"/>
                  <a:pt x="110" y="29"/>
                  <a:pt x="102" y="29"/>
                </a:cubicBezTo>
                <a:close/>
                <a:moveTo>
                  <a:pt x="102" y="54"/>
                </a:moveTo>
                <a:cubicBezTo>
                  <a:pt x="96" y="54"/>
                  <a:pt x="92" y="49"/>
                  <a:pt x="92" y="43"/>
                </a:cubicBezTo>
                <a:cubicBezTo>
                  <a:pt x="92" y="37"/>
                  <a:pt x="96" y="33"/>
                  <a:pt x="102" y="33"/>
                </a:cubicBezTo>
                <a:cubicBezTo>
                  <a:pt x="108" y="33"/>
                  <a:pt x="113" y="37"/>
                  <a:pt x="113" y="43"/>
                </a:cubicBezTo>
                <a:cubicBezTo>
                  <a:pt x="113" y="49"/>
                  <a:pt x="108" y="54"/>
                  <a:pt x="102" y="54"/>
                </a:cubicBezTo>
                <a:close/>
                <a:moveTo>
                  <a:pt x="84" y="95"/>
                </a:moveTo>
                <a:cubicBezTo>
                  <a:pt x="84" y="94"/>
                  <a:pt x="84" y="94"/>
                  <a:pt x="84" y="93"/>
                </a:cubicBezTo>
                <a:cubicBezTo>
                  <a:pt x="75" y="77"/>
                  <a:pt x="75" y="77"/>
                  <a:pt x="75" y="77"/>
                </a:cubicBezTo>
                <a:cubicBezTo>
                  <a:pt x="74" y="76"/>
                  <a:pt x="74" y="76"/>
                  <a:pt x="73" y="76"/>
                </a:cubicBezTo>
                <a:cubicBezTo>
                  <a:pt x="73" y="76"/>
                  <a:pt x="72" y="76"/>
                  <a:pt x="72" y="76"/>
                </a:cubicBezTo>
                <a:cubicBezTo>
                  <a:pt x="64" y="81"/>
                  <a:pt x="64" y="81"/>
                  <a:pt x="64" y="81"/>
                </a:cubicBezTo>
                <a:cubicBezTo>
                  <a:pt x="62" y="79"/>
                  <a:pt x="58" y="77"/>
                  <a:pt x="54" y="75"/>
                </a:cubicBezTo>
                <a:cubicBezTo>
                  <a:pt x="54" y="65"/>
                  <a:pt x="54" y="65"/>
                  <a:pt x="54" y="65"/>
                </a:cubicBezTo>
                <a:cubicBezTo>
                  <a:pt x="54" y="64"/>
                  <a:pt x="53" y="63"/>
                  <a:pt x="52" y="63"/>
                </a:cubicBezTo>
                <a:cubicBezTo>
                  <a:pt x="33" y="63"/>
                  <a:pt x="33" y="63"/>
                  <a:pt x="33" y="63"/>
                </a:cubicBezTo>
                <a:cubicBezTo>
                  <a:pt x="32" y="63"/>
                  <a:pt x="31" y="64"/>
                  <a:pt x="31" y="65"/>
                </a:cubicBezTo>
                <a:cubicBezTo>
                  <a:pt x="31" y="75"/>
                  <a:pt x="31" y="75"/>
                  <a:pt x="31" y="75"/>
                </a:cubicBezTo>
                <a:cubicBezTo>
                  <a:pt x="26" y="76"/>
                  <a:pt x="23" y="78"/>
                  <a:pt x="21" y="81"/>
                </a:cubicBezTo>
                <a:cubicBezTo>
                  <a:pt x="12" y="76"/>
                  <a:pt x="12" y="76"/>
                  <a:pt x="12" y="76"/>
                </a:cubicBezTo>
                <a:cubicBezTo>
                  <a:pt x="11" y="76"/>
                  <a:pt x="10" y="76"/>
                  <a:pt x="10" y="77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4"/>
                  <a:pt x="0" y="94"/>
                  <a:pt x="0" y="95"/>
                </a:cubicBezTo>
                <a:cubicBezTo>
                  <a:pt x="0" y="95"/>
                  <a:pt x="0" y="96"/>
                  <a:pt x="1" y="96"/>
                </a:cubicBezTo>
                <a:cubicBezTo>
                  <a:pt x="9" y="101"/>
                  <a:pt x="9" y="101"/>
                  <a:pt x="9" y="101"/>
                </a:cubicBezTo>
                <a:cubicBezTo>
                  <a:pt x="8" y="105"/>
                  <a:pt x="8" y="109"/>
                  <a:pt x="9" y="112"/>
                </a:cubicBezTo>
                <a:cubicBezTo>
                  <a:pt x="1" y="117"/>
                  <a:pt x="1" y="117"/>
                  <a:pt x="1" y="117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19"/>
                  <a:pt x="0" y="120"/>
                  <a:pt x="0" y="120"/>
                </a:cubicBezTo>
                <a:cubicBezTo>
                  <a:pt x="9" y="136"/>
                  <a:pt x="9" y="136"/>
                  <a:pt x="9" y="136"/>
                </a:cubicBezTo>
                <a:cubicBezTo>
                  <a:pt x="10" y="137"/>
                  <a:pt x="11" y="138"/>
                  <a:pt x="12" y="137"/>
                </a:cubicBezTo>
                <a:cubicBezTo>
                  <a:pt x="21" y="132"/>
                  <a:pt x="21" y="132"/>
                  <a:pt x="21" y="132"/>
                </a:cubicBezTo>
                <a:cubicBezTo>
                  <a:pt x="23" y="135"/>
                  <a:pt x="26" y="137"/>
                  <a:pt x="31" y="138"/>
                </a:cubicBezTo>
                <a:cubicBezTo>
                  <a:pt x="31" y="148"/>
                  <a:pt x="31" y="148"/>
                  <a:pt x="31" y="148"/>
                </a:cubicBezTo>
                <a:cubicBezTo>
                  <a:pt x="31" y="149"/>
                  <a:pt x="32" y="150"/>
                  <a:pt x="33" y="150"/>
                </a:cubicBezTo>
                <a:cubicBezTo>
                  <a:pt x="52" y="150"/>
                  <a:pt x="52" y="150"/>
                  <a:pt x="52" y="150"/>
                </a:cubicBezTo>
                <a:cubicBezTo>
                  <a:pt x="53" y="150"/>
                  <a:pt x="54" y="149"/>
                  <a:pt x="54" y="148"/>
                </a:cubicBezTo>
                <a:cubicBezTo>
                  <a:pt x="54" y="138"/>
                  <a:pt x="54" y="138"/>
                  <a:pt x="54" y="138"/>
                </a:cubicBezTo>
                <a:cubicBezTo>
                  <a:pt x="58" y="136"/>
                  <a:pt x="62" y="134"/>
                  <a:pt x="64" y="132"/>
                </a:cubicBezTo>
                <a:cubicBezTo>
                  <a:pt x="72" y="137"/>
                  <a:pt x="72" y="137"/>
                  <a:pt x="72" y="137"/>
                </a:cubicBezTo>
                <a:cubicBezTo>
                  <a:pt x="72" y="137"/>
                  <a:pt x="73" y="137"/>
                  <a:pt x="73" y="137"/>
                </a:cubicBezTo>
                <a:cubicBezTo>
                  <a:pt x="74" y="137"/>
                  <a:pt x="74" y="137"/>
                  <a:pt x="75" y="136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84" y="120"/>
                  <a:pt x="84" y="119"/>
                  <a:pt x="84" y="118"/>
                </a:cubicBezTo>
                <a:cubicBezTo>
                  <a:pt x="84" y="118"/>
                  <a:pt x="84" y="118"/>
                  <a:pt x="83" y="117"/>
                </a:cubicBezTo>
                <a:cubicBezTo>
                  <a:pt x="75" y="112"/>
                  <a:pt x="75" y="112"/>
                  <a:pt x="75" y="112"/>
                </a:cubicBezTo>
                <a:cubicBezTo>
                  <a:pt x="76" y="109"/>
                  <a:pt x="76" y="105"/>
                  <a:pt x="75" y="101"/>
                </a:cubicBezTo>
                <a:cubicBezTo>
                  <a:pt x="83" y="96"/>
                  <a:pt x="83" y="96"/>
                  <a:pt x="83" y="96"/>
                </a:cubicBezTo>
                <a:cubicBezTo>
                  <a:pt x="84" y="96"/>
                  <a:pt x="84" y="95"/>
                  <a:pt x="84" y="95"/>
                </a:cubicBezTo>
                <a:close/>
                <a:moveTo>
                  <a:pt x="72" y="98"/>
                </a:moveTo>
                <a:cubicBezTo>
                  <a:pt x="71" y="98"/>
                  <a:pt x="71" y="99"/>
                  <a:pt x="71" y="100"/>
                </a:cubicBezTo>
                <a:cubicBezTo>
                  <a:pt x="72" y="104"/>
                  <a:pt x="72" y="109"/>
                  <a:pt x="71" y="113"/>
                </a:cubicBezTo>
                <a:cubicBezTo>
                  <a:pt x="71" y="114"/>
                  <a:pt x="71" y="115"/>
                  <a:pt x="72" y="115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72" y="133"/>
                  <a:pt x="72" y="133"/>
                  <a:pt x="72" y="133"/>
                </a:cubicBezTo>
                <a:cubicBezTo>
                  <a:pt x="65" y="128"/>
                  <a:pt x="65" y="128"/>
                  <a:pt x="65" y="128"/>
                </a:cubicBezTo>
                <a:cubicBezTo>
                  <a:pt x="64" y="128"/>
                  <a:pt x="63" y="128"/>
                  <a:pt x="62" y="128"/>
                </a:cubicBezTo>
                <a:cubicBezTo>
                  <a:pt x="60" y="131"/>
                  <a:pt x="56" y="133"/>
                  <a:pt x="51" y="135"/>
                </a:cubicBezTo>
                <a:cubicBezTo>
                  <a:pt x="51" y="135"/>
                  <a:pt x="50" y="136"/>
                  <a:pt x="50" y="137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35" y="146"/>
                  <a:pt x="35" y="146"/>
                  <a:pt x="35" y="146"/>
                </a:cubicBezTo>
                <a:cubicBezTo>
                  <a:pt x="35" y="137"/>
                  <a:pt x="35" y="137"/>
                  <a:pt x="35" y="137"/>
                </a:cubicBezTo>
                <a:cubicBezTo>
                  <a:pt x="35" y="136"/>
                  <a:pt x="35" y="135"/>
                  <a:pt x="34" y="135"/>
                </a:cubicBezTo>
                <a:cubicBezTo>
                  <a:pt x="28" y="134"/>
                  <a:pt x="26" y="131"/>
                  <a:pt x="22" y="129"/>
                </a:cubicBezTo>
                <a:cubicBezTo>
                  <a:pt x="22" y="128"/>
                  <a:pt x="22" y="128"/>
                  <a:pt x="22" y="128"/>
                </a:cubicBezTo>
                <a:cubicBezTo>
                  <a:pt x="22" y="128"/>
                  <a:pt x="21" y="128"/>
                  <a:pt x="20" y="128"/>
                </a:cubicBezTo>
                <a:cubicBezTo>
                  <a:pt x="12" y="133"/>
                  <a:pt x="12" y="133"/>
                  <a:pt x="12" y="133"/>
                </a:cubicBezTo>
                <a:cubicBezTo>
                  <a:pt x="4" y="120"/>
                  <a:pt x="4" y="120"/>
                  <a:pt x="4" y="120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13" y="115"/>
                  <a:pt x="13" y="114"/>
                  <a:pt x="13" y="113"/>
                </a:cubicBezTo>
                <a:cubicBezTo>
                  <a:pt x="12" y="109"/>
                  <a:pt x="12" y="105"/>
                  <a:pt x="13" y="100"/>
                </a:cubicBezTo>
                <a:cubicBezTo>
                  <a:pt x="13" y="99"/>
                  <a:pt x="13" y="98"/>
                  <a:pt x="12" y="98"/>
                </a:cubicBezTo>
                <a:cubicBezTo>
                  <a:pt x="4" y="94"/>
                  <a:pt x="4" y="94"/>
                  <a:pt x="4" y="94"/>
                </a:cubicBezTo>
                <a:cubicBezTo>
                  <a:pt x="12" y="81"/>
                  <a:pt x="12" y="81"/>
                  <a:pt x="12" y="81"/>
                </a:cubicBezTo>
                <a:cubicBezTo>
                  <a:pt x="20" y="85"/>
                  <a:pt x="20" y="85"/>
                  <a:pt x="20" y="85"/>
                </a:cubicBezTo>
                <a:cubicBezTo>
                  <a:pt x="21" y="85"/>
                  <a:pt x="22" y="85"/>
                  <a:pt x="22" y="85"/>
                </a:cubicBezTo>
                <a:cubicBezTo>
                  <a:pt x="22" y="85"/>
                  <a:pt x="22" y="85"/>
                  <a:pt x="22" y="85"/>
                </a:cubicBezTo>
                <a:cubicBezTo>
                  <a:pt x="26" y="82"/>
                  <a:pt x="28" y="80"/>
                  <a:pt x="34" y="78"/>
                </a:cubicBezTo>
                <a:cubicBezTo>
                  <a:pt x="35" y="78"/>
                  <a:pt x="35" y="77"/>
                  <a:pt x="35" y="76"/>
                </a:cubicBezTo>
                <a:cubicBezTo>
                  <a:pt x="35" y="67"/>
                  <a:pt x="35" y="67"/>
                  <a:pt x="35" y="67"/>
                </a:cubicBezTo>
                <a:cubicBezTo>
                  <a:pt x="50" y="67"/>
                  <a:pt x="50" y="67"/>
                  <a:pt x="50" y="67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7"/>
                  <a:pt x="51" y="78"/>
                  <a:pt x="51" y="78"/>
                </a:cubicBezTo>
                <a:cubicBezTo>
                  <a:pt x="56" y="80"/>
                  <a:pt x="60" y="83"/>
                  <a:pt x="62" y="85"/>
                </a:cubicBezTo>
                <a:cubicBezTo>
                  <a:pt x="63" y="85"/>
                  <a:pt x="64" y="85"/>
                  <a:pt x="65" y="85"/>
                </a:cubicBezTo>
                <a:cubicBezTo>
                  <a:pt x="72" y="81"/>
                  <a:pt x="72" y="81"/>
                  <a:pt x="72" y="81"/>
                </a:cubicBezTo>
                <a:cubicBezTo>
                  <a:pt x="80" y="94"/>
                  <a:pt x="80" y="94"/>
                  <a:pt x="80" y="94"/>
                </a:cubicBezTo>
                <a:lnTo>
                  <a:pt x="72" y="98"/>
                </a:lnTo>
                <a:close/>
                <a:moveTo>
                  <a:pt x="42" y="92"/>
                </a:moveTo>
                <a:cubicBezTo>
                  <a:pt x="34" y="92"/>
                  <a:pt x="27" y="99"/>
                  <a:pt x="27" y="107"/>
                </a:cubicBezTo>
                <a:cubicBezTo>
                  <a:pt x="27" y="115"/>
                  <a:pt x="34" y="121"/>
                  <a:pt x="42" y="121"/>
                </a:cubicBezTo>
                <a:cubicBezTo>
                  <a:pt x="50" y="121"/>
                  <a:pt x="57" y="115"/>
                  <a:pt x="57" y="107"/>
                </a:cubicBezTo>
                <a:cubicBezTo>
                  <a:pt x="57" y="99"/>
                  <a:pt x="50" y="92"/>
                  <a:pt x="42" y="92"/>
                </a:cubicBezTo>
                <a:close/>
                <a:moveTo>
                  <a:pt x="42" y="117"/>
                </a:moveTo>
                <a:cubicBezTo>
                  <a:pt x="36" y="117"/>
                  <a:pt x="31" y="112"/>
                  <a:pt x="31" y="107"/>
                </a:cubicBezTo>
                <a:cubicBezTo>
                  <a:pt x="31" y="101"/>
                  <a:pt x="36" y="96"/>
                  <a:pt x="42" y="96"/>
                </a:cubicBezTo>
                <a:cubicBezTo>
                  <a:pt x="48" y="96"/>
                  <a:pt x="53" y="101"/>
                  <a:pt x="53" y="107"/>
                </a:cubicBezTo>
                <a:cubicBezTo>
                  <a:pt x="53" y="112"/>
                  <a:pt x="48" y="117"/>
                  <a:pt x="42" y="1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115F1133-25D7-8C41-BB90-5C76C47C3380}"/>
              </a:ext>
            </a:extLst>
          </p:cNvPr>
          <p:cNvSpPr>
            <a:spLocks noEditPoints="1"/>
          </p:cNvSpPr>
          <p:nvPr/>
        </p:nvSpPr>
        <p:spPr bwMode="auto">
          <a:xfrm>
            <a:off x="2083897" y="4902924"/>
            <a:ext cx="611188" cy="731838"/>
          </a:xfrm>
          <a:custGeom>
            <a:avLst/>
            <a:gdLst>
              <a:gd name="T0" fmla="*/ 108 w 125"/>
              <a:gd name="T1" fmla="*/ 45 h 150"/>
              <a:gd name="T2" fmla="*/ 116 w 125"/>
              <a:gd name="T3" fmla="*/ 37 h 150"/>
              <a:gd name="T4" fmla="*/ 118 w 125"/>
              <a:gd name="T5" fmla="*/ 39 h 150"/>
              <a:gd name="T6" fmla="*/ 119 w 125"/>
              <a:gd name="T7" fmla="*/ 39 h 150"/>
              <a:gd name="T8" fmla="*/ 121 w 125"/>
              <a:gd name="T9" fmla="*/ 39 h 150"/>
              <a:gd name="T10" fmla="*/ 121 w 125"/>
              <a:gd name="T11" fmla="*/ 36 h 150"/>
              <a:gd name="T12" fmla="*/ 118 w 125"/>
              <a:gd name="T13" fmla="*/ 33 h 150"/>
              <a:gd name="T14" fmla="*/ 118 w 125"/>
              <a:gd name="T15" fmla="*/ 33 h 150"/>
              <a:gd name="T16" fmla="*/ 118 w 125"/>
              <a:gd name="T17" fmla="*/ 33 h 150"/>
              <a:gd name="T18" fmla="*/ 115 w 125"/>
              <a:gd name="T19" fmla="*/ 30 h 150"/>
              <a:gd name="T20" fmla="*/ 112 w 125"/>
              <a:gd name="T21" fmla="*/ 30 h 150"/>
              <a:gd name="T22" fmla="*/ 112 w 125"/>
              <a:gd name="T23" fmla="*/ 32 h 150"/>
              <a:gd name="T24" fmla="*/ 113 w 125"/>
              <a:gd name="T25" fmla="*/ 34 h 150"/>
              <a:gd name="T26" fmla="*/ 105 w 125"/>
              <a:gd name="T27" fmla="*/ 43 h 150"/>
              <a:gd name="T28" fmla="*/ 74 w 125"/>
              <a:gd name="T29" fmla="*/ 27 h 150"/>
              <a:gd name="T30" fmla="*/ 74 w 125"/>
              <a:gd name="T31" fmla="*/ 4 h 150"/>
              <a:gd name="T32" fmla="*/ 81 w 125"/>
              <a:gd name="T33" fmla="*/ 4 h 150"/>
              <a:gd name="T34" fmla="*/ 83 w 125"/>
              <a:gd name="T35" fmla="*/ 2 h 150"/>
              <a:gd name="T36" fmla="*/ 81 w 125"/>
              <a:gd name="T37" fmla="*/ 0 h 150"/>
              <a:gd name="T38" fmla="*/ 72 w 125"/>
              <a:gd name="T39" fmla="*/ 0 h 150"/>
              <a:gd name="T40" fmla="*/ 53 w 125"/>
              <a:gd name="T41" fmla="*/ 0 h 150"/>
              <a:gd name="T42" fmla="*/ 43 w 125"/>
              <a:gd name="T43" fmla="*/ 0 h 150"/>
              <a:gd name="T44" fmla="*/ 41 w 125"/>
              <a:gd name="T45" fmla="*/ 2 h 150"/>
              <a:gd name="T46" fmla="*/ 43 w 125"/>
              <a:gd name="T47" fmla="*/ 4 h 150"/>
              <a:gd name="T48" fmla="*/ 51 w 125"/>
              <a:gd name="T49" fmla="*/ 4 h 150"/>
              <a:gd name="T50" fmla="*/ 51 w 125"/>
              <a:gd name="T51" fmla="*/ 27 h 150"/>
              <a:gd name="T52" fmla="*/ 0 w 125"/>
              <a:gd name="T53" fmla="*/ 88 h 150"/>
              <a:gd name="T54" fmla="*/ 62 w 125"/>
              <a:gd name="T55" fmla="*/ 150 h 150"/>
              <a:gd name="T56" fmla="*/ 125 w 125"/>
              <a:gd name="T57" fmla="*/ 88 h 150"/>
              <a:gd name="T58" fmla="*/ 108 w 125"/>
              <a:gd name="T59" fmla="*/ 45 h 150"/>
              <a:gd name="T60" fmla="*/ 55 w 125"/>
              <a:gd name="T61" fmla="*/ 4 h 150"/>
              <a:gd name="T62" fmla="*/ 70 w 125"/>
              <a:gd name="T63" fmla="*/ 4 h 150"/>
              <a:gd name="T64" fmla="*/ 70 w 125"/>
              <a:gd name="T65" fmla="*/ 26 h 150"/>
              <a:gd name="T66" fmla="*/ 62 w 125"/>
              <a:gd name="T67" fmla="*/ 26 h 150"/>
              <a:gd name="T68" fmla="*/ 55 w 125"/>
              <a:gd name="T69" fmla="*/ 26 h 150"/>
              <a:gd name="T70" fmla="*/ 55 w 125"/>
              <a:gd name="T71" fmla="*/ 4 h 150"/>
              <a:gd name="T72" fmla="*/ 62 w 125"/>
              <a:gd name="T73" fmla="*/ 146 h 150"/>
              <a:gd name="T74" fmla="*/ 4 w 125"/>
              <a:gd name="T75" fmla="*/ 88 h 150"/>
              <a:gd name="T76" fmla="*/ 62 w 125"/>
              <a:gd name="T77" fmla="*/ 30 h 150"/>
              <a:gd name="T78" fmla="*/ 121 w 125"/>
              <a:gd name="T79" fmla="*/ 88 h 150"/>
              <a:gd name="T80" fmla="*/ 62 w 125"/>
              <a:gd name="T81" fmla="*/ 146 h 150"/>
              <a:gd name="T82" fmla="*/ 64 w 125"/>
              <a:gd name="T83" fmla="*/ 87 h 150"/>
              <a:gd name="T84" fmla="*/ 64 w 125"/>
              <a:gd name="T85" fmla="*/ 89 h 150"/>
              <a:gd name="T86" fmla="*/ 62 w 125"/>
              <a:gd name="T87" fmla="*/ 90 h 150"/>
              <a:gd name="T88" fmla="*/ 61 w 125"/>
              <a:gd name="T89" fmla="*/ 89 h 150"/>
              <a:gd name="T90" fmla="*/ 33 w 125"/>
              <a:gd name="T91" fmla="*/ 61 h 150"/>
              <a:gd name="T92" fmla="*/ 33 w 125"/>
              <a:gd name="T93" fmla="*/ 58 h 150"/>
              <a:gd name="T94" fmla="*/ 35 w 125"/>
              <a:gd name="T95" fmla="*/ 58 h 150"/>
              <a:gd name="T96" fmla="*/ 64 w 125"/>
              <a:gd name="T97" fmla="*/ 87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5" h="150">
                <a:moveTo>
                  <a:pt x="108" y="45"/>
                </a:moveTo>
                <a:cubicBezTo>
                  <a:pt x="116" y="37"/>
                  <a:pt x="116" y="37"/>
                  <a:pt x="116" y="37"/>
                </a:cubicBezTo>
                <a:cubicBezTo>
                  <a:pt x="118" y="39"/>
                  <a:pt x="118" y="39"/>
                  <a:pt x="118" y="39"/>
                </a:cubicBezTo>
                <a:cubicBezTo>
                  <a:pt x="118" y="39"/>
                  <a:pt x="119" y="39"/>
                  <a:pt x="119" y="39"/>
                </a:cubicBezTo>
                <a:cubicBezTo>
                  <a:pt x="120" y="39"/>
                  <a:pt x="120" y="39"/>
                  <a:pt x="121" y="39"/>
                </a:cubicBezTo>
                <a:cubicBezTo>
                  <a:pt x="122" y="38"/>
                  <a:pt x="122" y="37"/>
                  <a:pt x="121" y="36"/>
                </a:cubicBezTo>
                <a:cubicBezTo>
                  <a:pt x="118" y="33"/>
                  <a:pt x="118" y="33"/>
                  <a:pt x="118" y="33"/>
                </a:cubicBezTo>
                <a:cubicBezTo>
                  <a:pt x="118" y="33"/>
                  <a:pt x="118" y="33"/>
                  <a:pt x="118" y="33"/>
                </a:cubicBezTo>
                <a:cubicBezTo>
                  <a:pt x="118" y="33"/>
                  <a:pt x="118" y="33"/>
                  <a:pt x="118" y="33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4" y="29"/>
                  <a:pt x="113" y="29"/>
                  <a:pt x="112" y="30"/>
                </a:cubicBezTo>
                <a:cubicBezTo>
                  <a:pt x="111" y="30"/>
                  <a:pt x="111" y="32"/>
                  <a:pt x="112" y="32"/>
                </a:cubicBezTo>
                <a:cubicBezTo>
                  <a:pt x="113" y="34"/>
                  <a:pt x="113" y="34"/>
                  <a:pt x="113" y="34"/>
                </a:cubicBezTo>
                <a:cubicBezTo>
                  <a:pt x="105" y="43"/>
                  <a:pt x="105" y="43"/>
                  <a:pt x="105" y="43"/>
                </a:cubicBezTo>
                <a:cubicBezTo>
                  <a:pt x="96" y="35"/>
                  <a:pt x="86" y="29"/>
                  <a:pt x="74" y="27"/>
                </a:cubicBezTo>
                <a:cubicBezTo>
                  <a:pt x="74" y="4"/>
                  <a:pt x="74" y="4"/>
                  <a:pt x="74" y="4"/>
                </a:cubicBezTo>
                <a:cubicBezTo>
                  <a:pt x="81" y="4"/>
                  <a:pt x="81" y="4"/>
                  <a:pt x="81" y="4"/>
                </a:cubicBezTo>
                <a:cubicBezTo>
                  <a:pt x="83" y="4"/>
                  <a:pt x="83" y="4"/>
                  <a:pt x="83" y="2"/>
                </a:cubicBezTo>
                <a:cubicBezTo>
                  <a:pt x="83" y="1"/>
                  <a:pt x="83" y="0"/>
                  <a:pt x="81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2" y="0"/>
                  <a:pt x="41" y="1"/>
                  <a:pt x="41" y="2"/>
                </a:cubicBezTo>
                <a:cubicBezTo>
                  <a:pt x="41" y="4"/>
                  <a:pt x="42" y="4"/>
                  <a:pt x="43" y="4"/>
                </a:cubicBezTo>
                <a:cubicBezTo>
                  <a:pt x="51" y="4"/>
                  <a:pt x="51" y="4"/>
                  <a:pt x="51" y="4"/>
                </a:cubicBezTo>
                <a:cubicBezTo>
                  <a:pt x="51" y="27"/>
                  <a:pt x="51" y="27"/>
                  <a:pt x="51" y="27"/>
                </a:cubicBezTo>
                <a:cubicBezTo>
                  <a:pt x="22" y="32"/>
                  <a:pt x="0" y="58"/>
                  <a:pt x="0" y="88"/>
                </a:cubicBezTo>
                <a:cubicBezTo>
                  <a:pt x="0" y="122"/>
                  <a:pt x="28" y="150"/>
                  <a:pt x="62" y="150"/>
                </a:cubicBezTo>
                <a:cubicBezTo>
                  <a:pt x="97" y="150"/>
                  <a:pt x="125" y="122"/>
                  <a:pt x="125" y="88"/>
                </a:cubicBezTo>
                <a:cubicBezTo>
                  <a:pt x="125" y="72"/>
                  <a:pt x="118" y="57"/>
                  <a:pt x="108" y="45"/>
                </a:cubicBezTo>
                <a:close/>
                <a:moveTo>
                  <a:pt x="55" y="4"/>
                </a:moveTo>
                <a:cubicBezTo>
                  <a:pt x="70" y="4"/>
                  <a:pt x="70" y="4"/>
                  <a:pt x="70" y="4"/>
                </a:cubicBezTo>
                <a:cubicBezTo>
                  <a:pt x="70" y="26"/>
                  <a:pt x="70" y="26"/>
                  <a:pt x="70" y="26"/>
                </a:cubicBezTo>
                <a:cubicBezTo>
                  <a:pt x="68" y="26"/>
                  <a:pt x="65" y="26"/>
                  <a:pt x="62" y="26"/>
                </a:cubicBezTo>
                <a:cubicBezTo>
                  <a:pt x="60" y="26"/>
                  <a:pt x="57" y="26"/>
                  <a:pt x="55" y="26"/>
                </a:cubicBezTo>
                <a:lnTo>
                  <a:pt x="55" y="4"/>
                </a:lnTo>
                <a:close/>
                <a:moveTo>
                  <a:pt x="62" y="146"/>
                </a:moveTo>
                <a:cubicBezTo>
                  <a:pt x="30" y="146"/>
                  <a:pt x="4" y="120"/>
                  <a:pt x="4" y="88"/>
                </a:cubicBezTo>
                <a:cubicBezTo>
                  <a:pt x="4" y="56"/>
                  <a:pt x="30" y="30"/>
                  <a:pt x="62" y="30"/>
                </a:cubicBezTo>
                <a:cubicBezTo>
                  <a:pt x="95" y="30"/>
                  <a:pt x="121" y="56"/>
                  <a:pt x="121" y="88"/>
                </a:cubicBezTo>
                <a:cubicBezTo>
                  <a:pt x="121" y="120"/>
                  <a:pt x="95" y="146"/>
                  <a:pt x="62" y="146"/>
                </a:cubicBezTo>
                <a:close/>
                <a:moveTo>
                  <a:pt x="64" y="87"/>
                </a:moveTo>
                <a:cubicBezTo>
                  <a:pt x="65" y="87"/>
                  <a:pt x="65" y="89"/>
                  <a:pt x="64" y="89"/>
                </a:cubicBezTo>
                <a:cubicBezTo>
                  <a:pt x="63" y="90"/>
                  <a:pt x="63" y="90"/>
                  <a:pt x="62" y="90"/>
                </a:cubicBezTo>
                <a:cubicBezTo>
                  <a:pt x="62" y="90"/>
                  <a:pt x="61" y="90"/>
                  <a:pt x="61" y="89"/>
                </a:cubicBezTo>
                <a:cubicBezTo>
                  <a:pt x="33" y="61"/>
                  <a:pt x="33" y="61"/>
                  <a:pt x="33" y="61"/>
                </a:cubicBezTo>
                <a:cubicBezTo>
                  <a:pt x="32" y="60"/>
                  <a:pt x="32" y="59"/>
                  <a:pt x="33" y="58"/>
                </a:cubicBezTo>
                <a:cubicBezTo>
                  <a:pt x="33" y="57"/>
                  <a:pt x="35" y="57"/>
                  <a:pt x="35" y="58"/>
                </a:cubicBezTo>
                <a:lnTo>
                  <a:pt x="64" y="8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90343D6B-DBC7-8C4E-A905-D42E4A0E7AB1}"/>
              </a:ext>
            </a:extLst>
          </p:cNvPr>
          <p:cNvSpPr>
            <a:spLocks noEditPoints="1"/>
          </p:cNvSpPr>
          <p:nvPr/>
        </p:nvSpPr>
        <p:spPr bwMode="auto">
          <a:xfrm>
            <a:off x="4435431" y="4959479"/>
            <a:ext cx="733425" cy="669925"/>
          </a:xfrm>
          <a:custGeom>
            <a:avLst/>
            <a:gdLst>
              <a:gd name="T0" fmla="*/ 150 w 150"/>
              <a:gd name="T1" fmla="*/ 2 h 137"/>
              <a:gd name="T2" fmla="*/ 150 w 150"/>
              <a:gd name="T3" fmla="*/ 1 h 137"/>
              <a:gd name="T4" fmla="*/ 150 w 150"/>
              <a:gd name="T5" fmla="*/ 1 h 137"/>
              <a:gd name="T6" fmla="*/ 150 w 150"/>
              <a:gd name="T7" fmla="*/ 1 h 137"/>
              <a:gd name="T8" fmla="*/ 150 w 150"/>
              <a:gd name="T9" fmla="*/ 1 h 137"/>
              <a:gd name="T10" fmla="*/ 150 w 150"/>
              <a:gd name="T11" fmla="*/ 1 h 137"/>
              <a:gd name="T12" fmla="*/ 149 w 150"/>
              <a:gd name="T13" fmla="*/ 0 h 137"/>
              <a:gd name="T14" fmla="*/ 149 w 150"/>
              <a:gd name="T15" fmla="*/ 0 h 137"/>
              <a:gd name="T16" fmla="*/ 149 w 150"/>
              <a:gd name="T17" fmla="*/ 0 h 137"/>
              <a:gd name="T18" fmla="*/ 149 w 150"/>
              <a:gd name="T19" fmla="*/ 0 h 137"/>
              <a:gd name="T20" fmla="*/ 148 w 150"/>
              <a:gd name="T21" fmla="*/ 0 h 137"/>
              <a:gd name="T22" fmla="*/ 148 w 150"/>
              <a:gd name="T23" fmla="*/ 0 h 137"/>
              <a:gd name="T24" fmla="*/ 148 w 150"/>
              <a:gd name="T25" fmla="*/ 0 h 137"/>
              <a:gd name="T26" fmla="*/ 147 w 150"/>
              <a:gd name="T27" fmla="*/ 0 h 137"/>
              <a:gd name="T28" fmla="*/ 147 w 150"/>
              <a:gd name="T29" fmla="*/ 0 h 137"/>
              <a:gd name="T30" fmla="*/ 1 w 150"/>
              <a:gd name="T31" fmla="*/ 60 h 137"/>
              <a:gd name="T32" fmla="*/ 0 w 150"/>
              <a:gd name="T33" fmla="*/ 62 h 137"/>
              <a:gd name="T34" fmla="*/ 2 w 150"/>
              <a:gd name="T35" fmla="*/ 64 h 137"/>
              <a:gd name="T36" fmla="*/ 57 w 150"/>
              <a:gd name="T37" fmla="*/ 85 h 137"/>
              <a:gd name="T38" fmla="*/ 57 w 150"/>
              <a:gd name="T39" fmla="*/ 135 h 137"/>
              <a:gd name="T40" fmla="*/ 59 w 150"/>
              <a:gd name="T41" fmla="*/ 137 h 137"/>
              <a:gd name="T42" fmla="*/ 59 w 150"/>
              <a:gd name="T43" fmla="*/ 137 h 137"/>
              <a:gd name="T44" fmla="*/ 61 w 150"/>
              <a:gd name="T45" fmla="*/ 136 h 137"/>
              <a:gd name="T46" fmla="*/ 82 w 150"/>
              <a:gd name="T47" fmla="*/ 99 h 137"/>
              <a:gd name="T48" fmla="*/ 122 w 150"/>
              <a:gd name="T49" fmla="*/ 121 h 137"/>
              <a:gd name="T50" fmla="*/ 123 w 150"/>
              <a:gd name="T51" fmla="*/ 121 h 137"/>
              <a:gd name="T52" fmla="*/ 123 w 150"/>
              <a:gd name="T53" fmla="*/ 121 h 137"/>
              <a:gd name="T54" fmla="*/ 125 w 150"/>
              <a:gd name="T55" fmla="*/ 119 h 137"/>
              <a:gd name="T56" fmla="*/ 150 w 150"/>
              <a:gd name="T57" fmla="*/ 2 h 137"/>
              <a:gd name="T58" fmla="*/ 150 w 150"/>
              <a:gd name="T59" fmla="*/ 2 h 137"/>
              <a:gd name="T60" fmla="*/ 150 w 150"/>
              <a:gd name="T61" fmla="*/ 2 h 137"/>
              <a:gd name="T62" fmla="*/ 138 w 150"/>
              <a:gd name="T63" fmla="*/ 8 h 137"/>
              <a:gd name="T64" fmla="*/ 59 w 150"/>
              <a:gd name="T65" fmla="*/ 82 h 137"/>
              <a:gd name="T66" fmla="*/ 8 w 150"/>
              <a:gd name="T67" fmla="*/ 62 h 137"/>
              <a:gd name="T68" fmla="*/ 138 w 150"/>
              <a:gd name="T69" fmla="*/ 8 h 137"/>
              <a:gd name="T70" fmla="*/ 61 w 150"/>
              <a:gd name="T71" fmla="*/ 127 h 137"/>
              <a:gd name="T72" fmla="*/ 61 w 150"/>
              <a:gd name="T73" fmla="*/ 87 h 137"/>
              <a:gd name="T74" fmla="*/ 79 w 150"/>
              <a:gd name="T75" fmla="*/ 97 h 137"/>
              <a:gd name="T76" fmla="*/ 61 w 150"/>
              <a:gd name="T77" fmla="*/ 127 h 137"/>
              <a:gd name="T78" fmla="*/ 121 w 150"/>
              <a:gd name="T79" fmla="*/ 116 h 137"/>
              <a:gd name="T80" fmla="*/ 63 w 150"/>
              <a:gd name="T81" fmla="*/ 84 h 137"/>
              <a:gd name="T82" fmla="*/ 90 w 150"/>
              <a:gd name="T83" fmla="*/ 58 h 137"/>
              <a:gd name="T84" fmla="*/ 145 w 150"/>
              <a:gd name="T85" fmla="*/ 8 h 137"/>
              <a:gd name="T86" fmla="*/ 121 w 150"/>
              <a:gd name="T87" fmla="*/ 116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0" h="137">
                <a:moveTo>
                  <a:pt x="150" y="2"/>
                </a:moveTo>
                <a:cubicBezTo>
                  <a:pt x="150" y="2"/>
                  <a:pt x="150" y="2"/>
                  <a:pt x="150" y="1"/>
                </a:cubicBez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60"/>
                  <a:pt x="0" y="61"/>
                  <a:pt x="0" y="62"/>
                </a:cubicBezTo>
                <a:cubicBezTo>
                  <a:pt x="0" y="63"/>
                  <a:pt x="1" y="64"/>
                  <a:pt x="2" y="64"/>
                </a:cubicBezTo>
                <a:cubicBezTo>
                  <a:pt x="57" y="85"/>
                  <a:pt x="57" y="85"/>
                  <a:pt x="57" y="85"/>
                </a:cubicBezTo>
                <a:cubicBezTo>
                  <a:pt x="57" y="135"/>
                  <a:pt x="57" y="135"/>
                  <a:pt x="57" y="135"/>
                </a:cubicBezTo>
                <a:cubicBezTo>
                  <a:pt x="57" y="136"/>
                  <a:pt x="58" y="136"/>
                  <a:pt x="59" y="137"/>
                </a:cubicBezTo>
                <a:cubicBezTo>
                  <a:pt x="59" y="137"/>
                  <a:pt x="59" y="137"/>
                  <a:pt x="59" y="137"/>
                </a:cubicBezTo>
                <a:cubicBezTo>
                  <a:pt x="60" y="137"/>
                  <a:pt x="61" y="136"/>
                  <a:pt x="61" y="136"/>
                </a:cubicBezTo>
                <a:cubicBezTo>
                  <a:pt x="82" y="99"/>
                  <a:pt x="82" y="99"/>
                  <a:pt x="82" y="99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2" y="121"/>
                  <a:pt x="122" y="121"/>
                  <a:pt x="123" y="121"/>
                </a:cubicBezTo>
                <a:cubicBezTo>
                  <a:pt x="123" y="121"/>
                  <a:pt x="123" y="121"/>
                  <a:pt x="123" y="121"/>
                </a:cubicBezTo>
                <a:cubicBezTo>
                  <a:pt x="124" y="121"/>
                  <a:pt x="124" y="120"/>
                  <a:pt x="125" y="119"/>
                </a:cubicBezTo>
                <a:cubicBezTo>
                  <a:pt x="150" y="2"/>
                  <a:pt x="150" y="2"/>
                  <a:pt x="150" y="2"/>
                </a:cubicBezTo>
                <a:cubicBezTo>
                  <a:pt x="150" y="2"/>
                  <a:pt x="150" y="2"/>
                  <a:pt x="150" y="2"/>
                </a:cubicBezTo>
                <a:cubicBezTo>
                  <a:pt x="150" y="2"/>
                  <a:pt x="150" y="2"/>
                  <a:pt x="150" y="2"/>
                </a:cubicBezTo>
                <a:close/>
                <a:moveTo>
                  <a:pt x="138" y="8"/>
                </a:moveTo>
                <a:cubicBezTo>
                  <a:pt x="59" y="82"/>
                  <a:pt x="59" y="82"/>
                  <a:pt x="59" y="82"/>
                </a:cubicBezTo>
                <a:cubicBezTo>
                  <a:pt x="8" y="62"/>
                  <a:pt x="8" y="62"/>
                  <a:pt x="8" y="62"/>
                </a:cubicBezTo>
                <a:lnTo>
                  <a:pt x="138" y="8"/>
                </a:lnTo>
                <a:close/>
                <a:moveTo>
                  <a:pt x="61" y="127"/>
                </a:moveTo>
                <a:cubicBezTo>
                  <a:pt x="61" y="87"/>
                  <a:pt x="61" y="87"/>
                  <a:pt x="61" y="87"/>
                </a:cubicBezTo>
                <a:cubicBezTo>
                  <a:pt x="79" y="97"/>
                  <a:pt x="79" y="97"/>
                  <a:pt x="79" y="97"/>
                </a:cubicBezTo>
                <a:lnTo>
                  <a:pt x="61" y="127"/>
                </a:lnTo>
                <a:close/>
                <a:moveTo>
                  <a:pt x="121" y="116"/>
                </a:moveTo>
                <a:cubicBezTo>
                  <a:pt x="63" y="84"/>
                  <a:pt x="63" y="84"/>
                  <a:pt x="63" y="84"/>
                </a:cubicBezTo>
                <a:cubicBezTo>
                  <a:pt x="90" y="58"/>
                  <a:pt x="90" y="58"/>
                  <a:pt x="90" y="58"/>
                </a:cubicBezTo>
                <a:cubicBezTo>
                  <a:pt x="145" y="8"/>
                  <a:pt x="145" y="8"/>
                  <a:pt x="145" y="8"/>
                </a:cubicBezTo>
                <a:lnTo>
                  <a:pt x="121" y="1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5E45E2BD-A397-7C44-9436-3BAB8288019D}"/>
              </a:ext>
            </a:extLst>
          </p:cNvPr>
          <p:cNvSpPr>
            <a:spLocks noEditPoints="1"/>
          </p:cNvSpPr>
          <p:nvPr/>
        </p:nvSpPr>
        <p:spPr bwMode="auto">
          <a:xfrm>
            <a:off x="6859643" y="5032334"/>
            <a:ext cx="669925" cy="449263"/>
          </a:xfrm>
          <a:custGeom>
            <a:avLst/>
            <a:gdLst>
              <a:gd name="T0" fmla="*/ 125 w 137"/>
              <a:gd name="T1" fmla="*/ 0 h 92"/>
              <a:gd name="T2" fmla="*/ 11 w 137"/>
              <a:gd name="T3" fmla="*/ 0 h 92"/>
              <a:gd name="T4" fmla="*/ 0 w 137"/>
              <a:gd name="T5" fmla="*/ 11 h 92"/>
              <a:gd name="T6" fmla="*/ 0 w 137"/>
              <a:gd name="T7" fmla="*/ 81 h 92"/>
              <a:gd name="T8" fmla="*/ 11 w 137"/>
              <a:gd name="T9" fmla="*/ 92 h 92"/>
              <a:gd name="T10" fmla="*/ 125 w 137"/>
              <a:gd name="T11" fmla="*/ 92 h 92"/>
              <a:gd name="T12" fmla="*/ 137 w 137"/>
              <a:gd name="T13" fmla="*/ 81 h 92"/>
              <a:gd name="T14" fmla="*/ 137 w 137"/>
              <a:gd name="T15" fmla="*/ 11 h 92"/>
              <a:gd name="T16" fmla="*/ 125 w 137"/>
              <a:gd name="T17" fmla="*/ 0 h 92"/>
              <a:gd name="T18" fmla="*/ 125 w 137"/>
              <a:gd name="T19" fmla="*/ 4 h 92"/>
              <a:gd name="T20" fmla="*/ 129 w 137"/>
              <a:gd name="T21" fmla="*/ 4 h 92"/>
              <a:gd name="T22" fmla="*/ 68 w 137"/>
              <a:gd name="T23" fmla="*/ 53 h 92"/>
              <a:gd name="T24" fmla="*/ 8 w 137"/>
              <a:gd name="T25" fmla="*/ 4 h 92"/>
              <a:gd name="T26" fmla="*/ 11 w 137"/>
              <a:gd name="T27" fmla="*/ 4 h 92"/>
              <a:gd name="T28" fmla="*/ 125 w 137"/>
              <a:gd name="T29" fmla="*/ 4 h 92"/>
              <a:gd name="T30" fmla="*/ 133 w 137"/>
              <a:gd name="T31" fmla="*/ 81 h 92"/>
              <a:gd name="T32" fmla="*/ 125 w 137"/>
              <a:gd name="T33" fmla="*/ 88 h 92"/>
              <a:gd name="T34" fmla="*/ 11 w 137"/>
              <a:gd name="T35" fmla="*/ 88 h 92"/>
              <a:gd name="T36" fmla="*/ 4 w 137"/>
              <a:gd name="T37" fmla="*/ 81 h 92"/>
              <a:gd name="T38" fmla="*/ 4 w 137"/>
              <a:gd name="T39" fmla="*/ 11 h 92"/>
              <a:gd name="T40" fmla="*/ 5 w 137"/>
              <a:gd name="T41" fmla="*/ 7 h 92"/>
              <a:gd name="T42" fmla="*/ 67 w 137"/>
              <a:gd name="T43" fmla="*/ 57 h 92"/>
              <a:gd name="T44" fmla="*/ 68 w 137"/>
              <a:gd name="T45" fmla="*/ 57 h 92"/>
              <a:gd name="T46" fmla="*/ 70 w 137"/>
              <a:gd name="T47" fmla="*/ 57 h 92"/>
              <a:gd name="T48" fmla="*/ 132 w 137"/>
              <a:gd name="T49" fmla="*/ 7 h 92"/>
              <a:gd name="T50" fmla="*/ 133 w 137"/>
              <a:gd name="T51" fmla="*/ 11 h 92"/>
              <a:gd name="T52" fmla="*/ 133 w 137"/>
              <a:gd name="T53" fmla="*/ 81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7" h="92">
                <a:moveTo>
                  <a:pt x="125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7"/>
                  <a:pt x="5" y="92"/>
                  <a:pt x="11" y="92"/>
                </a:cubicBezTo>
                <a:cubicBezTo>
                  <a:pt x="125" y="92"/>
                  <a:pt x="125" y="92"/>
                  <a:pt x="125" y="92"/>
                </a:cubicBezTo>
                <a:cubicBezTo>
                  <a:pt x="132" y="92"/>
                  <a:pt x="137" y="87"/>
                  <a:pt x="137" y="81"/>
                </a:cubicBezTo>
                <a:cubicBezTo>
                  <a:pt x="137" y="11"/>
                  <a:pt x="137" y="11"/>
                  <a:pt x="137" y="11"/>
                </a:cubicBezTo>
                <a:cubicBezTo>
                  <a:pt x="137" y="5"/>
                  <a:pt x="132" y="0"/>
                  <a:pt x="125" y="0"/>
                </a:cubicBezTo>
                <a:close/>
                <a:moveTo>
                  <a:pt x="125" y="4"/>
                </a:moveTo>
                <a:cubicBezTo>
                  <a:pt x="127" y="4"/>
                  <a:pt x="128" y="4"/>
                  <a:pt x="129" y="4"/>
                </a:cubicBezTo>
                <a:cubicBezTo>
                  <a:pt x="68" y="53"/>
                  <a:pt x="68" y="53"/>
                  <a:pt x="68" y="53"/>
                </a:cubicBezTo>
                <a:cubicBezTo>
                  <a:pt x="8" y="4"/>
                  <a:pt x="8" y="4"/>
                  <a:pt x="8" y="4"/>
                </a:cubicBezTo>
                <a:cubicBezTo>
                  <a:pt x="9" y="4"/>
                  <a:pt x="10" y="4"/>
                  <a:pt x="11" y="4"/>
                </a:cubicBezTo>
                <a:lnTo>
                  <a:pt x="125" y="4"/>
                </a:lnTo>
                <a:close/>
                <a:moveTo>
                  <a:pt x="133" y="81"/>
                </a:moveTo>
                <a:cubicBezTo>
                  <a:pt x="133" y="85"/>
                  <a:pt x="130" y="88"/>
                  <a:pt x="125" y="88"/>
                </a:cubicBezTo>
                <a:cubicBezTo>
                  <a:pt x="11" y="88"/>
                  <a:pt x="11" y="88"/>
                  <a:pt x="11" y="88"/>
                </a:cubicBezTo>
                <a:cubicBezTo>
                  <a:pt x="7" y="88"/>
                  <a:pt x="4" y="85"/>
                  <a:pt x="4" y="81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0"/>
                  <a:pt x="4" y="8"/>
                  <a:pt x="5" y="7"/>
                </a:cubicBezTo>
                <a:cubicBezTo>
                  <a:pt x="67" y="57"/>
                  <a:pt x="67" y="57"/>
                  <a:pt x="67" y="57"/>
                </a:cubicBezTo>
                <a:cubicBezTo>
                  <a:pt x="68" y="57"/>
                  <a:pt x="68" y="57"/>
                  <a:pt x="68" y="57"/>
                </a:cubicBezTo>
                <a:cubicBezTo>
                  <a:pt x="69" y="57"/>
                  <a:pt x="69" y="57"/>
                  <a:pt x="70" y="5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3" y="8"/>
                  <a:pt x="133" y="10"/>
                  <a:pt x="133" y="11"/>
                </a:cubicBezTo>
                <a:lnTo>
                  <a:pt x="133" y="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9">
            <a:extLst>
              <a:ext uri="{FF2B5EF4-FFF2-40B4-BE49-F238E27FC236}">
                <a16:creationId xmlns:a16="http://schemas.microsoft.com/office/drawing/2014/main" id="{29085CC3-0C44-B046-B678-B12E50D4A7E4}"/>
              </a:ext>
            </a:extLst>
          </p:cNvPr>
          <p:cNvSpPr>
            <a:spLocks noEditPoints="1"/>
          </p:cNvSpPr>
          <p:nvPr/>
        </p:nvSpPr>
        <p:spPr bwMode="auto">
          <a:xfrm>
            <a:off x="10529678" y="3713737"/>
            <a:ext cx="728663" cy="677863"/>
          </a:xfrm>
          <a:custGeom>
            <a:avLst/>
            <a:gdLst>
              <a:gd name="T0" fmla="*/ 7 w 149"/>
              <a:gd name="T1" fmla="*/ 139 h 139"/>
              <a:gd name="T2" fmla="*/ 6 w 149"/>
              <a:gd name="T3" fmla="*/ 138 h 139"/>
              <a:gd name="T4" fmla="*/ 5 w 149"/>
              <a:gd name="T5" fmla="*/ 136 h 139"/>
              <a:gd name="T6" fmla="*/ 21 w 149"/>
              <a:gd name="T7" fmla="*/ 104 h 139"/>
              <a:gd name="T8" fmla="*/ 0 w 149"/>
              <a:gd name="T9" fmla="*/ 61 h 139"/>
              <a:gd name="T10" fmla="*/ 74 w 149"/>
              <a:gd name="T11" fmla="*/ 0 h 139"/>
              <a:gd name="T12" fmla="*/ 149 w 149"/>
              <a:gd name="T13" fmla="*/ 61 h 139"/>
              <a:gd name="T14" fmla="*/ 74 w 149"/>
              <a:gd name="T15" fmla="*/ 123 h 139"/>
              <a:gd name="T16" fmla="*/ 49 w 149"/>
              <a:gd name="T17" fmla="*/ 119 h 139"/>
              <a:gd name="T18" fmla="*/ 8 w 149"/>
              <a:gd name="T19" fmla="*/ 138 h 139"/>
              <a:gd name="T20" fmla="*/ 7 w 149"/>
              <a:gd name="T21" fmla="*/ 139 h 139"/>
              <a:gd name="T22" fmla="*/ 74 w 149"/>
              <a:gd name="T23" fmla="*/ 4 h 139"/>
              <a:gd name="T24" fmla="*/ 4 w 149"/>
              <a:gd name="T25" fmla="*/ 61 h 139"/>
              <a:gd name="T26" fmla="*/ 25 w 149"/>
              <a:gd name="T27" fmla="*/ 102 h 139"/>
              <a:gd name="T28" fmla="*/ 25 w 149"/>
              <a:gd name="T29" fmla="*/ 105 h 139"/>
              <a:gd name="T30" fmla="*/ 11 w 149"/>
              <a:gd name="T31" fmla="*/ 132 h 139"/>
              <a:gd name="T32" fmla="*/ 48 w 149"/>
              <a:gd name="T33" fmla="*/ 115 h 139"/>
              <a:gd name="T34" fmla="*/ 50 w 149"/>
              <a:gd name="T35" fmla="*/ 115 h 139"/>
              <a:gd name="T36" fmla="*/ 74 w 149"/>
              <a:gd name="T37" fmla="*/ 119 h 139"/>
              <a:gd name="T38" fmla="*/ 145 w 149"/>
              <a:gd name="T39" fmla="*/ 61 h 139"/>
              <a:gd name="T40" fmla="*/ 74 w 149"/>
              <a:gd name="T41" fmla="*/ 4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9" h="139">
                <a:moveTo>
                  <a:pt x="7" y="139"/>
                </a:moveTo>
                <a:cubicBezTo>
                  <a:pt x="7" y="139"/>
                  <a:pt x="6" y="138"/>
                  <a:pt x="6" y="138"/>
                </a:cubicBezTo>
                <a:cubicBezTo>
                  <a:pt x="5" y="137"/>
                  <a:pt x="5" y="136"/>
                  <a:pt x="5" y="136"/>
                </a:cubicBezTo>
                <a:cubicBezTo>
                  <a:pt x="21" y="104"/>
                  <a:pt x="21" y="104"/>
                  <a:pt x="21" y="104"/>
                </a:cubicBezTo>
                <a:cubicBezTo>
                  <a:pt x="7" y="93"/>
                  <a:pt x="0" y="78"/>
                  <a:pt x="0" y="61"/>
                </a:cubicBezTo>
                <a:cubicBezTo>
                  <a:pt x="0" y="27"/>
                  <a:pt x="33" y="0"/>
                  <a:pt x="74" y="0"/>
                </a:cubicBezTo>
                <a:cubicBezTo>
                  <a:pt x="116" y="0"/>
                  <a:pt x="149" y="27"/>
                  <a:pt x="149" y="61"/>
                </a:cubicBezTo>
                <a:cubicBezTo>
                  <a:pt x="149" y="95"/>
                  <a:pt x="116" y="123"/>
                  <a:pt x="74" y="123"/>
                </a:cubicBezTo>
                <a:cubicBezTo>
                  <a:pt x="66" y="123"/>
                  <a:pt x="57" y="122"/>
                  <a:pt x="49" y="119"/>
                </a:cubicBezTo>
                <a:cubicBezTo>
                  <a:pt x="8" y="138"/>
                  <a:pt x="8" y="138"/>
                  <a:pt x="8" y="138"/>
                </a:cubicBezTo>
                <a:cubicBezTo>
                  <a:pt x="8" y="138"/>
                  <a:pt x="7" y="139"/>
                  <a:pt x="7" y="139"/>
                </a:cubicBezTo>
                <a:close/>
                <a:moveTo>
                  <a:pt x="74" y="4"/>
                </a:moveTo>
                <a:cubicBezTo>
                  <a:pt x="35" y="4"/>
                  <a:pt x="4" y="30"/>
                  <a:pt x="4" y="61"/>
                </a:cubicBezTo>
                <a:cubicBezTo>
                  <a:pt x="4" y="77"/>
                  <a:pt x="11" y="91"/>
                  <a:pt x="25" y="102"/>
                </a:cubicBezTo>
                <a:cubicBezTo>
                  <a:pt x="25" y="103"/>
                  <a:pt x="26" y="104"/>
                  <a:pt x="25" y="105"/>
                </a:cubicBezTo>
                <a:cubicBezTo>
                  <a:pt x="11" y="132"/>
                  <a:pt x="11" y="132"/>
                  <a:pt x="11" y="132"/>
                </a:cubicBezTo>
                <a:cubicBezTo>
                  <a:pt x="48" y="115"/>
                  <a:pt x="48" y="115"/>
                  <a:pt x="48" y="115"/>
                </a:cubicBezTo>
                <a:cubicBezTo>
                  <a:pt x="49" y="115"/>
                  <a:pt x="49" y="115"/>
                  <a:pt x="50" y="115"/>
                </a:cubicBezTo>
                <a:cubicBezTo>
                  <a:pt x="57" y="118"/>
                  <a:pt x="66" y="119"/>
                  <a:pt x="74" y="119"/>
                </a:cubicBezTo>
                <a:cubicBezTo>
                  <a:pt x="114" y="119"/>
                  <a:pt x="145" y="93"/>
                  <a:pt x="145" y="61"/>
                </a:cubicBezTo>
                <a:cubicBezTo>
                  <a:pt x="145" y="30"/>
                  <a:pt x="114" y="4"/>
                  <a:pt x="74" y="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0">
            <a:extLst>
              <a:ext uri="{FF2B5EF4-FFF2-40B4-BE49-F238E27FC236}">
                <a16:creationId xmlns:a16="http://schemas.microsoft.com/office/drawing/2014/main" id="{99824D88-0D75-7841-A4E7-0EBE1ABB15DB}"/>
              </a:ext>
            </a:extLst>
          </p:cNvPr>
          <p:cNvSpPr>
            <a:spLocks noEditPoints="1"/>
          </p:cNvSpPr>
          <p:nvPr/>
        </p:nvSpPr>
        <p:spPr bwMode="auto">
          <a:xfrm>
            <a:off x="8124637" y="3674611"/>
            <a:ext cx="728663" cy="733425"/>
          </a:xfrm>
          <a:custGeom>
            <a:avLst/>
            <a:gdLst>
              <a:gd name="T0" fmla="*/ 128 w 149"/>
              <a:gd name="T1" fmla="*/ 63 h 150"/>
              <a:gd name="T2" fmla="*/ 137 w 149"/>
              <a:gd name="T3" fmla="*/ 34 h 150"/>
              <a:gd name="T4" fmla="*/ 137 w 149"/>
              <a:gd name="T5" fmla="*/ 31 h 150"/>
              <a:gd name="T6" fmla="*/ 116 w 149"/>
              <a:gd name="T7" fmla="*/ 13 h 150"/>
              <a:gd name="T8" fmla="*/ 86 w 149"/>
              <a:gd name="T9" fmla="*/ 21 h 150"/>
              <a:gd name="T10" fmla="*/ 84 w 149"/>
              <a:gd name="T11" fmla="*/ 0 h 150"/>
              <a:gd name="T12" fmla="*/ 63 w 149"/>
              <a:gd name="T13" fmla="*/ 2 h 150"/>
              <a:gd name="T14" fmla="*/ 47 w 149"/>
              <a:gd name="T15" fmla="*/ 27 h 150"/>
              <a:gd name="T16" fmla="*/ 31 w 149"/>
              <a:gd name="T17" fmla="*/ 13 h 150"/>
              <a:gd name="T18" fmla="*/ 12 w 149"/>
              <a:gd name="T19" fmla="*/ 32 h 150"/>
              <a:gd name="T20" fmla="*/ 26 w 149"/>
              <a:gd name="T21" fmla="*/ 47 h 150"/>
              <a:gd name="T22" fmla="*/ 2 w 149"/>
              <a:gd name="T23" fmla="*/ 63 h 150"/>
              <a:gd name="T24" fmla="*/ 0 w 149"/>
              <a:gd name="T25" fmla="*/ 84 h 150"/>
              <a:gd name="T26" fmla="*/ 21 w 149"/>
              <a:gd name="T27" fmla="*/ 86 h 150"/>
              <a:gd name="T28" fmla="*/ 13 w 149"/>
              <a:gd name="T29" fmla="*/ 116 h 150"/>
              <a:gd name="T30" fmla="*/ 13 w 149"/>
              <a:gd name="T31" fmla="*/ 119 h 150"/>
              <a:gd name="T32" fmla="*/ 34 w 149"/>
              <a:gd name="T33" fmla="*/ 137 h 150"/>
              <a:gd name="T34" fmla="*/ 63 w 149"/>
              <a:gd name="T35" fmla="*/ 129 h 150"/>
              <a:gd name="T36" fmla="*/ 65 w 149"/>
              <a:gd name="T37" fmla="*/ 150 h 150"/>
              <a:gd name="T38" fmla="*/ 86 w 149"/>
              <a:gd name="T39" fmla="*/ 148 h 150"/>
              <a:gd name="T40" fmla="*/ 102 w 149"/>
              <a:gd name="T41" fmla="*/ 123 h 150"/>
              <a:gd name="T42" fmla="*/ 119 w 149"/>
              <a:gd name="T43" fmla="*/ 137 h 150"/>
              <a:gd name="T44" fmla="*/ 137 w 149"/>
              <a:gd name="T45" fmla="*/ 116 h 150"/>
              <a:gd name="T46" fmla="*/ 129 w 149"/>
              <a:gd name="T47" fmla="*/ 86 h 150"/>
              <a:gd name="T48" fmla="*/ 149 w 149"/>
              <a:gd name="T49" fmla="*/ 84 h 150"/>
              <a:gd name="T50" fmla="*/ 147 w 149"/>
              <a:gd name="T51" fmla="*/ 63 h 150"/>
              <a:gd name="T52" fmla="*/ 127 w 149"/>
              <a:gd name="T53" fmla="*/ 82 h 150"/>
              <a:gd name="T54" fmla="*/ 119 w 149"/>
              <a:gd name="T55" fmla="*/ 102 h 150"/>
              <a:gd name="T56" fmla="*/ 132 w 149"/>
              <a:gd name="T57" fmla="*/ 117 h 150"/>
              <a:gd name="T58" fmla="*/ 104 w 149"/>
              <a:gd name="T59" fmla="*/ 119 h 150"/>
              <a:gd name="T60" fmla="*/ 84 w 149"/>
              <a:gd name="T61" fmla="*/ 125 h 150"/>
              <a:gd name="T62" fmla="*/ 82 w 149"/>
              <a:gd name="T63" fmla="*/ 146 h 150"/>
              <a:gd name="T64" fmla="*/ 67 w 149"/>
              <a:gd name="T65" fmla="*/ 127 h 150"/>
              <a:gd name="T66" fmla="*/ 48 w 149"/>
              <a:gd name="T67" fmla="*/ 119 h 150"/>
              <a:gd name="T68" fmla="*/ 32 w 149"/>
              <a:gd name="T69" fmla="*/ 133 h 150"/>
              <a:gd name="T70" fmla="*/ 30 w 149"/>
              <a:gd name="T71" fmla="*/ 104 h 150"/>
              <a:gd name="T72" fmla="*/ 24 w 149"/>
              <a:gd name="T73" fmla="*/ 84 h 150"/>
              <a:gd name="T74" fmla="*/ 4 w 149"/>
              <a:gd name="T75" fmla="*/ 82 h 150"/>
              <a:gd name="T76" fmla="*/ 22 w 149"/>
              <a:gd name="T77" fmla="*/ 67 h 150"/>
              <a:gd name="T78" fmla="*/ 30 w 149"/>
              <a:gd name="T79" fmla="*/ 48 h 150"/>
              <a:gd name="T80" fmla="*/ 17 w 149"/>
              <a:gd name="T81" fmla="*/ 32 h 150"/>
              <a:gd name="T82" fmla="*/ 45 w 149"/>
              <a:gd name="T83" fmla="*/ 30 h 150"/>
              <a:gd name="T84" fmla="*/ 66 w 149"/>
              <a:gd name="T85" fmla="*/ 25 h 150"/>
              <a:gd name="T86" fmla="*/ 67 w 149"/>
              <a:gd name="T87" fmla="*/ 4 h 150"/>
              <a:gd name="T88" fmla="*/ 82 w 149"/>
              <a:gd name="T89" fmla="*/ 23 h 150"/>
              <a:gd name="T90" fmla="*/ 102 w 149"/>
              <a:gd name="T91" fmla="*/ 31 h 150"/>
              <a:gd name="T92" fmla="*/ 117 w 149"/>
              <a:gd name="T93" fmla="*/ 17 h 150"/>
              <a:gd name="T94" fmla="*/ 119 w 149"/>
              <a:gd name="T95" fmla="*/ 46 h 150"/>
              <a:gd name="T96" fmla="*/ 125 w 149"/>
              <a:gd name="T97" fmla="*/ 66 h 150"/>
              <a:gd name="T98" fmla="*/ 145 w 149"/>
              <a:gd name="T99" fmla="*/ 67 h 150"/>
              <a:gd name="T100" fmla="*/ 75 w 149"/>
              <a:gd name="T101" fmla="*/ 44 h 150"/>
              <a:gd name="T102" fmla="*/ 75 w 149"/>
              <a:gd name="T103" fmla="*/ 105 h 150"/>
              <a:gd name="T104" fmla="*/ 75 w 149"/>
              <a:gd name="T105" fmla="*/ 44 h 150"/>
              <a:gd name="T106" fmla="*/ 48 w 149"/>
              <a:gd name="T107" fmla="*/ 75 h 150"/>
              <a:gd name="T108" fmla="*/ 101 w 149"/>
              <a:gd name="T109" fmla="*/ 7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9" h="150">
                <a:moveTo>
                  <a:pt x="147" y="63"/>
                </a:moveTo>
                <a:cubicBezTo>
                  <a:pt x="128" y="63"/>
                  <a:pt x="128" y="63"/>
                  <a:pt x="128" y="63"/>
                </a:cubicBezTo>
                <a:cubicBezTo>
                  <a:pt x="127" y="58"/>
                  <a:pt x="125" y="52"/>
                  <a:pt x="123" y="47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37" y="33"/>
                  <a:pt x="137" y="33"/>
                  <a:pt x="137" y="32"/>
                </a:cubicBezTo>
                <a:cubicBezTo>
                  <a:pt x="137" y="32"/>
                  <a:pt x="137" y="31"/>
                  <a:pt x="137" y="31"/>
                </a:cubicBezTo>
                <a:cubicBezTo>
                  <a:pt x="119" y="13"/>
                  <a:pt x="119" y="13"/>
                  <a:pt x="119" y="13"/>
                </a:cubicBezTo>
                <a:cubicBezTo>
                  <a:pt x="118" y="12"/>
                  <a:pt x="117" y="12"/>
                  <a:pt x="116" y="13"/>
                </a:cubicBezTo>
                <a:cubicBezTo>
                  <a:pt x="102" y="27"/>
                  <a:pt x="102" y="27"/>
                  <a:pt x="102" y="27"/>
                </a:cubicBezTo>
                <a:cubicBezTo>
                  <a:pt x="98" y="24"/>
                  <a:pt x="92" y="22"/>
                  <a:pt x="86" y="21"/>
                </a:cubicBezTo>
                <a:cubicBezTo>
                  <a:pt x="86" y="2"/>
                  <a:pt x="86" y="2"/>
                  <a:pt x="86" y="2"/>
                </a:cubicBezTo>
                <a:cubicBezTo>
                  <a:pt x="86" y="1"/>
                  <a:pt x="85" y="0"/>
                  <a:pt x="8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4" y="0"/>
                  <a:pt x="63" y="1"/>
                  <a:pt x="63" y="2"/>
                </a:cubicBezTo>
                <a:cubicBezTo>
                  <a:pt x="63" y="21"/>
                  <a:pt x="63" y="21"/>
                  <a:pt x="63" y="21"/>
                </a:cubicBezTo>
                <a:cubicBezTo>
                  <a:pt x="58" y="22"/>
                  <a:pt x="51" y="24"/>
                  <a:pt x="47" y="27"/>
                </a:cubicBezTo>
                <a:cubicBezTo>
                  <a:pt x="34" y="13"/>
                  <a:pt x="34" y="13"/>
                  <a:pt x="34" y="13"/>
                </a:cubicBezTo>
                <a:cubicBezTo>
                  <a:pt x="33" y="12"/>
                  <a:pt x="31" y="12"/>
                  <a:pt x="31" y="13"/>
                </a:cubicBezTo>
                <a:cubicBezTo>
                  <a:pt x="13" y="31"/>
                  <a:pt x="13" y="31"/>
                  <a:pt x="13" y="31"/>
                </a:cubicBezTo>
                <a:cubicBezTo>
                  <a:pt x="12" y="31"/>
                  <a:pt x="12" y="32"/>
                  <a:pt x="12" y="32"/>
                </a:cubicBezTo>
                <a:cubicBezTo>
                  <a:pt x="12" y="33"/>
                  <a:pt x="12" y="33"/>
                  <a:pt x="13" y="34"/>
                </a:cubicBezTo>
                <a:cubicBezTo>
                  <a:pt x="26" y="47"/>
                  <a:pt x="26" y="47"/>
                  <a:pt x="26" y="47"/>
                </a:cubicBezTo>
                <a:cubicBezTo>
                  <a:pt x="24" y="52"/>
                  <a:pt x="22" y="58"/>
                  <a:pt x="21" y="63"/>
                </a:cubicBezTo>
                <a:cubicBezTo>
                  <a:pt x="2" y="63"/>
                  <a:pt x="2" y="63"/>
                  <a:pt x="2" y="63"/>
                </a:cubicBezTo>
                <a:cubicBezTo>
                  <a:pt x="1" y="63"/>
                  <a:pt x="0" y="64"/>
                  <a:pt x="0" y="65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6"/>
                  <a:pt x="1" y="86"/>
                  <a:pt x="2" y="86"/>
                </a:cubicBezTo>
                <a:cubicBezTo>
                  <a:pt x="21" y="86"/>
                  <a:pt x="21" y="86"/>
                  <a:pt x="21" y="86"/>
                </a:cubicBezTo>
                <a:cubicBezTo>
                  <a:pt x="22" y="92"/>
                  <a:pt x="24" y="98"/>
                  <a:pt x="26" y="103"/>
                </a:cubicBezTo>
                <a:cubicBezTo>
                  <a:pt x="13" y="116"/>
                  <a:pt x="13" y="116"/>
                  <a:pt x="13" y="116"/>
                </a:cubicBezTo>
                <a:cubicBezTo>
                  <a:pt x="12" y="116"/>
                  <a:pt x="12" y="117"/>
                  <a:pt x="12" y="117"/>
                </a:cubicBezTo>
                <a:cubicBezTo>
                  <a:pt x="12" y="118"/>
                  <a:pt x="12" y="119"/>
                  <a:pt x="13" y="119"/>
                </a:cubicBezTo>
                <a:cubicBezTo>
                  <a:pt x="31" y="137"/>
                  <a:pt x="31" y="137"/>
                  <a:pt x="31" y="137"/>
                </a:cubicBezTo>
                <a:cubicBezTo>
                  <a:pt x="31" y="138"/>
                  <a:pt x="33" y="138"/>
                  <a:pt x="34" y="137"/>
                </a:cubicBezTo>
                <a:cubicBezTo>
                  <a:pt x="47" y="123"/>
                  <a:pt x="47" y="123"/>
                  <a:pt x="47" y="123"/>
                </a:cubicBezTo>
                <a:cubicBezTo>
                  <a:pt x="51" y="126"/>
                  <a:pt x="58" y="127"/>
                  <a:pt x="63" y="129"/>
                </a:cubicBezTo>
                <a:cubicBezTo>
                  <a:pt x="63" y="148"/>
                  <a:pt x="63" y="148"/>
                  <a:pt x="63" y="148"/>
                </a:cubicBezTo>
                <a:cubicBezTo>
                  <a:pt x="63" y="149"/>
                  <a:pt x="64" y="150"/>
                  <a:pt x="65" y="150"/>
                </a:cubicBezTo>
                <a:cubicBezTo>
                  <a:pt x="84" y="150"/>
                  <a:pt x="84" y="150"/>
                  <a:pt x="84" y="150"/>
                </a:cubicBezTo>
                <a:cubicBezTo>
                  <a:pt x="85" y="150"/>
                  <a:pt x="86" y="149"/>
                  <a:pt x="86" y="148"/>
                </a:cubicBezTo>
                <a:cubicBezTo>
                  <a:pt x="86" y="129"/>
                  <a:pt x="86" y="129"/>
                  <a:pt x="86" y="129"/>
                </a:cubicBezTo>
                <a:cubicBezTo>
                  <a:pt x="92" y="127"/>
                  <a:pt x="98" y="126"/>
                  <a:pt x="102" y="123"/>
                </a:cubicBezTo>
                <a:cubicBezTo>
                  <a:pt x="116" y="137"/>
                  <a:pt x="116" y="137"/>
                  <a:pt x="116" y="137"/>
                </a:cubicBezTo>
                <a:cubicBezTo>
                  <a:pt x="117" y="138"/>
                  <a:pt x="118" y="138"/>
                  <a:pt x="119" y="137"/>
                </a:cubicBezTo>
                <a:cubicBezTo>
                  <a:pt x="137" y="119"/>
                  <a:pt x="137" y="119"/>
                  <a:pt x="137" y="119"/>
                </a:cubicBezTo>
                <a:cubicBezTo>
                  <a:pt x="137" y="118"/>
                  <a:pt x="137" y="117"/>
                  <a:pt x="137" y="116"/>
                </a:cubicBezTo>
                <a:cubicBezTo>
                  <a:pt x="123" y="103"/>
                  <a:pt x="123" y="103"/>
                  <a:pt x="123" y="103"/>
                </a:cubicBezTo>
                <a:cubicBezTo>
                  <a:pt x="125" y="98"/>
                  <a:pt x="127" y="92"/>
                  <a:pt x="129" y="86"/>
                </a:cubicBezTo>
                <a:cubicBezTo>
                  <a:pt x="147" y="86"/>
                  <a:pt x="147" y="86"/>
                  <a:pt x="147" y="86"/>
                </a:cubicBezTo>
                <a:cubicBezTo>
                  <a:pt x="149" y="86"/>
                  <a:pt x="149" y="86"/>
                  <a:pt x="149" y="84"/>
                </a:cubicBezTo>
                <a:cubicBezTo>
                  <a:pt x="149" y="65"/>
                  <a:pt x="149" y="65"/>
                  <a:pt x="149" y="65"/>
                </a:cubicBezTo>
                <a:cubicBezTo>
                  <a:pt x="149" y="64"/>
                  <a:pt x="149" y="63"/>
                  <a:pt x="147" y="63"/>
                </a:cubicBezTo>
                <a:close/>
                <a:moveTo>
                  <a:pt x="145" y="82"/>
                </a:moveTo>
                <a:cubicBezTo>
                  <a:pt x="127" y="82"/>
                  <a:pt x="127" y="82"/>
                  <a:pt x="127" y="82"/>
                </a:cubicBezTo>
                <a:cubicBezTo>
                  <a:pt x="126" y="82"/>
                  <a:pt x="125" y="83"/>
                  <a:pt x="125" y="84"/>
                </a:cubicBezTo>
                <a:cubicBezTo>
                  <a:pt x="124" y="88"/>
                  <a:pt x="122" y="97"/>
                  <a:pt x="119" y="102"/>
                </a:cubicBezTo>
                <a:cubicBezTo>
                  <a:pt x="118" y="103"/>
                  <a:pt x="119" y="104"/>
                  <a:pt x="119" y="104"/>
                </a:cubicBezTo>
                <a:cubicBezTo>
                  <a:pt x="132" y="117"/>
                  <a:pt x="132" y="117"/>
                  <a:pt x="132" y="117"/>
                </a:cubicBezTo>
                <a:cubicBezTo>
                  <a:pt x="117" y="133"/>
                  <a:pt x="117" y="133"/>
                  <a:pt x="117" y="133"/>
                </a:cubicBezTo>
                <a:cubicBezTo>
                  <a:pt x="104" y="119"/>
                  <a:pt x="104" y="119"/>
                  <a:pt x="104" y="119"/>
                </a:cubicBezTo>
                <a:cubicBezTo>
                  <a:pt x="103" y="119"/>
                  <a:pt x="102" y="119"/>
                  <a:pt x="102" y="119"/>
                </a:cubicBezTo>
                <a:cubicBezTo>
                  <a:pt x="97" y="122"/>
                  <a:pt x="87" y="124"/>
                  <a:pt x="84" y="125"/>
                </a:cubicBezTo>
                <a:cubicBezTo>
                  <a:pt x="83" y="125"/>
                  <a:pt x="82" y="126"/>
                  <a:pt x="82" y="127"/>
                </a:cubicBezTo>
                <a:cubicBezTo>
                  <a:pt x="82" y="146"/>
                  <a:pt x="82" y="146"/>
                  <a:pt x="82" y="146"/>
                </a:cubicBezTo>
                <a:cubicBezTo>
                  <a:pt x="67" y="146"/>
                  <a:pt x="67" y="146"/>
                  <a:pt x="67" y="146"/>
                </a:cubicBezTo>
                <a:cubicBezTo>
                  <a:pt x="67" y="127"/>
                  <a:pt x="67" y="127"/>
                  <a:pt x="67" y="127"/>
                </a:cubicBezTo>
                <a:cubicBezTo>
                  <a:pt x="67" y="126"/>
                  <a:pt x="67" y="125"/>
                  <a:pt x="66" y="125"/>
                </a:cubicBezTo>
                <a:cubicBezTo>
                  <a:pt x="62" y="124"/>
                  <a:pt x="53" y="122"/>
                  <a:pt x="48" y="119"/>
                </a:cubicBezTo>
                <a:cubicBezTo>
                  <a:pt x="47" y="119"/>
                  <a:pt x="46" y="119"/>
                  <a:pt x="45" y="119"/>
                </a:cubicBezTo>
                <a:cubicBezTo>
                  <a:pt x="32" y="133"/>
                  <a:pt x="32" y="133"/>
                  <a:pt x="32" y="133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30" y="104"/>
                  <a:pt x="30" y="104"/>
                  <a:pt x="30" y="104"/>
                </a:cubicBezTo>
                <a:cubicBezTo>
                  <a:pt x="31" y="104"/>
                  <a:pt x="31" y="103"/>
                  <a:pt x="30" y="102"/>
                </a:cubicBezTo>
                <a:cubicBezTo>
                  <a:pt x="27" y="97"/>
                  <a:pt x="25" y="88"/>
                  <a:pt x="24" y="84"/>
                </a:cubicBezTo>
                <a:cubicBezTo>
                  <a:pt x="24" y="83"/>
                  <a:pt x="23" y="82"/>
                  <a:pt x="22" y="82"/>
                </a:cubicBezTo>
                <a:cubicBezTo>
                  <a:pt x="4" y="82"/>
                  <a:pt x="4" y="82"/>
                  <a:pt x="4" y="82"/>
                </a:cubicBezTo>
                <a:cubicBezTo>
                  <a:pt x="4" y="67"/>
                  <a:pt x="4" y="67"/>
                  <a:pt x="4" y="67"/>
                </a:cubicBezTo>
                <a:cubicBezTo>
                  <a:pt x="22" y="67"/>
                  <a:pt x="22" y="67"/>
                  <a:pt x="22" y="67"/>
                </a:cubicBezTo>
                <a:cubicBezTo>
                  <a:pt x="23" y="67"/>
                  <a:pt x="24" y="67"/>
                  <a:pt x="24" y="66"/>
                </a:cubicBezTo>
                <a:cubicBezTo>
                  <a:pt x="25" y="62"/>
                  <a:pt x="27" y="53"/>
                  <a:pt x="30" y="48"/>
                </a:cubicBezTo>
                <a:cubicBezTo>
                  <a:pt x="31" y="47"/>
                  <a:pt x="31" y="46"/>
                  <a:pt x="30" y="46"/>
                </a:cubicBezTo>
                <a:cubicBezTo>
                  <a:pt x="17" y="32"/>
                  <a:pt x="17" y="32"/>
                  <a:pt x="17" y="32"/>
                </a:cubicBezTo>
                <a:cubicBezTo>
                  <a:pt x="32" y="17"/>
                  <a:pt x="32" y="17"/>
                  <a:pt x="32" y="17"/>
                </a:cubicBezTo>
                <a:cubicBezTo>
                  <a:pt x="45" y="30"/>
                  <a:pt x="45" y="30"/>
                  <a:pt x="45" y="30"/>
                </a:cubicBezTo>
                <a:cubicBezTo>
                  <a:pt x="46" y="31"/>
                  <a:pt x="47" y="31"/>
                  <a:pt x="48" y="31"/>
                </a:cubicBezTo>
                <a:cubicBezTo>
                  <a:pt x="52" y="28"/>
                  <a:pt x="60" y="26"/>
                  <a:pt x="66" y="25"/>
                </a:cubicBezTo>
                <a:cubicBezTo>
                  <a:pt x="67" y="24"/>
                  <a:pt x="67" y="24"/>
                  <a:pt x="67" y="23"/>
                </a:cubicBezTo>
                <a:cubicBezTo>
                  <a:pt x="67" y="4"/>
                  <a:pt x="67" y="4"/>
                  <a:pt x="67" y="4"/>
                </a:cubicBezTo>
                <a:cubicBezTo>
                  <a:pt x="82" y="4"/>
                  <a:pt x="82" y="4"/>
                  <a:pt x="82" y="4"/>
                </a:cubicBezTo>
                <a:cubicBezTo>
                  <a:pt x="82" y="23"/>
                  <a:pt x="82" y="23"/>
                  <a:pt x="82" y="23"/>
                </a:cubicBezTo>
                <a:cubicBezTo>
                  <a:pt x="82" y="24"/>
                  <a:pt x="83" y="24"/>
                  <a:pt x="84" y="25"/>
                </a:cubicBezTo>
                <a:cubicBezTo>
                  <a:pt x="89" y="26"/>
                  <a:pt x="97" y="28"/>
                  <a:pt x="102" y="31"/>
                </a:cubicBezTo>
                <a:cubicBezTo>
                  <a:pt x="102" y="31"/>
                  <a:pt x="103" y="31"/>
                  <a:pt x="104" y="30"/>
                </a:cubicBezTo>
                <a:cubicBezTo>
                  <a:pt x="117" y="17"/>
                  <a:pt x="117" y="17"/>
                  <a:pt x="117" y="17"/>
                </a:cubicBezTo>
                <a:cubicBezTo>
                  <a:pt x="132" y="32"/>
                  <a:pt x="132" y="32"/>
                  <a:pt x="132" y="32"/>
                </a:cubicBezTo>
                <a:cubicBezTo>
                  <a:pt x="119" y="46"/>
                  <a:pt x="119" y="46"/>
                  <a:pt x="119" y="46"/>
                </a:cubicBezTo>
                <a:cubicBezTo>
                  <a:pt x="119" y="46"/>
                  <a:pt x="118" y="47"/>
                  <a:pt x="119" y="48"/>
                </a:cubicBezTo>
                <a:cubicBezTo>
                  <a:pt x="122" y="52"/>
                  <a:pt x="124" y="60"/>
                  <a:pt x="125" y="66"/>
                </a:cubicBezTo>
                <a:cubicBezTo>
                  <a:pt x="125" y="67"/>
                  <a:pt x="126" y="67"/>
                  <a:pt x="127" y="67"/>
                </a:cubicBezTo>
                <a:cubicBezTo>
                  <a:pt x="145" y="67"/>
                  <a:pt x="145" y="67"/>
                  <a:pt x="145" y="67"/>
                </a:cubicBezTo>
                <a:lnTo>
                  <a:pt x="145" y="82"/>
                </a:lnTo>
                <a:close/>
                <a:moveTo>
                  <a:pt x="75" y="44"/>
                </a:moveTo>
                <a:cubicBezTo>
                  <a:pt x="58" y="44"/>
                  <a:pt x="44" y="58"/>
                  <a:pt x="44" y="75"/>
                </a:cubicBezTo>
                <a:cubicBezTo>
                  <a:pt x="44" y="92"/>
                  <a:pt x="58" y="105"/>
                  <a:pt x="75" y="105"/>
                </a:cubicBezTo>
                <a:cubicBezTo>
                  <a:pt x="91" y="105"/>
                  <a:pt x="105" y="92"/>
                  <a:pt x="105" y="75"/>
                </a:cubicBezTo>
                <a:cubicBezTo>
                  <a:pt x="105" y="58"/>
                  <a:pt x="91" y="44"/>
                  <a:pt x="75" y="44"/>
                </a:cubicBezTo>
                <a:close/>
                <a:moveTo>
                  <a:pt x="75" y="101"/>
                </a:moveTo>
                <a:cubicBezTo>
                  <a:pt x="60" y="101"/>
                  <a:pt x="48" y="90"/>
                  <a:pt x="48" y="75"/>
                </a:cubicBezTo>
                <a:cubicBezTo>
                  <a:pt x="48" y="60"/>
                  <a:pt x="60" y="48"/>
                  <a:pt x="75" y="48"/>
                </a:cubicBezTo>
                <a:cubicBezTo>
                  <a:pt x="89" y="48"/>
                  <a:pt x="101" y="60"/>
                  <a:pt x="101" y="75"/>
                </a:cubicBezTo>
                <a:cubicBezTo>
                  <a:pt x="101" y="90"/>
                  <a:pt x="89" y="101"/>
                  <a:pt x="75" y="10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1">
            <a:extLst>
              <a:ext uri="{FF2B5EF4-FFF2-40B4-BE49-F238E27FC236}">
                <a16:creationId xmlns:a16="http://schemas.microsoft.com/office/drawing/2014/main" id="{A0D4C111-CB66-814F-B0A4-E7B82B67CBA2}"/>
              </a:ext>
            </a:extLst>
          </p:cNvPr>
          <p:cNvSpPr>
            <a:spLocks noEditPoints="1"/>
          </p:cNvSpPr>
          <p:nvPr/>
        </p:nvSpPr>
        <p:spPr bwMode="auto">
          <a:xfrm>
            <a:off x="3279049" y="4903582"/>
            <a:ext cx="728663" cy="731838"/>
          </a:xfrm>
          <a:custGeom>
            <a:avLst/>
            <a:gdLst>
              <a:gd name="T0" fmla="*/ 124 w 149"/>
              <a:gd name="T1" fmla="*/ 13 h 150"/>
              <a:gd name="T2" fmla="*/ 122 w 149"/>
              <a:gd name="T3" fmla="*/ 0 h 150"/>
              <a:gd name="T4" fmla="*/ 101 w 149"/>
              <a:gd name="T5" fmla="*/ 2 h 150"/>
              <a:gd name="T6" fmla="*/ 48 w 149"/>
              <a:gd name="T7" fmla="*/ 13 h 150"/>
              <a:gd name="T8" fmla="*/ 46 w 149"/>
              <a:gd name="T9" fmla="*/ 0 h 150"/>
              <a:gd name="T10" fmla="*/ 25 w 149"/>
              <a:gd name="T11" fmla="*/ 2 h 150"/>
              <a:gd name="T12" fmla="*/ 2 w 149"/>
              <a:gd name="T13" fmla="*/ 13 h 150"/>
              <a:gd name="T14" fmla="*/ 0 w 149"/>
              <a:gd name="T15" fmla="*/ 148 h 150"/>
              <a:gd name="T16" fmla="*/ 147 w 149"/>
              <a:gd name="T17" fmla="*/ 150 h 150"/>
              <a:gd name="T18" fmla="*/ 149 w 149"/>
              <a:gd name="T19" fmla="*/ 15 h 150"/>
              <a:gd name="T20" fmla="*/ 105 w 149"/>
              <a:gd name="T21" fmla="*/ 4 h 150"/>
              <a:gd name="T22" fmla="*/ 120 w 149"/>
              <a:gd name="T23" fmla="*/ 26 h 150"/>
              <a:gd name="T24" fmla="*/ 105 w 149"/>
              <a:gd name="T25" fmla="*/ 4 h 150"/>
              <a:gd name="T26" fmla="*/ 44 w 149"/>
              <a:gd name="T27" fmla="*/ 4 h 150"/>
              <a:gd name="T28" fmla="*/ 29 w 149"/>
              <a:gd name="T29" fmla="*/ 26 h 150"/>
              <a:gd name="T30" fmla="*/ 25 w 149"/>
              <a:gd name="T31" fmla="*/ 17 h 150"/>
              <a:gd name="T32" fmla="*/ 27 w 149"/>
              <a:gd name="T33" fmla="*/ 30 h 150"/>
              <a:gd name="T34" fmla="*/ 48 w 149"/>
              <a:gd name="T35" fmla="*/ 28 h 150"/>
              <a:gd name="T36" fmla="*/ 101 w 149"/>
              <a:gd name="T37" fmla="*/ 17 h 150"/>
              <a:gd name="T38" fmla="*/ 103 w 149"/>
              <a:gd name="T39" fmla="*/ 30 h 150"/>
              <a:gd name="T40" fmla="*/ 124 w 149"/>
              <a:gd name="T41" fmla="*/ 28 h 150"/>
              <a:gd name="T42" fmla="*/ 145 w 149"/>
              <a:gd name="T43" fmla="*/ 17 h 150"/>
              <a:gd name="T44" fmla="*/ 4 w 149"/>
              <a:gd name="T45" fmla="*/ 45 h 150"/>
              <a:gd name="T46" fmla="*/ 25 w 149"/>
              <a:gd name="T47" fmla="*/ 17 h 150"/>
              <a:gd name="T48" fmla="*/ 4 w 149"/>
              <a:gd name="T49" fmla="*/ 49 h 150"/>
              <a:gd name="T50" fmla="*/ 145 w 149"/>
              <a:gd name="T51" fmla="*/ 146 h 150"/>
              <a:gd name="T52" fmla="*/ 73 w 149"/>
              <a:gd name="T53" fmla="*/ 123 h 150"/>
              <a:gd name="T54" fmla="*/ 46 w 149"/>
              <a:gd name="T55" fmla="*/ 125 h 150"/>
              <a:gd name="T56" fmla="*/ 46 w 149"/>
              <a:gd name="T57" fmla="*/ 121 h 150"/>
              <a:gd name="T58" fmla="*/ 57 w 149"/>
              <a:gd name="T59" fmla="*/ 77 h 150"/>
              <a:gd name="T60" fmla="*/ 45 w 149"/>
              <a:gd name="T61" fmla="*/ 86 h 150"/>
              <a:gd name="T62" fmla="*/ 57 w 149"/>
              <a:gd name="T63" fmla="*/ 71 h 150"/>
              <a:gd name="T64" fmla="*/ 61 w 149"/>
              <a:gd name="T65" fmla="*/ 72 h 150"/>
              <a:gd name="T66" fmla="*/ 71 w 149"/>
              <a:gd name="T67" fmla="*/ 121 h 150"/>
              <a:gd name="T68" fmla="*/ 108 w 149"/>
              <a:gd name="T69" fmla="*/ 71 h 150"/>
              <a:gd name="T70" fmla="*/ 100 w 149"/>
              <a:gd name="T71" fmla="*/ 95 h 150"/>
              <a:gd name="T72" fmla="*/ 105 w 149"/>
              <a:gd name="T73" fmla="*/ 97 h 150"/>
              <a:gd name="T74" fmla="*/ 98 w 149"/>
              <a:gd name="T75" fmla="*/ 99 h 150"/>
              <a:gd name="T76" fmla="*/ 87 w 149"/>
              <a:gd name="T77" fmla="*/ 125 h 150"/>
              <a:gd name="T78" fmla="*/ 85 w 149"/>
              <a:gd name="T79" fmla="*/ 122 h 150"/>
              <a:gd name="T80" fmla="*/ 84 w 149"/>
              <a:gd name="T81" fmla="*/ 99 h 150"/>
              <a:gd name="T82" fmla="*/ 84 w 149"/>
              <a:gd name="T83" fmla="*/ 95 h 150"/>
              <a:gd name="T84" fmla="*/ 103 w 149"/>
              <a:gd name="T85" fmla="*/ 74 h 150"/>
              <a:gd name="T86" fmla="*/ 77 w 149"/>
              <a:gd name="T87" fmla="*/ 78 h 150"/>
              <a:gd name="T88" fmla="*/ 73 w 149"/>
              <a:gd name="T89" fmla="*/ 78 h 150"/>
              <a:gd name="T90" fmla="*/ 75 w 149"/>
              <a:gd name="T91" fmla="*/ 70 h 150"/>
              <a:gd name="T92" fmla="*/ 108 w 149"/>
              <a:gd name="T93" fmla="*/ 7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9" h="150">
                <a:moveTo>
                  <a:pt x="147" y="13"/>
                </a:moveTo>
                <a:cubicBezTo>
                  <a:pt x="124" y="13"/>
                  <a:pt x="124" y="13"/>
                  <a:pt x="124" y="13"/>
                </a:cubicBezTo>
                <a:cubicBezTo>
                  <a:pt x="124" y="2"/>
                  <a:pt x="124" y="2"/>
                  <a:pt x="124" y="2"/>
                </a:cubicBezTo>
                <a:cubicBezTo>
                  <a:pt x="124" y="1"/>
                  <a:pt x="123" y="0"/>
                  <a:pt x="122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2" y="0"/>
                  <a:pt x="101" y="1"/>
                  <a:pt x="101" y="2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7" y="0"/>
                  <a:pt x="46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6" y="0"/>
                  <a:pt x="25" y="1"/>
                  <a:pt x="25" y="2"/>
                </a:cubicBezTo>
                <a:cubicBezTo>
                  <a:pt x="25" y="13"/>
                  <a:pt x="25" y="13"/>
                  <a:pt x="25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1" y="13"/>
                  <a:pt x="0" y="14"/>
                  <a:pt x="0" y="15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9"/>
                  <a:pt x="1" y="150"/>
                  <a:pt x="2" y="150"/>
                </a:cubicBezTo>
                <a:cubicBezTo>
                  <a:pt x="147" y="150"/>
                  <a:pt x="147" y="150"/>
                  <a:pt x="147" y="150"/>
                </a:cubicBezTo>
                <a:cubicBezTo>
                  <a:pt x="149" y="150"/>
                  <a:pt x="149" y="149"/>
                  <a:pt x="149" y="148"/>
                </a:cubicBezTo>
                <a:cubicBezTo>
                  <a:pt x="149" y="15"/>
                  <a:pt x="149" y="15"/>
                  <a:pt x="149" y="15"/>
                </a:cubicBezTo>
                <a:cubicBezTo>
                  <a:pt x="149" y="14"/>
                  <a:pt x="149" y="13"/>
                  <a:pt x="147" y="13"/>
                </a:cubicBezTo>
                <a:close/>
                <a:moveTo>
                  <a:pt x="105" y="4"/>
                </a:moveTo>
                <a:cubicBezTo>
                  <a:pt x="120" y="4"/>
                  <a:pt x="120" y="4"/>
                  <a:pt x="120" y="4"/>
                </a:cubicBezTo>
                <a:cubicBezTo>
                  <a:pt x="120" y="26"/>
                  <a:pt x="120" y="26"/>
                  <a:pt x="120" y="26"/>
                </a:cubicBezTo>
                <a:cubicBezTo>
                  <a:pt x="105" y="26"/>
                  <a:pt x="105" y="26"/>
                  <a:pt x="105" y="26"/>
                </a:cubicBezTo>
                <a:lnTo>
                  <a:pt x="105" y="4"/>
                </a:lnTo>
                <a:close/>
                <a:moveTo>
                  <a:pt x="29" y="4"/>
                </a:moveTo>
                <a:cubicBezTo>
                  <a:pt x="44" y="4"/>
                  <a:pt x="44" y="4"/>
                  <a:pt x="44" y="4"/>
                </a:cubicBezTo>
                <a:cubicBezTo>
                  <a:pt x="44" y="26"/>
                  <a:pt x="44" y="26"/>
                  <a:pt x="44" y="26"/>
                </a:cubicBezTo>
                <a:cubicBezTo>
                  <a:pt x="29" y="26"/>
                  <a:pt x="29" y="26"/>
                  <a:pt x="29" y="26"/>
                </a:cubicBezTo>
                <a:lnTo>
                  <a:pt x="29" y="4"/>
                </a:lnTo>
                <a:close/>
                <a:moveTo>
                  <a:pt x="25" y="17"/>
                </a:moveTo>
                <a:cubicBezTo>
                  <a:pt x="25" y="28"/>
                  <a:pt x="25" y="28"/>
                  <a:pt x="25" y="28"/>
                </a:cubicBezTo>
                <a:cubicBezTo>
                  <a:pt x="25" y="29"/>
                  <a:pt x="26" y="30"/>
                  <a:pt x="27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7" y="30"/>
                  <a:pt x="48" y="29"/>
                  <a:pt x="48" y="28"/>
                </a:cubicBezTo>
                <a:cubicBezTo>
                  <a:pt x="48" y="17"/>
                  <a:pt x="48" y="17"/>
                  <a:pt x="48" y="17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101" y="28"/>
                  <a:pt x="101" y="28"/>
                  <a:pt x="101" y="28"/>
                </a:cubicBezTo>
                <a:cubicBezTo>
                  <a:pt x="101" y="29"/>
                  <a:pt x="102" y="30"/>
                  <a:pt x="103" y="30"/>
                </a:cubicBezTo>
                <a:cubicBezTo>
                  <a:pt x="122" y="30"/>
                  <a:pt x="122" y="30"/>
                  <a:pt x="122" y="30"/>
                </a:cubicBezTo>
                <a:cubicBezTo>
                  <a:pt x="123" y="30"/>
                  <a:pt x="124" y="29"/>
                  <a:pt x="124" y="28"/>
                </a:cubicBezTo>
                <a:cubicBezTo>
                  <a:pt x="124" y="17"/>
                  <a:pt x="124" y="17"/>
                  <a:pt x="124" y="17"/>
                </a:cubicBezTo>
                <a:cubicBezTo>
                  <a:pt x="145" y="17"/>
                  <a:pt x="145" y="17"/>
                  <a:pt x="145" y="17"/>
                </a:cubicBezTo>
                <a:cubicBezTo>
                  <a:pt x="145" y="45"/>
                  <a:pt x="145" y="45"/>
                  <a:pt x="145" y="45"/>
                </a:cubicBezTo>
                <a:cubicBezTo>
                  <a:pt x="4" y="45"/>
                  <a:pt x="4" y="45"/>
                  <a:pt x="4" y="45"/>
                </a:cubicBezTo>
                <a:cubicBezTo>
                  <a:pt x="4" y="17"/>
                  <a:pt x="4" y="17"/>
                  <a:pt x="4" y="17"/>
                </a:cubicBezTo>
                <a:lnTo>
                  <a:pt x="25" y="17"/>
                </a:lnTo>
                <a:close/>
                <a:moveTo>
                  <a:pt x="4" y="146"/>
                </a:moveTo>
                <a:cubicBezTo>
                  <a:pt x="4" y="49"/>
                  <a:pt x="4" y="49"/>
                  <a:pt x="4" y="49"/>
                </a:cubicBezTo>
                <a:cubicBezTo>
                  <a:pt x="145" y="49"/>
                  <a:pt x="145" y="49"/>
                  <a:pt x="145" y="49"/>
                </a:cubicBezTo>
                <a:cubicBezTo>
                  <a:pt x="145" y="146"/>
                  <a:pt x="145" y="146"/>
                  <a:pt x="145" y="146"/>
                </a:cubicBezTo>
                <a:lnTo>
                  <a:pt x="4" y="146"/>
                </a:lnTo>
                <a:close/>
                <a:moveTo>
                  <a:pt x="73" y="123"/>
                </a:moveTo>
                <a:cubicBezTo>
                  <a:pt x="73" y="124"/>
                  <a:pt x="73" y="125"/>
                  <a:pt x="71" y="125"/>
                </a:cubicBezTo>
                <a:cubicBezTo>
                  <a:pt x="46" y="125"/>
                  <a:pt x="46" y="125"/>
                  <a:pt x="46" y="125"/>
                </a:cubicBezTo>
                <a:cubicBezTo>
                  <a:pt x="45" y="125"/>
                  <a:pt x="44" y="124"/>
                  <a:pt x="44" y="123"/>
                </a:cubicBezTo>
                <a:cubicBezTo>
                  <a:pt x="44" y="122"/>
                  <a:pt x="45" y="121"/>
                  <a:pt x="46" y="121"/>
                </a:cubicBezTo>
                <a:cubicBezTo>
                  <a:pt x="57" y="121"/>
                  <a:pt x="57" y="121"/>
                  <a:pt x="57" y="121"/>
                </a:cubicBezTo>
                <a:cubicBezTo>
                  <a:pt x="57" y="77"/>
                  <a:pt x="57" y="77"/>
                  <a:pt x="57" y="77"/>
                </a:cubicBezTo>
                <a:cubicBezTo>
                  <a:pt x="48" y="86"/>
                  <a:pt x="48" y="86"/>
                  <a:pt x="48" y="86"/>
                </a:cubicBezTo>
                <a:cubicBezTo>
                  <a:pt x="47" y="87"/>
                  <a:pt x="46" y="87"/>
                  <a:pt x="45" y="86"/>
                </a:cubicBezTo>
                <a:cubicBezTo>
                  <a:pt x="44" y="85"/>
                  <a:pt x="44" y="84"/>
                  <a:pt x="45" y="83"/>
                </a:cubicBezTo>
                <a:cubicBezTo>
                  <a:pt x="57" y="71"/>
                  <a:pt x="57" y="71"/>
                  <a:pt x="57" y="71"/>
                </a:cubicBezTo>
                <a:cubicBezTo>
                  <a:pt x="58" y="70"/>
                  <a:pt x="59" y="70"/>
                  <a:pt x="60" y="70"/>
                </a:cubicBezTo>
                <a:cubicBezTo>
                  <a:pt x="60" y="71"/>
                  <a:pt x="61" y="71"/>
                  <a:pt x="61" y="72"/>
                </a:cubicBezTo>
                <a:cubicBezTo>
                  <a:pt x="61" y="121"/>
                  <a:pt x="61" y="121"/>
                  <a:pt x="61" y="121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3" y="121"/>
                  <a:pt x="73" y="122"/>
                  <a:pt x="73" y="123"/>
                </a:cubicBezTo>
                <a:close/>
                <a:moveTo>
                  <a:pt x="108" y="71"/>
                </a:moveTo>
                <a:cubicBezTo>
                  <a:pt x="108" y="72"/>
                  <a:pt x="108" y="72"/>
                  <a:pt x="108" y="73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4" y="95"/>
                  <a:pt x="105" y="96"/>
                  <a:pt x="105" y="97"/>
                </a:cubicBezTo>
                <a:cubicBezTo>
                  <a:pt x="105" y="99"/>
                  <a:pt x="104" y="99"/>
                  <a:pt x="103" y="99"/>
                </a:cubicBezTo>
                <a:cubicBezTo>
                  <a:pt x="98" y="99"/>
                  <a:pt x="98" y="99"/>
                  <a:pt x="98" y="99"/>
                </a:cubicBezTo>
                <a:cubicBezTo>
                  <a:pt x="89" y="123"/>
                  <a:pt x="89" y="123"/>
                  <a:pt x="89" y="123"/>
                </a:cubicBezTo>
                <a:cubicBezTo>
                  <a:pt x="89" y="124"/>
                  <a:pt x="88" y="125"/>
                  <a:pt x="87" y="125"/>
                </a:cubicBezTo>
                <a:cubicBezTo>
                  <a:pt x="87" y="125"/>
                  <a:pt x="87" y="125"/>
                  <a:pt x="87" y="125"/>
                </a:cubicBezTo>
                <a:cubicBezTo>
                  <a:pt x="86" y="124"/>
                  <a:pt x="85" y="123"/>
                  <a:pt x="85" y="122"/>
                </a:cubicBezTo>
                <a:cubicBezTo>
                  <a:pt x="94" y="99"/>
                  <a:pt x="94" y="99"/>
                  <a:pt x="9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3" y="99"/>
                  <a:pt x="82" y="99"/>
                  <a:pt x="82" y="97"/>
                </a:cubicBezTo>
                <a:cubicBezTo>
                  <a:pt x="82" y="96"/>
                  <a:pt x="83" y="95"/>
                  <a:pt x="84" y="95"/>
                </a:cubicBezTo>
                <a:cubicBezTo>
                  <a:pt x="95" y="95"/>
                  <a:pt x="95" y="95"/>
                  <a:pt x="95" y="95"/>
                </a:cubicBezTo>
                <a:cubicBezTo>
                  <a:pt x="103" y="74"/>
                  <a:pt x="103" y="74"/>
                  <a:pt x="103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77" y="78"/>
                  <a:pt x="77" y="78"/>
                  <a:pt x="77" y="78"/>
                </a:cubicBezTo>
                <a:cubicBezTo>
                  <a:pt x="77" y="80"/>
                  <a:pt x="76" y="80"/>
                  <a:pt x="75" y="80"/>
                </a:cubicBezTo>
                <a:cubicBezTo>
                  <a:pt x="74" y="80"/>
                  <a:pt x="73" y="80"/>
                  <a:pt x="73" y="78"/>
                </a:cubicBezTo>
                <a:cubicBezTo>
                  <a:pt x="73" y="72"/>
                  <a:pt x="73" y="72"/>
                  <a:pt x="73" y="72"/>
                </a:cubicBezTo>
                <a:cubicBezTo>
                  <a:pt x="73" y="71"/>
                  <a:pt x="74" y="70"/>
                  <a:pt x="75" y="70"/>
                </a:cubicBezTo>
                <a:cubicBezTo>
                  <a:pt x="106" y="70"/>
                  <a:pt x="106" y="70"/>
                  <a:pt x="106" y="70"/>
                </a:cubicBezTo>
                <a:cubicBezTo>
                  <a:pt x="107" y="70"/>
                  <a:pt x="108" y="70"/>
                  <a:pt x="108" y="7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C68C1634-FB3D-E448-8F38-8D4B7879EBED}"/>
              </a:ext>
            </a:extLst>
          </p:cNvPr>
          <p:cNvSpPr>
            <a:spLocks noEditPoints="1"/>
          </p:cNvSpPr>
          <p:nvPr/>
        </p:nvSpPr>
        <p:spPr bwMode="auto">
          <a:xfrm>
            <a:off x="8142234" y="5108603"/>
            <a:ext cx="728663" cy="606425"/>
          </a:xfrm>
          <a:custGeom>
            <a:avLst/>
            <a:gdLst>
              <a:gd name="T0" fmla="*/ 100 w 149"/>
              <a:gd name="T1" fmla="*/ 0 h 124"/>
              <a:gd name="T2" fmla="*/ 49 w 149"/>
              <a:gd name="T3" fmla="*/ 0 h 124"/>
              <a:gd name="T4" fmla="*/ 0 w 149"/>
              <a:gd name="T5" fmla="*/ 49 h 124"/>
              <a:gd name="T6" fmla="*/ 49 w 149"/>
              <a:gd name="T7" fmla="*/ 99 h 124"/>
              <a:gd name="T8" fmla="*/ 54 w 149"/>
              <a:gd name="T9" fmla="*/ 99 h 124"/>
              <a:gd name="T10" fmla="*/ 54 w 149"/>
              <a:gd name="T11" fmla="*/ 122 h 124"/>
              <a:gd name="T12" fmla="*/ 55 w 149"/>
              <a:gd name="T13" fmla="*/ 124 h 124"/>
              <a:gd name="T14" fmla="*/ 56 w 149"/>
              <a:gd name="T15" fmla="*/ 124 h 124"/>
              <a:gd name="T16" fmla="*/ 57 w 149"/>
              <a:gd name="T17" fmla="*/ 123 h 124"/>
              <a:gd name="T18" fmla="*/ 82 w 149"/>
              <a:gd name="T19" fmla="*/ 99 h 124"/>
              <a:gd name="T20" fmla="*/ 100 w 149"/>
              <a:gd name="T21" fmla="*/ 99 h 124"/>
              <a:gd name="T22" fmla="*/ 149 w 149"/>
              <a:gd name="T23" fmla="*/ 49 h 124"/>
              <a:gd name="T24" fmla="*/ 100 w 149"/>
              <a:gd name="T25" fmla="*/ 0 h 124"/>
              <a:gd name="T26" fmla="*/ 100 w 149"/>
              <a:gd name="T27" fmla="*/ 95 h 124"/>
              <a:gd name="T28" fmla="*/ 81 w 149"/>
              <a:gd name="T29" fmla="*/ 95 h 124"/>
              <a:gd name="T30" fmla="*/ 80 w 149"/>
              <a:gd name="T31" fmla="*/ 95 h 124"/>
              <a:gd name="T32" fmla="*/ 58 w 149"/>
              <a:gd name="T33" fmla="*/ 117 h 124"/>
              <a:gd name="T34" fmla="*/ 58 w 149"/>
              <a:gd name="T35" fmla="*/ 97 h 124"/>
              <a:gd name="T36" fmla="*/ 56 w 149"/>
              <a:gd name="T37" fmla="*/ 95 h 124"/>
              <a:gd name="T38" fmla="*/ 49 w 149"/>
              <a:gd name="T39" fmla="*/ 95 h 124"/>
              <a:gd name="T40" fmla="*/ 4 w 149"/>
              <a:gd name="T41" fmla="*/ 49 h 124"/>
              <a:gd name="T42" fmla="*/ 49 w 149"/>
              <a:gd name="T43" fmla="*/ 4 h 124"/>
              <a:gd name="T44" fmla="*/ 100 w 149"/>
              <a:gd name="T45" fmla="*/ 4 h 124"/>
              <a:gd name="T46" fmla="*/ 145 w 149"/>
              <a:gd name="T47" fmla="*/ 49 h 124"/>
              <a:gd name="T48" fmla="*/ 100 w 149"/>
              <a:gd name="T49" fmla="*/ 95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9" h="124">
                <a:moveTo>
                  <a:pt x="100" y="0"/>
                </a:moveTo>
                <a:cubicBezTo>
                  <a:pt x="49" y="0"/>
                  <a:pt x="49" y="0"/>
                  <a:pt x="49" y="0"/>
                </a:cubicBezTo>
                <a:cubicBezTo>
                  <a:pt x="22" y="0"/>
                  <a:pt x="0" y="22"/>
                  <a:pt x="0" y="49"/>
                </a:cubicBezTo>
                <a:cubicBezTo>
                  <a:pt x="0" y="76"/>
                  <a:pt x="22" y="99"/>
                  <a:pt x="49" y="99"/>
                </a:cubicBezTo>
                <a:cubicBezTo>
                  <a:pt x="54" y="99"/>
                  <a:pt x="54" y="99"/>
                  <a:pt x="54" y="99"/>
                </a:cubicBezTo>
                <a:cubicBezTo>
                  <a:pt x="54" y="122"/>
                  <a:pt x="54" y="122"/>
                  <a:pt x="54" y="122"/>
                </a:cubicBezTo>
                <a:cubicBezTo>
                  <a:pt x="54" y="123"/>
                  <a:pt x="54" y="123"/>
                  <a:pt x="55" y="124"/>
                </a:cubicBezTo>
                <a:cubicBezTo>
                  <a:pt x="55" y="124"/>
                  <a:pt x="55" y="124"/>
                  <a:pt x="56" y="124"/>
                </a:cubicBezTo>
                <a:cubicBezTo>
                  <a:pt x="56" y="124"/>
                  <a:pt x="57" y="124"/>
                  <a:pt x="57" y="123"/>
                </a:cubicBezTo>
                <a:cubicBezTo>
                  <a:pt x="82" y="99"/>
                  <a:pt x="82" y="99"/>
                  <a:pt x="82" y="99"/>
                </a:cubicBezTo>
                <a:cubicBezTo>
                  <a:pt x="100" y="99"/>
                  <a:pt x="100" y="99"/>
                  <a:pt x="100" y="99"/>
                </a:cubicBezTo>
                <a:cubicBezTo>
                  <a:pt x="127" y="99"/>
                  <a:pt x="149" y="76"/>
                  <a:pt x="149" y="49"/>
                </a:cubicBezTo>
                <a:cubicBezTo>
                  <a:pt x="149" y="22"/>
                  <a:pt x="127" y="0"/>
                  <a:pt x="100" y="0"/>
                </a:cubicBezTo>
                <a:close/>
                <a:moveTo>
                  <a:pt x="100" y="95"/>
                </a:moveTo>
                <a:cubicBezTo>
                  <a:pt x="81" y="95"/>
                  <a:pt x="81" y="95"/>
                  <a:pt x="81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58" y="117"/>
                  <a:pt x="58" y="117"/>
                  <a:pt x="58" y="117"/>
                </a:cubicBezTo>
                <a:cubicBezTo>
                  <a:pt x="58" y="97"/>
                  <a:pt x="58" y="97"/>
                  <a:pt x="58" y="97"/>
                </a:cubicBezTo>
                <a:cubicBezTo>
                  <a:pt x="58" y="95"/>
                  <a:pt x="57" y="95"/>
                  <a:pt x="56" y="95"/>
                </a:cubicBezTo>
                <a:cubicBezTo>
                  <a:pt x="49" y="95"/>
                  <a:pt x="49" y="95"/>
                  <a:pt x="49" y="95"/>
                </a:cubicBezTo>
                <a:cubicBezTo>
                  <a:pt x="24" y="95"/>
                  <a:pt x="4" y="74"/>
                  <a:pt x="4" y="49"/>
                </a:cubicBezTo>
                <a:cubicBezTo>
                  <a:pt x="4" y="24"/>
                  <a:pt x="24" y="4"/>
                  <a:pt x="49" y="4"/>
                </a:cubicBezTo>
                <a:cubicBezTo>
                  <a:pt x="100" y="4"/>
                  <a:pt x="100" y="4"/>
                  <a:pt x="100" y="4"/>
                </a:cubicBezTo>
                <a:cubicBezTo>
                  <a:pt x="125" y="4"/>
                  <a:pt x="145" y="24"/>
                  <a:pt x="145" y="49"/>
                </a:cubicBezTo>
                <a:cubicBezTo>
                  <a:pt x="145" y="74"/>
                  <a:pt x="125" y="95"/>
                  <a:pt x="100" y="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4">
            <a:extLst>
              <a:ext uri="{FF2B5EF4-FFF2-40B4-BE49-F238E27FC236}">
                <a16:creationId xmlns:a16="http://schemas.microsoft.com/office/drawing/2014/main" id="{FF01E268-771D-6048-B336-DB3B278D6C56}"/>
              </a:ext>
            </a:extLst>
          </p:cNvPr>
          <p:cNvSpPr>
            <a:spLocks noEditPoints="1"/>
          </p:cNvSpPr>
          <p:nvPr/>
        </p:nvSpPr>
        <p:spPr bwMode="auto">
          <a:xfrm>
            <a:off x="9311863" y="3715370"/>
            <a:ext cx="728663" cy="677863"/>
          </a:xfrm>
          <a:custGeom>
            <a:avLst/>
            <a:gdLst>
              <a:gd name="T0" fmla="*/ 75 w 149"/>
              <a:gd name="T1" fmla="*/ 0 h 139"/>
              <a:gd name="T2" fmla="*/ 0 w 149"/>
              <a:gd name="T3" fmla="*/ 61 h 139"/>
              <a:gd name="T4" fmla="*/ 21 w 149"/>
              <a:gd name="T5" fmla="*/ 104 h 139"/>
              <a:gd name="T6" fmla="*/ 5 w 149"/>
              <a:gd name="T7" fmla="*/ 136 h 139"/>
              <a:gd name="T8" fmla="*/ 6 w 149"/>
              <a:gd name="T9" fmla="*/ 138 h 139"/>
              <a:gd name="T10" fmla="*/ 7 w 149"/>
              <a:gd name="T11" fmla="*/ 139 h 139"/>
              <a:gd name="T12" fmla="*/ 8 w 149"/>
              <a:gd name="T13" fmla="*/ 138 h 139"/>
              <a:gd name="T14" fmla="*/ 49 w 149"/>
              <a:gd name="T15" fmla="*/ 119 h 139"/>
              <a:gd name="T16" fmla="*/ 75 w 149"/>
              <a:gd name="T17" fmla="*/ 123 h 139"/>
              <a:gd name="T18" fmla="*/ 149 w 149"/>
              <a:gd name="T19" fmla="*/ 61 h 139"/>
              <a:gd name="T20" fmla="*/ 75 w 149"/>
              <a:gd name="T21" fmla="*/ 0 h 139"/>
              <a:gd name="T22" fmla="*/ 75 w 149"/>
              <a:gd name="T23" fmla="*/ 119 h 139"/>
              <a:gd name="T24" fmla="*/ 50 w 149"/>
              <a:gd name="T25" fmla="*/ 115 h 139"/>
              <a:gd name="T26" fmla="*/ 48 w 149"/>
              <a:gd name="T27" fmla="*/ 115 h 139"/>
              <a:gd name="T28" fmla="*/ 12 w 149"/>
              <a:gd name="T29" fmla="*/ 132 h 139"/>
              <a:gd name="T30" fmla="*/ 25 w 149"/>
              <a:gd name="T31" fmla="*/ 105 h 139"/>
              <a:gd name="T32" fmla="*/ 25 w 149"/>
              <a:gd name="T33" fmla="*/ 102 h 139"/>
              <a:gd name="T34" fmla="*/ 4 w 149"/>
              <a:gd name="T35" fmla="*/ 61 h 139"/>
              <a:gd name="T36" fmla="*/ 75 w 149"/>
              <a:gd name="T37" fmla="*/ 4 h 139"/>
              <a:gd name="T38" fmla="*/ 145 w 149"/>
              <a:gd name="T39" fmla="*/ 61 h 139"/>
              <a:gd name="T40" fmla="*/ 75 w 149"/>
              <a:gd name="T41" fmla="*/ 119 h 139"/>
              <a:gd name="T42" fmla="*/ 44 w 149"/>
              <a:gd name="T43" fmla="*/ 47 h 139"/>
              <a:gd name="T44" fmla="*/ 46 w 149"/>
              <a:gd name="T45" fmla="*/ 45 h 139"/>
              <a:gd name="T46" fmla="*/ 87 w 149"/>
              <a:gd name="T47" fmla="*/ 45 h 139"/>
              <a:gd name="T48" fmla="*/ 89 w 149"/>
              <a:gd name="T49" fmla="*/ 47 h 139"/>
              <a:gd name="T50" fmla="*/ 87 w 149"/>
              <a:gd name="T51" fmla="*/ 49 h 139"/>
              <a:gd name="T52" fmla="*/ 46 w 149"/>
              <a:gd name="T53" fmla="*/ 49 h 139"/>
              <a:gd name="T54" fmla="*/ 44 w 149"/>
              <a:gd name="T55" fmla="*/ 47 h 139"/>
              <a:gd name="T56" fmla="*/ 108 w 149"/>
              <a:gd name="T57" fmla="*/ 66 h 139"/>
              <a:gd name="T58" fmla="*/ 106 w 149"/>
              <a:gd name="T59" fmla="*/ 68 h 139"/>
              <a:gd name="T60" fmla="*/ 46 w 149"/>
              <a:gd name="T61" fmla="*/ 68 h 139"/>
              <a:gd name="T62" fmla="*/ 44 w 149"/>
              <a:gd name="T63" fmla="*/ 66 h 139"/>
              <a:gd name="T64" fmla="*/ 46 w 149"/>
              <a:gd name="T65" fmla="*/ 64 h 139"/>
              <a:gd name="T66" fmla="*/ 106 w 149"/>
              <a:gd name="T67" fmla="*/ 64 h 139"/>
              <a:gd name="T68" fmla="*/ 108 w 149"/>
              <a:gd name="T69" fmla="*/ 66 h 139"/>
              <a:gd name="T70" fmla="*/ 108 w 149"/>
              <a:gd name="T71" fmla="*/ 85 h 139"/>
              <a:gd name="T72" fmla="*/ 106 w 149"/>
              <a:gd name="T73" fmla="*/ 87 h 139"/>
              <a:gd name="T74" fmla="*/ 46 w 149"/>
              <a:gd name="T75" fmla="*/ 87 h 139"/>
              <a:gd name="T76" fmla="*/ 44 w 149"/>
              <a:gd name="T77" fmla="*/ 85 h 139"/>
              <a:gd name="T78" fmla="*/ 46 w 149"/>
              <a:gd name="T79" fmla="*/ 83 h 139"/>
              <a:gd name="T80" fmla="*/ 106 w 149"/>
              <a:gd name="T81" fmla="*/ 83 h 139"/>
              <a:gd name="T82" fmla="*/ 108 w 149"/>
              <a:gd name="T83" fmla="*/ 85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9" h="139">
                <a:moveTo>
                  <a:pt x="75" y="0"/>
                </a:moveTo>
                <a:cubicBezTo>
                  <a:pt x="33" y="0"/>
                  <a:pt x="0" y="27"/>
                  <a:pt x="0" y="61"/>
                </a:cubicBezTo>
                <a:cubicBezTo>
                  <a:pt x="0" y="78"/>
                  <a:pt x="7" y="93"/>
                  <a:pt x="21" y="104"/>
                </a:cubicBezTo>
                <a:cubicBezTo>
                  <a:pt x="5" y="136"/>
                  <a:pt x="5" y="136"/>
                  <a:pt x="5" y="136"/>
                </a:cubicBezTo>
                <a:cubicBezTo>
                  <a:pt x="5" y="136"/>
                  <a:pt x="5" y="137"/>
                  <a:pt x="6" y="138"/>
                </a:cubicBezTo>
                <a:cubicBezTo>
                  <a:pt x="6" y="138"/>
                  <a:pt x="7" y="139"/>
                  <a:pt x="7" y="139"/>
                </a:cubicBezTo>
                <a:cubicBezTo>
                  <a:pt x="8" y="139"/>
                  <a:pt x="8" y="138"/>
                  <a:pt x="8" y="138"/>
                </a:cubicBezTo>
                <a:cubicBezTo>
                  <a:pt x="49" y="119"/>
                  <a:pt x="49" y="119"/>
                  <a:pt x="49" y="119"/>
                </a:cubicBezTo>
                <a:cubicBezTo>
                  <a:pt x="57" y="122"/>
                  <a:pt x="66" y="123"/>
                  <a:pt x="75" y="123"/>
                </a:cubicBezTo>
                <a:cubicBezTo>
                  <a:pt x="116" y="123"/>
                  <a:pt x="149" y="95"/>
                  <a:pt x="149" y="61"/>
                </a:cubicBezTo>
                <a:cubicBezTo>
                  <a:pt x="149" y="27"/>
                  <a:pt x="116" y="0"/>
                  <a:pt x="75" y="0"/>
                </a:cubicBezTo>
                <a:close/>
                <a:moveTo>
                  <a:pt x="75" y="119"/>
                </a:moveTo>
                <a:cubicBezTo>
                  <a:pt x="66" y="119"/>
                  <a:pt x="58" y="118"/>
                  <a:pt x="50" y="115"/>
                </a:cubicBezTo>
                <a:cubicBezTo>
                  <a:pt x="49" y="115"/>
                  <a:pt x="49" y="115"/>
                  <a:pt x="48" y="115"/>
                </a:cubicBezTo>
                <a:cubicBezTo>
                  <a:pt x="12" y="132"/>
                  <a:pt x="12" y="132"/>
                  <a:pt x="12" y="132"/>
                </a:cubicBezTo>
                <a:cubicBezTo>
                  <a:pt x="25" y="105"/>
                  <a:pt x="25" y="105"/>
                  <a:pt x="25" y="105"/>
                </a:cubicBezTo>
                <a:cubicBezTo>
                  <a:pt x="26" y="104"/>
                  <a:pt x="26" y="103"/>
                  <a:pt x="25" y="102"/>
                </a:cubicBezTo>
                <a:cubicBezTo>
                  <a:pt x="11" y="91"/>
                  <a:pt x="4" y="77"/>
                  <a:pt x="4" y="61"/>
                </a:cubicBezTo>
                <a:cubicBezTo>
                  <a:pt x="4" y="30"/>
                  <a:pt x="36" y="4"/>
                  <a:pt x="75" y="4"/>
                </a:cubicBezTo>
                <a:cubicBezTo>
                  <a:pt x="114" y="4"/>
                  <a:pt x="145" y="30"/>
                  <a:pt x="145" y="61"/>
                </a:cubicBezTo>
                <a:cubicBezTo>
                  <a:pt x="145" y="93"/>
                  <a:pt x="114" y="119"/>
                  <a:pt x="75" y="119"/>
                </a:cubicBezTo>
                <a:close/>
                <a:moveTo>
                  <a:pt x="44" y="47"/>
                </a:moveTo>
                <a:cubicBezTo>
                  <a:pt x="44" y="46"/>
                  <a:pt x="45" y="45"/>
                  <a:pt x="46" y="45"/>
                </a:cubicBezTo>
                <a:cubicBezTo>
                  <a:pt x="87" y="45"/>
                  <a:pt x="87" y="45"/>
                  <a:pt x="87" y="45"/>
                </a:cubicBezTo>
                <a:cubicBezTo>
                  <a:pt x="88" y="45"/>
                  <a:pt x="89" y="46"/>
                  <a:pt x="89" y="47"/>
                </a:cubicBezTo>
                <a:cubicBezTo>
                  <a:pt x="89" y="48"/>
                  <a:pt x="88" y="49"/>
                  <a:pt x="87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45" y="49"/>
                  <a:pt x="44" y="48"/>
                  <a:pt x="44" y="47"/>
                </a:cubicBezTo>
                <a:close/>
                <a:moveTo>
                  <a:pt x="108" y="66"/>
                </a:moveTo>
                <a:cubicBezTo>
                  <a:pt x="108" y="67"/>
                  <a:pt x="107" y="68"/>
                  <a:pt x="106" y="68"/>
                </a:cubicBezTo>
                <a:cubicBezTo>
                  <a:pt x="46" y="68"/>
                  <a:pt x="46" y="68"/>
                  <a:pt x="46" y="68"/>
                </a:cubicBezTo>
                <a:cubicBezTo>
                  <a:pt x="45" y="68"/>
                  <a:pt x="44" y="67"/>
                  <a:pt x="44" y="66"/>
                </a:cubicBezTo>
                <a:cubicBezTo>
                  <a:pt x="44" y="65"/>
                  <a:pt x="45" y="64"/>
                  <a:pt x="46" y="64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107" y="64"/>
                  <a:pt x="108" y="65"/>
                  <a:pt x="108" y="66"/>
                </a:cubicBezTo>
                <a:close/>
                <a:moveTo>
                  <a:pt x="108" y="85"/>
                </a:moveTo>
                <a:cubicBezTo>
                  <a:pt x="108" y="86"/>
                  <a:pt x="107" y="87"/>
                  <a:pt x="106" y="87"/>
                </a:cubicBezTo>
                <a:cubicBezTo>
                  <a:pt x="46" y="87"/>
                  <a:pt x="46" y="87"/>
                  <a:pt x="46" y="87"/>
                </a:cubicBezTo>
                <a:cubicBezTo>
                  <a:pt x="45" y="87"/>
                  <a:pt x="44" y="86"/>
                  <a:pt x="44" y="85"/>
                </a:cubicBezTo>
                <a:cubicBezTo>
                  <a:pt x="44" y="84"/>
                  <a:pt x="45" y="83"/>
                  <a:pt x="46" y="83"/>
                </a:cubicBezTo>
                <a:cubicBezTo>
                  <a:pt x="106" y="83"/>
                  <a:pt x="106" y="83"/>
                  <a:pt x="106" y="83"/>
                </a:cubicBezTo>
                <a:cubicBezTo>
                  <a:pt x="107" y="83"/>
                  <a:pt x="108" y="84"/>
                  <a:pt x="108" y="8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5">
            <a:extLst>
              <a:ext uri="{FF2B5EF4-FFF2-40B4-BE49-F238E27FC236}">
                <a16:creationId xmlns:a16="http://schemas.microsoft.com/office/drawing/2014/main" id="{5F1C208D-F5C4-C545-8519-9EF7A4878A97}"/>
              </a:ext>
            </a:extLst>
          </p:cNvPr>
          <p:cNvSpPr>
            <a:spLocks noEditPoints="1"/>
          </p:cNvSpPr>
          <p:nvPr/>
        </p:nvSpPr>
        <p:spPr bwMode="auto">
          <a:xfrm>
            <a:off x="5596575" y="4844245"/>
            <a:ext cx="728663" cy="717550"/>
          </a:xfrm>
          <a:custGeom>
            <a:avLst/>
            <a:gdLst>
              <a:gd name="T0" fmla="*/ 4 w 149"/>
              <a:gd name="T1" fmla="*/ 46 h 147"/>
              <a:gd name="T2" fmla="*/ 19 w 149"/>
              <a:gd name="T3" fmla="*/ 77 h 147"/>
              <a:gd name="T4" fmla="*/ 19 w 149"/>
              <a:gd name="T5" fmla="*/ 79 h 147"/>
              <a:gd name="T6" fmla="*/ 9 w 149"/>
              <a:gd name="T7" fmla="*/ 97 h 147"/>
              <a:gd name="T8" fmla="*/ 36 w 149"/>
              <a:gd name="T9" fmla="*/ 86 h 147"/>
              <a:gd name="T10" fmla="*/ 37 w 149"/>
              <a:gd name="T11" fmla="*/ 86 h 147"/>
              <a:gd name="T12" fmla="*/ 46 w 149"/>
              <a:gd name="T13" fmla="*/ 88 h 147"/>
              <a:gd name="T14" fmla="*/ 45 w 149"/>
              <a:gd name="T15" fmla="*/ 92 h 147"/>
              <a:gd name="T16" fmla="*/ 37 w 149"/>
              <a:gd name="T17" fmla="*/ 90 h 147"/>
              <a:gd name="T18" fmla="*/ 6 w 149"/>
              <a:gd name="T19" fmla="*/ 102 h 147"/>
              <a:gd name="T20" fmla="*/ 5 w 149"/>
              <a:gd name="T21" fmla="*/ 103 h 147"/>
              <a:gd name="T22" fmla="*/ 3 w 149"/>
              <a:gd name="T23" fmla="*/ 102 h 147"/>
              <a:gd name="T24" fmla="*/ 3 w 149"/>
              <a:gd name="T25" fmla="*/ 100 h 147"/>
              <a:gd name="T26" fmla="*/ 15 w 149"/>
              <a:gd name="T27" fmla="*/ 79 h 147"/>
              <a:gd name="T28" fmla="*/ 0 w 149"/>
              <a:gd name="T29" fmla="*/ 46 h 147"/>
              <a:gd name="T30" fmla="*/ 55 w 149"/>
              <a:gd name="T31" fmla="*/ 0 h 147"/>
              <a:gd name="T32" fmla="*/ 111 w 149"/>
              <a:gd name="T33" fmla="*/ 46 h 147"/>
              <a:gd name="T34" fmla="*/ 107 w 149"/>
              <a:gd name="T35" fmla="*/ 46 h 147"/>
              <a:gd name="T36" fmla="*/ 55 w 149"/>
              <a:gd name="T37" fmla="*/ 4 h 147"/>
              <a:gd name="T38" fmla="*/ 4 w 149"/>
              <a:gd name="T39" fmla="*/ 46 h 147"/>
              <a:gd name="T40" fmla="*/ 146 w 149"/>
              <a:gd name="T41" fmla="*/ 144 h 147"/>
              <a:gd name="T42" fmla="*/ 146 w 149"/>
              <a:gd name="T43" fmla="*/ 146 h 147"/>
              <a:gd name="T44" fmla="*/ 144 w 149"/>
              <a:gd name="T45" fmla="*/ 147 h 147"/>
              <a:gd name="T46" fmla="*/ 143 w 149"/>
              <a:gd name="T47" fmla="*/ 147 h 147"/>
              <a:gd name="T48" fmla="*/ 119 w 149"/>
              <a:gd name="T49" fmla="*/ 138 h 147"/>
              <a:gd name="T50" fmla="*/ 76 w 149"/>
              <a:gd name="T51" fmla="*/ 134 h 147"/>
              <a:gd name="T52" fmla="*/ 57 w 149"/>
              <a:gd name="T53" fmla="*/ 101 h 147"/>
              <a:gd name="T54" fmla="*/ 103 w 149"/>
              <a:gd name="T55" fmla="*/ 61 h 147"/>
              <a:gd name="T56" fmla="*/ 149 w 149"/>
              <a:gd name="T57" fmla="*/ 101 h 147"/>
              <a:gd name="T58" fmla="*/ 137 w 149"/>
              <a:gd name="T59" fmla="*/ 126 h 147"/>
              <a:gd name="T60" fmla="*/ 146 w 149"/>
              <a:gd name="T61" fmla="*/ 144 h 147"/>
              <a:gd name="T62" fmla="*/ 140 w 149"/>
              <a:gd name="T63" fmla="*/ 141 h 147"/>
              <a:gd name="T64" fmla="*/ 133 w 149"/>
              <a:gd name="T65" fmla="*/ 127 h 147"/>
              <a:gd name="T66" fmla="*/ 133 w 149"/>
              <a:gd name="T67" fmla="*/ 124 h 147"/>
              <a:gd name="T68" fmla="*/ 145 w 149"/>
              <a:gd name="T69" fmla="*/ 101 h 147"/>
              <a:gd name="T70" fmla="*/ 103 w 149"/>
              <a:gd name="T71" fmla="*/ 65 h 147"/>
              <a:gd name="T72" fmla="*/ 61 w 149"/>
              <a:gd name="T73" fmla="*/ 101 h 147"/>
              <a:gd name="T74" fmla="*/ 78 w 149"/>
              <a:gd name="T75" fmla="*/ 130 h 147"/>
              <a:gd name="T76" fmla="*/ 118 w 149"/>
              <a:gd name="T77" fmla="*/ 134 h 147"/>
              <a:gd name="T78" fmla="*/ 119 w 149"/>
              <a:gd name="T79" fmla="*/ 133 h 147"/>
              <a:gd name="T80" fmla="*/ 120 w 149"/>
              <a:gd name="T81" fmla="*/ 134 h 147"/>
              <a:gd name="T82" fmla="*/ 140 w 149"/>
              <a:gd name="T83" fmla="*/ 141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9" h="147">
                <a:moveTo>
                  <a:pt x="4" y="46"/>
                </a:moveTo>
                <a:cubicBezTo>
                  <a:pt x="4" y="58"/>
                  <a:pt x="9" y="69"/>
                  <a:pt x="19" y="77"/>
                </a:cubicBezTo>
                <a:cubicBezTo>
                  <a:pt x="19" y="78"/>
                  <a:pt x="20" y="79"/>
                  <a:pt x="19" y="79"/>
                </a:cubicBezTo>
                <a:cubicBezTo>
                  <a:pt x="9" y="97"/>
                  <a:pt x="9" y="97"/>
                  <a:pt x="9" y="97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7" y="86"/>
                  <a:pt x="37" y="86"/>
                </a:cubicBezTo>
                <a:cubicBezTo>
                  <a:pt x="40" y="87"/>
                  <a:pt x="43" y="88"/>
                  <a:pt x="46" y="88"/>
                </a:cubicBezTo>
                <a:cubicBezTo>
                  <a:pt x="45" y="92"/>
                  <a:pt x="45" y="92"/>
                  <a:pt x="45" y="92"/>
                </a:cubicBezTo>
                <a:cubicBezTo>
                  <a:pt x="42" y="92"/>
                  <a:pt x="39" y="91"/>
                  <a:pt x="37" y="90"/>
                </a:cubicBezTo>
                <a:cubicBezTo>
                  <a:pt x="6" y="102"/>
                  <a:pt x="6" y="102"/>
                  <a:pt x="6" y="102"/>
                </a:cubicBezTo>
                <a:cubicBezTo>
                  <a:pt x="5" y="103"/>
                  <a:pt x="5" y="103"/>
                  <a:pt x="5" y="103"/>
                </a:cubicBezTo>
                <a:cubicBezTo>
                  <a:pt x="4" y="103"/>
                  <a:pt x="4" y="102"/>
                  <a:pt x="3" y="102"/>
                </a:cubicBezTo>
                <a:cubicBezTo>
                  <a:pt x="3" y="101"/>
                  <a:pt x="3" y="100"/>
                  <a:pt x="3" y="100"/>
                </a:cubicBezTo>
                <a:cubicBezTo>
                  <a:pt x="15" y="79"/>
                  <a:pt x="15" y="79"/>
                  <a:pt x="15" y="79"/>
                </a:cubicBezTo>
                <a:cubicBezTo>
                  <a:pt x="5" y="71"/>
                  <a:pt x="0" y="59"/>
                  <a:pt x="0" y="46"/>
                </a:cubicBezTo>
                <a:cubicBezTo>
                  <a:pt x="0" y="21"/>
                  <a:pt x="25" y="0"/>
                  <a:pt x="55" y="0"/>
                </a:cubicBezTo>
                <a:cubicBezTo>
                  <a:pt x="86" y="0"/>
                  <a:pt x="111" y="21"/>
                  <a:pt x="111" y="46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23"/>
                  <a:pt x="84" y="4"/>
                  <a:pt x="55" y="4"/>
                </a:cubicBezTo>
                <a:cubicBezTo>
                  <a:pt x="27" y="4"/>
                  <a:pt x="4" y="23"/>
                  <a:pt x="4" y="46"/>
                </a:cubicBezTo>
                <a:close/>
                <a:moveTo>
                  <a:pt x="146" y="144"/>
                </a:moveTo>
                <a:cubicBezTo>
                  <a:pt x="146" y="145"/>
                  <a:pt x="146" y="146"/>
                  <a:pt x="146" y="146"/>
                </a:cubicBezTo>
                <a:cubicBezTo>
                  <a:pt x="145" y="147"/>
                  <a:pt x="145" y="147"/>
                  <a:pt x="144" y="147"/>
                </a:cubicBezTo>
                <a:cubicBezTo>
                  <a:pt x="144" y="147"/>
                  <a:pt x="144" y="147"/>
                  <a:pt x="143" y="147"/>
                </a:cubicBezTo>
                <a:cubicBezTo>
                  <a:pt x="119" y="138"/>
                  <a:pt x="119" y="138"/>
                  <a:pt x="119" y="138"/>
                </a:cubicBezTo>
                <a:cubicBezTo>
                  <a:pt x="105" y="144"/>
                  <a:pt x="89" y="142"/>
                  <a:pt x="76" y="134"/>
                </a:cubicBezTo>
                <a:cubicBezTo>
                  <a:pt x="64" y="126"/>
                  <a:pt x="57" y="114"/>
                  <a:pt x="57" y="101"/>
                </a:cubicBezTo>
                <a:cubicBezTo>
                  <a:pt x="57" y="79"/>
                  <a:pt x="78" y="61"/>
                  <a:pt x="103" y="61"/>
                </a:cubicBezTo>
                <a:cubicBezTo>
                  <a:pt x="128" y="61"/>
                  <a:pt x="149" y="79"/>
                  <a:pt x="149" y="101"/>
                </a:cubicBezTo>
                <a:cubicBezTo>
                  <a:pt x="149" y="111"/>
                  <a:pt x="145" y="120"/>
                  <a:pt x="137" y="126"/>
                </a:cubicBezTo>
                <a:lnTo>
                  <a:pt x="146" y="144"/>
                </a:lnTo>
                <a:close/>
                <a:moveTo>
                  <a:pt x="140" y="141"/>
                </a:moveTo>
                <a:cubicBezTo>
                  <a:pt x="133" y="127"/>
                  <a:pt x="133" y="127"/>
                  <a:pt x="133" y="127"/>
                </a:cubicBezTo>
                <a:cubicBezTo>
                  <a:pt x="132" y="126"/>
                  <a:pt x="133" y="125"/>
                  <a:pt x="133" y="124"/>
                </a:cubicBezTo>
                <a:cubicBezTo>
                  <a:pt x="141" y="118"/>
                  <a:pt x="145" y="110"/>
                  <a:pt x="145" y="101"/>
                </a:cubicBezTo>
                <a:cubicBezTo>
                  <a:pt x="145" y="81"/>
                  <a:pt x="126" y="65"/>
                  <a:pt x="103" y="65"/>
                </a:cubicBezTo>
                <a:cubicBezTo>
                  <a:pt x="80" y="65"/>
                  <a:pt x="61" y="81"/>
                  <a:pt x="61" y="101"/>
                </a:cubicBezTo>
                <a:cubicBezTo>
                  <a:pt x="61" y="112"/>
                  <a:pt x="67" y="123"/>
                  <a:pt x="78" y="130"/>
                </a:cubicBezTo>
                <a:cubicBezTo>
                  <a:pt x="90" y="138"/>
                  <a:pt x="105" y="139"/>
                  <a:pt x="118" y="134"/>
                </a:cubicBezTo>
                <a:cubicBezTo>
                  <a:pt x="118" y="134"/>
                  <a:pt x="119" y="133"/>
                  <a:pt x="119" y="133"/>
                </a:cubicBezTo>
                <a:cubicBezTo>
                  <a:pt x="119" y="133"/>
                  <a:pt x="119" y="133"/>
                  <a:pt x="120" y="134"/>
                </a:cubicBezTo>
                <a:lnTo>
                  <a:pt x="140" y="14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6">
            <a:extLst>
              <a:ext uri="{FF2B5EF4-FFF2-40B4-BE49-F238E27FC236}">
                <a16:creationId xmlns:a16="http://schemas.microsoft.com/office/drawing/2014/main" id="{65AAF86D-FBF5-CD42-836D-314B4D52E89D}"/>
              </a:ext>
            </a:extLst>
          </p:cNvPr>
          <p:cNvSpPr>
            <a:spLocks noEditPoints="1"/>
          </p:cNvSpPr>
          <p:nvPr/>
        </p:nvSpPr>
        <p:spPr bwMode="auto">
          <a:xfrm>
            <a:off x="6822644" y="3674611"/>
            <a:ext cx="733425" cy="677863"/>
          </a:xfrm>
          <a:custGeom>
            <a:avLst/>
            <a:gdLst>
              <a:gd name="T0" fmla="*/ 75 w 150"/>
              <a:gd name="T1" fmla="*/ 0 h 139"/>
              <a:gd name="T2" fmla="*/ 0 w 150"/>
              <a:gd name="T3" fmla="*/ 61 h 139"/>
              <a:gd name="T4" fmla="*/ 22 w 150"/>
              <a:gd name="T5" fmla="*/ 104 h 139"/>
              <a:gd name="T6" fmla="*/ 6 w 150"/>
              <a:gd name="T7" fmla="*/ 136 h 139"/>
              <a:gd name="T8" fmla="*/ 6 w 150"/>
              <a:gd name="T9" fmla="*/ 138 h 139"/>
              <a:gd name="T10" fmla="*/ 8 w 150"/>
              <a:gd name="T11" fmla="*/ 139 h 139"/>
              <a:gd name="T12" fmla="*/ 9 w 150"/>
              <a:gd name="T13" fmla="*/ 138 h 139"/>
              <a:gd name="T14" fmla="*/ 50 w 150"/>
              <a:gd name="T15" fmla="*/ 119 h 139"/>
              <a:gd name="T16" fmla="*/ 75 w 150"/>
              <a:gd name="T17" fmla="*/ 123 h 139"/>
              <a:gd name="T18" fmla="*/ 150 w 150"/>
              <a:gd name="T19" fmla="*/ 61 h 139"/>
              <a:gd name="T20" fmla="*/ 75 w 150"/>
              <a:gd name="T21" fmla="*/ 0 h 139"/>
              <a:gd name="T22" fmla="*/ 75 w 150"/>
              <a:gd name="T23" fmla="*/ 119 h 139"/>
              <a:gd name="T24" fmla="*/ 50 w 150"/>
              <a:gd name="T25" fmla="*/ 115 h 139"/>
              <a:gd name="T26" fmla="*/ 49 w 150"/>
              <a:gd name="T27" fmla="*/ 115 h 139"/>
              <a:gd name="T28" fmla="*/ 12 w 150"/>
              <a:gd name="T29" fmla="*/ 132 h 139"/>
              <a:gd name="T30" fmla="*/ 26 w 150"/>
              <a:gd name="T31" fmla="*/ 105 h 139"/>
              <a:gd name="T32" fmla="*/ 25 w 150"/>
              <a:gd name="T33" fmla="*/ 102 h 139"/>
              <a:gd name="T34" fmla="*/ 4 w 150"/>
              <a:gd name="T35" fmla="*/ 61 h 139"/>
              <a:gd name="T36" fmla="*/ 75 w 150"/>
              <a:gd name="T37" fmla="*/ 4 h 139"/>
              <a:gd name="T38" fmla="*/ 146 w 150"/>
              <a:gd name="T39" fmla="*/ 61 h 139"/>
              <a:gd name="T40" fmla="*/ 75 w 150"/>
              <a:gd name="T41" fmla="*/ 119 h 139"/>
              <a:gd name="T42" fmla="*/ 37 w 150"/>
              <a:gd name="T43" fmla="*/ 51 h 139"/>
              <a:gd name="T44" fmla="*/ 26 w 150"/>
              <a:gd name="T45" fmla="*/ 62 h 139"/>
              <a:gd name="T46" fmla="*/ 37 w 150"/>
              <a:gd name="T47" fmla="*/ 74 h 139"/>
              <a:gd name="T48" fmla="*/ 49 w 150"/>
              <a:gd name="T49" fmla="*/ 62 h 139"/>
              <a:gd name="T50" fmla="*/ 37 w 150"/>
              <a:gd name="T51" fmla="*/ 51 h 139"/>
              <a:gd name="T52" fmla="*/ 37 w 150"/>
              <a:gd name="T53" fmla="*/ 70 h 139"/>
              <a:gd name="T54" fmla="*/ 30 w 150"/>
              <a:gd name="T55" fmla="*/ 62 h 139"/>
              <a:gd name="T56" fmla="*/ 37 w 150"/>
              <a:gd name="T57" fmla="*/ 55 h 139"/>
              <a:gd name="T58" fmla="*/ 45 w 150"/>
              <a:gd name="T59" fmla="*/ 62 h 139"/>
              <a:gd name="T60" fmla="*/ 37 w 150"/>
              <a:gd name="T61" fmla="*/ 70 h 139"/>
              <a:gd name="T62" fmla="*/ 75 w 150"/>
              <a:gd name="T63" fmla="*/ 51 h 139"/>
              <a:gd name="T64" fmla="*/ 64 w 150"/>
              <a:gd name="T65" fmla="*/ 62 h 139"/>
              <a:gd name="T66" fmla="*/ 75 w 150"/>
              <a:gd name="T67" fmla="*/ 74 h 139"/>
              <a:gd name="T68" fmla="*/ 87 w 150"/>
              <a:gd name="T69" fmla="*/ 62 h 139"/>
              <a:gd name="T70" fmla="*/ 75 w 150"/>
              <a:gd name="T71" fmla="*/ 51 h 139"/>
              <a:gd name="T72" fmla="*/ 75 w 150"/>
              <a:gd name="T73" fmla="*/ 70 h 139"/>
              <a:gd name="T74" fmla="*/ 68 w 150"/>
              <a:gd name="T75" fmla="*/ 62 h 139"/>
              <a:gd name="T76" fmla="*/ 75 w 150"/>
              <a:gd name="T77" fmla="*/ 55 h 139"/>
              <a:gd name="T78" fmla="*/ 83 w 150"/>
              <a:gd name="T79" fmla="*/ 62 h 139"/>
              <a:gd name="T80" fmla="*/ 75 w 150"/>
              <a:gd name="T81" fmla="*/ 70 h 139"/>
              <a:gd name="T82" fmla="*/ 113 w 150"/>
              <a:gd name="T83" fmla="*/ 51 h 139"/>
              <a:gd name="T84" fmla="*/ 102 w 150"/>
              <a:gd name="T85" fmla="*/ 62 h 139"/>
              <a:gd name="T86" fmla="*/ 113 w 150"/>
              <a:gd name="T87" fmla="*/ 74 h 139"/>
              <a:gd name="T88" fmla="*/ 125 w 150"/>
              <a:gd name="T89" fmla="*/ 62 h 139"/>
              <a:gd name="T90" fmla="*/ 113 w 150"/>
              <a:gd name="T91" fmla="*/ 51 h 139"/>
              <a:gd name="T92" fmla="*/ 113 w 150"/>
              <a:gd name="T93" fmla="*/ 70 h 139"/>
              <a:gd name="T94" fmla="*/ 106 w 150"/>
              <a:gd name="T95" fmla="*/ 62 h 139"/>
              <a:gd name="T96" fmla="*/ 113 w 150"/>
              <a:gd name="T97" fmla="*/ 55 h 139"/>
              <a:gd name="T98" fmla="*/ 121 w 150"/>
              <a:gd name="T99" fmla="*/ 62 h 139"/>
              <a:gd name="T100" fmla="*/ 113 w 150"/>
              <a:gd name="T101" fmla="*/ 7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0" h="139">
                <a:moveTo>
                  <a:pt x="75" y="0"/>
                </a:moveTo>
                <a:cubicBezTo>
                  <a:pt x="34" y="0"/>
                  <a:pt x="0" y="27"/>
                  <a:pt x="0" y="61"/>
                </a:cubicBezTo>
                <a:cubicBezTo>
                  <a:pt x="0" y="78"/>
                  <a:pt x="8" y="93"/>
                  <a:pt x="22" y="104"/>
                </a:cubicBezTo>
                <a:cubicBezTo>
                  <a:pt x="6" y="136"/>
                  <a:pt x="6" y="136"/>
                  <a:pt x="6" y="136"/>
                </a:cubicBezTo>
                <a:cubicBezTo>
                  <a:pt x="6" y="136"/>
                  <a:pt x="6" y="137"/>
                  <a:pt x="6" y="138"/>
                </a:cubicBezTo>
                <a:cubicBezTo>
                  <a:pt x="7" y="138"/>
                  <a:pt x="7" y="139"/>
                  <a:pt x="8" y="139"/>
                </a:cubicBezTo>
                <a:cubicBezTo>
                  <a:pt x="8" y="139"/>
                  <a:pt x="8" y="138"/>
                  <a:pt x="9" y="138"/>
                </a:cubicBezTo>
                <a:cubicBezTo>
                  <a:pt x="50" y="119"/>
                  <a:pt x="50" y="119"/>
                  <a:pt x="50" y="119"/>
                </a:cubicBezTo>
                <a:cubicBezTo>
                  <a:pt x="58" y="122"/>
                  <a:pt x="66" y="123"/>
                  <a:pt x="75" y="123"/>
                </a:cubicBezTo>
                <a:cubicBezTo>
                  <a:pt x="116" y="123"/>
                  <a:pt x="150" y="95"/>
                  <a:pt x="150" y="61"/>
                </a:cubicBezTo>
                <a:cubicBezTo>
                  <a:pt x="150" y="27"/>
                  <a:pt x="116" y="0"/>
                  <a:pt x="75" y="0"/>
                </a:cubicBezTo>
                <a:close/>
                <a:moveTo>
                  <a:pt x="75" y="119"/>
                </a:moveTo>
                <a:cubicBezTo>
                  <a:pt x="67" y="119"/>
                  <a:pt x="58" y="118"/>
                  <a:pt x="50" y="115"/>
                </a:cubicBezTo>
                <a:cubicBezTo>
                  <a:pt x="50" y="115"/>
                  <a:pt x="49" y="115"/>
                  <a:pt x="49" y="115"/>
                </a:cubicBezTo>
                <a:cubicBezTo>
                  <a:pt x="12" y="132"/>
                  <a:pt x="12" y="132"/>
                  <a:pt x="12" y="132"/>
                </a:cubicBezTo>
                <a:cubicBezTo>
                  <a:pt x="26" y="105"/>
                  <a:pt x="26" y="105"/>
                  <a:pt x="26" y="105"/>
                </a:cubicBezTo>
                <a:cubicBezTo>
                  <a:pt x="26" y="104"/>
                  <a:pt x="26" y="103"/>
                  <a:pt x="25" y="102"/>
                </a:cubicBezTo>
                <a:cubicBezTo>
                  <a:pt x="12" y="91"/>
                  <a:pt x="4" y="77"/>
                  <a:pt x="4" y="61"/>
                </a:cubicBezTo>
                <a:cubicBezTo>
                  <a:pt x="4" y="30"/>
                  <a:pt x="36" y="4"/>
                  <a:pt x="75" y="4"/>
                </a:cubicBezTo>
                <a:cubicBezTo>
                  <a:pt x="114" y="4"/>
                  <a:pt x="146" y="30"/>
                  <a:pt x="146" y="61"/>
                </a:cubicBezTo>
                <a:cubicBezTo>
                  <a:pt x="146" y="93"/>
                  <a:pt x="114" y="119"/>
                  <a:pt x="75" y="119"/>
                </a:cubicBezTo>
                <a:close/>
                <a:moveTo>
                  <a:pt x="37" y="51"/>
                </a:moveTo>
                <a:cubicBezTo>
                  <a:pt x="31" y="51"/>
                  <a:pt x="26" y="56"/>
                  <a:pt x="26" y="62"/>
                </a:cubicBezTo>
                <a:cubicBezTo>
                  <a:pt x="26" y="68"/>
                  <a:pt x="31" y="74"/>
                  <a:pt x="37" y="74"/>
                </a:cubicBezTo>
                <a:cubicBezTo>
                  <a:pt x="43" y="74"/>
                  <a:pt x="49" y="68"/>
                  <a:pt x="49" y="62"/>
                </a:cubicBezTo>
                <a:cubicBezTo>
                  <a:pt x="49" y="56"/>
                  <a:pt x="43" y="51"/>
                  <a:pt x="37" y="51"/>
                </a:cubicBezTo>
                <a:close/>
                <a:moveTo>
                  <a:pt x="37" y="70"/>
                </a:moveTo>
                <a:cubicBezTo>
                  <a:pt x="33" y="70"/>
                  <a:pt x="30" y="66"/>
                  <a:pt x="30" y="62"/>
                </a:cubicBezTo>
                <a:cubicBezTo>
                  <a:pt x="30" y="58"/>
                  <a:pt x="33" y="55"/>
                  <a:pt x="37" y="55"/>
                </a:cubicBezTo>
                <a:cubicBezTo>
                  <a:pt x="41" y="55"/>
                  <a:pt x="45" y="58"/>
                  <a:pt x="45" y="62"/>
                </a:cubicBezTo>
                <a:cubicBezTo>
                  <a:pt x="45" y="66"/>
                  <a:pt x="41" y="70"/>
                  <a:pt x="37" y="70"/>
                </a:cubicBezTo>
                <a:close/>
                <a:moveTo>
                  <a:pt x="75" y="51"/>
                </a:moveTo>
                <a:cubicBezTo>
                  <a:pt x="69" y="51"/>
                  <a:pt x="64" y="56"/>
                  <a:pt x="64" y="62"/>
                </a:cubicBezTo>
                <a:cubicBezTo>
                  <a:pt x="64" y="68"/>
                  <a:pt x="69" y="74"/>
                  <a:pt x="75" y="74"/>
                </a:cubicBezTo>
                <a:cubicBezTo>
                  <a:pt x="81" y="74"/>
                  <a:pt x="87" y="68"/>
                  <a:pt x="87" y="62"/>
                </a:cubicBezTo>
                <a:cubicBezTo>
                  <a:pt x="87" y="56"/>
                  <a:pt x="81" y="51"/>
                  <a:pt x="75" y="51"/>
                </a:cubicBezTo>
                <a:close/>
                <a:moveTo>
                  <a:pt x="75" y="70"/>
                </a:moveTo>
                <a:cubicBezTo>
                  <a:pt x="71" y="70"/>
                  <a:pt x="68" y="66"/>
                  <a:pt x="68" y="62"/>
                </a:cubicBezTo>
                <a:cubicBezTo>
                  <a:pt x="68" y="58"/>
                  <a:pt x="71" y="55"/>
                  <a:pt x="75" y="55"/>
                </a:cubicBezTo>
                <a:cubicBezTo>
                  <a:pt x="79" y="55"/>
                  <a:pt x="83" y="58"/>
                  <a:pt x="83" y="62"/>
                </a:cubicBezTo>
                <a:cubicBezTo>
                  <a:pt x="83" y="66"/>
                  <a:pt x="79" y="70"/>
                  <a:pt x="75" y="70"/>
                </a:cubicBezTo>
                <a:close/>
                <a:moveTo>
                  <a:pt x="113" y="51"/>
                </a:moveTo>
                <a:cubicBezTo>
                  <a:pt x="107" y="51"/>
                  <a:pt x="102" y="56"/>
                  <a:pt x="102" y="62"/>
                </a:cubicBezTo>
                <a:cubicBezTo>
                  <a:pt x="102" y="68"/>
                  <a:pt x="107" y="74"/>
                  <a:pt x="113" y="74"/>
                </a:cubicBezTo>
                <a:cubicBezTo>
                  <a:pt x="119" y="74"/>
                  <a:pt x="125" y="68"/>
                  <a:pt x="125" y="62"/>
                </a:cubicBezTo>
                <a:cubicBezTo>
                  <a:pt x="125" y="56"/>
                  <a:pt x="119" y="51"/>
                  <a:pt x="113" y="51"/>
                </a:cubicBezTo>
                <a:close/>
                <a:moveTo>
                  <a:pt x="113" y="70"/>
                </a:moveTo>
                <a:cubicBezTo>
                  <a:pt x="109" y="70"/>
                  <a:pt x="106" y="66"/>
                  <a:pt x="106" y="62"/>
                </a:cubicBezTo>
                <a:cubicBezTo>
                  <a:pt x="106" y="58"/>
                  <a:pt x="109" y="55"/>
                  <a:pt x="113" y="55"/>
                </a:cubicBezTo>
                <a:cubicBezTo>
                  <a:pt x="117" y="55"/>
                  <a:pt x="121" y="58"/>
                  <a:pt x="121" y="62"/>
                </a:cubicBezTo>
                <a:cubicBezTo>
                  <a:pt x="121" y="66"/>
                  <a:pt x="117" y="70"/>
                  <a:pt x="113" y="7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id="{CFEDB363-5A74-1A48-82FB-D54895488D14}"/>
              </a:ext>
            </a:extLst>
          </p:cNvPr>
          <p:cNvSpPr>
            <a:spLocks noEditPoints="1"/>
          </p:cNvSpPr>
          <p:nvPr/>
        </p:nvSpPr>
        <p:spPr bwMode="auto">
          <a:xfrm>
            <a:off x="10415039" y="5050658"/>
            <a:ext cx="723900" cy="722313"/>
          </a:xfrm>
          <a:custGeom>
            <a:avLst/>
            <a:gdLst>
              <a:gd name="T0" fmla="*/ 147 w 148"/>
              <a:gd name="T1" fmla="*/ 44 h 148"/>
              <a:gd name="T2" fmla="*/ 107 w 148"/>
              <a:gd name="T3" fmla="*/ 1 h 148"/>
              <a:gd name="T4" fmla="*/ 92 w 148"/>
              <a:gd name="T5" fmla="*/ 6 h 148"/>
              <a:gd name="T6" fmla="*/ 79 w 148"/>
              <a:gd name="T7" fmla="*/ 0 h 148"/>
              <a:gd name="T8" fmla="*/ 1 w 148"/>
              <a:gd name="T9" fmla="*/ 77 h 148"/>
              <a:gd name="T10" fmla="*/ 1 w 148"/>
              <a:gd name="T11" fmla="*/ 104 h 148"/>
              <a:gd name="T12" fmla="*/ 1 w 148"/>
              <a:gd name="T13" fmla="*/ 107 h 148"/>
              <a:gd name="T14" fmla="*/ 44 w 148"/>
              <a:gd name="T15" fmla="*/ 147 h 148"/>
              <a:gd name="T16" fmla="*/ 68 w 148"/>
              <a:gd name="T17" fmla="*/ 147 h 148"/>
              <a:gd name="T18" fmla="*/ 71 w 148"/>
              <a:gd name="T19" fmla="*/ 147 h 148"/>
              <a:gd name="T20" fmla="*/ 148 w 148"/>
              <a:gd name="T21" fmla="*/ 69 h 148"/>
              <a:gd name="T22" fmla="*/ 142 w 148"/>
              <a:gd name="T23" fmla="*/ 56 h 148"/>
              <a:gd name="T24" fmla="*/ 56 w 148"/>
              <a:gd name="T25" fmla="*/ 138 h 148"/>
              <a:gd name="T26" fmla="*/ 5 w 148"/>
              <a:gd name="T27" fmla="*/ 105 h 148"/>
              <a:gd name="T28" fmla="*/ 79 w 148"/>
              <a:gd name="T29" fmla="*/ 5 h 148"/>
              <a:gd name="T30" fmla="*/ 105 w 148"/>
              <a:gd name="T31" fmla="*/ 5 h 148"/>
              <a:gd name="T32" fmla="*/ 138 w 148"/>
              <a:gd name="T33" fmla="*/ 56 h 148"/>
              <a:gd name="T34" fmla="*/ 70 w 148"/>
              <a:gd name="T35" fmla="*/ 143 h 148"/>
              <a:gd name="T36" fmla="*/ 88 w 148"/>
              <a:gd name="T37" fmla="*/ 23 h 148"/>
              <a:gd name="T38" fmla="*/ 28 w 148"/>
              <a:gd name="T39" fmla="*/ 77 h 148"/>
              <a:gd name="T40" fmla="*/ 28 w 148"/>
              <a:gd name="T41" fmla="*/ 98 h 148"/>
              <a:gd name="T42" fmla="*/ 61 w 148"/>
              <a:gd name="T43" fmla="*/ 124 h 148"/>
              <a:gd name="T44" fmla="*/ 120 w 148"/>
              <a:gd name="T45" fmla="*/ 71 h 148"/>
              <a:gd name="T46" fmla="*/ 98 w 148"/>
              <a:gd name="T47" fmla="*/ 28 h 148"/>
              <a:gd name="T48" fmla="*/ 68 w 148"/>
              <a:gd name="T49" fmla="*/ 117 h 148"/>
              <a:gd name="T50" fmla="*/ 53 w 148"/>
              <a:gd name="T51" fmla="*/ 117 h 148"/>
              <a:gd name="T52" fmla="*/ 28 w 148"/>
              <a:gd name="T53" fmla="*/ 87 h 148"/>
              <a:gd name="T54" fmla="*/ 80 w 148"/>
              <a:gd name="T55" fmla="*/ 31 h 148"/>
              <a:gd name="T56" fmla="*/ 95 w 148"/>
              <a:gd name="T57" fmla="*/ 31 h 148"/>
              <a:gd name="T58" fmla="*/ 117 w 148"/>
              <a:gd name="T59" fmla="*/ 68 h 148"/>
              <a:gd name="T60" fmla="*/ 49 w 148"/>
              <a:gd name="T61" fmla="*/ 89 h 148"/>
              <a:gd name="T62" fmla="*/ 46 w 148"/>
              <a:gd name="T63" fmla="*/ 89 h 148"/>
              <a:gd name="T64" fmla="*/ 86 w 148"/>
              <a:gd name="T65" fmla="*/ 46 h 148"/>
              <a:gd name="T66" fmla="*/ 89 w 148"/>
              <a:gd name="T67" fmla="*/ 48 h 148"/>
              <a:gd name="T68" fmla="*/ 91 w 148"/>
              <a:gd name="T69" fmla="*/ 73 h 148"/>
              <a:gd name="T70" fmla="*/ 72 w 148"/>
              <a:gd name="T71" fmla="*/ 92 h 148"/>
              <a:gd name="T72" fmla="*/ 70 w 148"/>
              <a:gd name="T73" fmla="*/ 88 h 148"/>
              <a:gd name="T74" fmla="*/ 91 w 148"/>
              <a:gd name="T75" fmla="*/ 7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8" h="148">
                <a:moveTo>
                  <a:pt x="142" y="56"/>
                </a:moveTo>
                <a:cubicBezTo>
                  <a:pt x="142" y="51"/>
                  <a:pt x="144" y="47"/>
                  <a:pt x="147" y="44"/>
                </a:cubicBezTo>
                <a:cubicBezTo>
                  <a:pt x="148" y="43"/>
                  <a:pt x="148" y="42"/>
                  <a:pt x="147" y="41"/>
                </a:cubicBezTo>
                <a:cubicBezTo>
                  <a:pt x="107" y="1"/>
                  <a:pt x="107" y="1"/>
                  <a:pt x="107" y="1"/>
                </a:cubicBezTo>
                <a:cubicBezTo>
                  <a:pt x="106" y="0"/>
                  <a:pt x="105" y="0"/>
                  <a:pt x="104" y="1"/>
                </a:cubicBezTo>
                <a:cubicBezTo>
                  <a:pt x="101" y="4"/>
                  <a:pt x="97" y="6"/>
                  <a:pt x="92" y="6"/>
                </a:cubicBezTo>
                <a:cubicBezTo>
                  <a:pt x="87" y="6"/>
                  <a:pt x="83" y="4"/>
                  <a:pt x="80" y="1"/>
                </a:cubicBezTo>
                <a:cubicBezTo>
                  <a:pt x="80" y="0"/>
                  <a:pt x="79" y="0"/>
                  <a:pt x="79" y="0"/>
                </a:cubicBezTo>
                <a:cubicBezTo>
                  <a:pt x="78" y="0"/>
                  <a:pt x="78" y="0"/>
                  <a:pt x="77" y="1"/>
                </a:cubicBezTo>
                <a:cubicBezTo>
                  <a:pt x="1" y="77"/>
                  <a:pt x="1" y="77"/>
                  <a:pt x="1" y="77"/>
                </a:cubicBezTo>
                <a:cubicBezTo>
                  <a:pt x="0" y="78"/>
                  <a:pt x="0" y="79"/>
                  <a:pt x="1" y="80"/>
                </a:cubicBezTo>
                <a:cubicBezTo>
                  <a:pt x="8" y="86"/>
                  <a:pt x="8" y="97"/>
                  <a:pt x="1" y="104"/>
                </a:cubicBezTo>
                <a:cubicBezTo>
                  <a:pt x="1" y="104"/>
                  <a:pt x="0" y="105"/>
                  <a:pt x="0" y="105"/>
                </a:cubicBezTo>
                <a:cubicBezTo>
                  <a:pt x="0" y="106"/>
                  <a:pt x="1" y="106"/>
                  <a:pt x="1" y="107"/>
                </a:cubicBezTo>
                <a:cubicBezTo>
                  <a:pt x="41" y="147"/>
                  <a:pt x="41" y="147"/>
                  <a:pt x="41" y="147"/>
                </a:cubicBezTo>
                <a:cubicBezTo>
                  <a:pt x="42" y="148"/>
                  <a:pt x="43" y="148"/>
                  <a:pt x="44" y="147"/>
                </a:cubicBezTo>
                <a:cubicBezTo>
                  <a:pt x="47" y="144"/>
                  <a:pt x="52" y="142"/>
                  <a:pt x="56" y="142"/>
                </a:cubicBezTo>
                <a:cubicBezTo>
                  <a:pt x="61" y="142"/>
                  <a:pt x="65" y="144"/>
                  <a:pt x="68" y="147"/>
                </a:cubicBezTo>
                <a:cubicBezTo>
                  <a:pt x="69" y="147"/>
                  <a:pt x="69" y="148"/>
                  <a:pt x="70" y="148"/>
                </a:cubicBezTo>
                <a:cubicBezTo>
                  <a:pt x="70" y="148"/>
                  <a:pt x="71" y="147"/>
                  <a:pt x="71" y="147"/>
                </a:cubicBezTo>
                <a:cubicBezTo>
                  <a:pt x="147" y="71"/>
                  <a:pt x="147" y="71"/>
                  <a:pt x="147" y="71"/>
                </a:cubicBezTo>
                <a:cubicBezTo>
                  <a:pt x="148" y="70"/>
                  <a:pt x="148" y="70"/>
                  <a:pt x="148" y="69"/>
                </a:cubicBezTo>
                <a:cubicBezTo>
                  <a:pt x="148" y="69"/>
                  <a:pt x="148" y="68"/>
                  <a:pt x="147" y="68"/>
                </a:cubicBezTo>
                <a:cubicBezTo>
                  <a:pt x="144" y="65"/>
                  <a:pt x="142" y="61"/>
                  <a:pt x="142" y="56"/>
                </a:cubicBezTo>
                <a:close/>
                <a:moveTo>
                  <a:pt x="70" y="143"/>
                </a:moveTo>
                <a:cubicBezTo>
                  <a:pt x="66" y="140"/>
                  <a:pt x="61" y="138"/>
                  <a:pt x="56" y="138"/>
                </a:cubicBezTo>
                <a:cubicBezTo>
                  <a:pt x="51" y="138"/>
                  <a:pt x="47" y="140"/>
                  <a:pt x="43" y="143"/>
                </a:cubicBezTo>
                <a:cubicBezTo>
                  <a:pt x="5" y="105"/>
                  <a:pt x="5" y="105"/>
                  <a:pt x="5" y="105"/>
                </a:cubicBezTo>
                <a:cubicBezTo>
                  <a:pt x="12" y="97"/>
                  <a:pt x="12" y="86"/>
                  <a:pt x="5" y="78"/>
                </a:cubicBezTo>
                <a:cubicBezTo>
                  <a:pt x="79" y="5"/>
                  <a:pt x="79" y="5"/>
                  <a:pt x="79" y="5"/>
                </a:cubicBezTo>
                <a:cubicBezTo>
                  <a:pt x="82" y="8"/>
                  <a:pt x="87" y="10"/>
                  <a:pt x="92" y="10"/>
                </a:cubicBezTo>
                <a:cubicBezTo>
                  <a:pt x="97" y="10"/>
                  <a:pt x="102" y="8"/>
                  <a:pt x="105" y="5"/>
                </a:cubicBezTo>
                <a:cubicBezTo>
                  <a:pt x="143" y="43"/>
                  <a:pt x="143" y="43"/>
                  <a:pt x="143" y="43"/>
                </a:cubicBezTo>
                <a:cubicBezTo>
                  <a:pt x="140" y="46"/>
                  <a:pt x="138" y="51"/>
                  <a:pt x="138" y="56"/>
                </a:cubicBezTo>
                <a:cubicBezTo>
                  <a:pt x="138" y="61"/>
                  <a:pt x="140" y="66"/>
                  <a:pt x="143" y="69"/>
                </a:cubicBezTo>
                <a:lnTo>
                  <a:pt x="70" y="143"/>
                </a:lnTo>
                <a:close/>
                <a:moveTo>
                  <a:pt x="98" y="28"/>
                </a:moveTo>
                <a:cubicBezTo>
                  <a:pt x="95" y="25"/>
                  <a:pt x="91" y="23"/>
                  <a:pt x="88" y="23"/>
                </a:cubicBezTo>
                <a:cubicBezTo>
                  <a:pt x="84" y="23"/>
                  <a:pt x="80" y="25"/>
                  <a:pt x="77" y="28"/>
                </a:cubicBezTo>
                <a:cubicBezTo>
                  <a:pt x="28" y="77"/>
                  <a:pt x="28" y="77"/>
                  <a:pt x="28" y="77"/>
                </a:cubicBezTo>
                <a:cubicBezTo>
                  <a:pt x="25" y="80"/>
                  <a:pt x="24" y="83"/>
                  <a:pt x="24" y="87"/>
                </a:cubicBezTo>
                <a:cubicBezTo>
                  <a:pt x="24" y="91"/>
                  <a:pt x="25" y="95"/>
                  <a:pt x="28" y="98"/>
                </a:cubicBezTo>
                <a:cubicBezTo>
                  <a:pt x="50" y="120"/>
                  <a:pt x="50" y="120"/>
                  <a:pt x="50" y="120"/>
                </a:cubicBezTo>
                <a:cubicBezTo>
                  <a:pt x="53" y="123"/>
                  <a:pt x="57" y="124"/>
                  <a:pt x="61" y="124"/>
                </a:cubicBezTo>
                <a:cubicBezTo>
                  <a:pt x="65" y="124"/>
                  <a:pt x="68" y="123"/>
                  <a:pt x="71" y="120"/>
                </a:cubicBezTo>
                <a:cubicBezTo>
                  <a:pt x="120" y="71"/>
                  <a:pt x="120" y="71"/>
                  <a:pt x="120" y="71"/>
                </a:cubicBezTo>
                <a:cubicBezTo>
                  <a:pt x="126" y="65"/>
                  <a:pt x="126" y="56"/>
                  <a:pt x="120" y="50"/>
                </a:cubicBezTo>
                <a:lnTo>
                  <a:pt x="98" y="28"/>
                </a:lnTo>
                <a:close/>
                <a:moveTo>
                  <a:pt x="117" y="68"/>
                </a:moveTo>
                <a:cubicBezTo>
                  <a:pt x="68" y="117"/>
                  <a:pt x="68" y="117"/>
                  <a:pt x="68" y="117"/>
                </a:cubicBezTo>
                <a:cubicBezTo>
                  <a:pt x="66" y="119"/>
                  <a:pt x="64" y="120"/>
                  <a:pt x="61" y="120"/>
                </a:cubicBezTo>
                <a:cubicBezTo>
                  <a:pt x="58" y="120"/>
                  <a:pt x="55" y="119"/>
                  <a:pt x="53" y="117"/>
                </a:cubicBezTo>
                <a:cubicBezTo>
                  <a:pt x="31" y="95"/>
                  <a:pt x="31" y="95"/>
                  <a:pt x="31" y="95"/>
                </a:cubicBezTo>
                <a:cubicBezTo>
                  <a:pt x="29" y="93"/>
                  <a:pt x="28" y="90"/>
                  <a:pt x="28" y="87"/>
                </a:cubicBezTo>
                <a:cubicBezTo>
                  <a:pt x="28" y="84"/>
                  <a:pt x="29" y="82"/>
                  <a:pt x="31" y="80"/>
                </a:cubicBezTo>
                <a:cubicBezTo>
                  <a:pt x="80" y="31"/>
                  <a:pt x="80" y="31"/>
                  <a:pt x="80" y="31"/>
                </a:cubicBezTo>
                <a:cubicBezTo>
                  <a:pt x="82" y="28"/>
                  <a:pt x="85" y="27"/>
                  <a:pt x="88" y="27"/>
                </a:cubicBezTo>
                <a:cubicBezTo>
                  <a:pt x="90" y="27"/>
                  <a:pt x="93" y="28"/>
                  <a:pt x="95" y="31"/>
                </a:cubicBezTo>
                <a:cubicBezTo>
                  <a:pt x="117" y="53"/>
                  <a:pt x="117" y="53"/>
                  <a:pt x="117" y="53"/>
                </a:cubicBezTo>
                <a:cubicBezTo>
                  <a:pt x="122" y="57"/>
                  <a:pt x="122" y="64"/>
                  <a:pt x="117" y="68"/>
                </a:cubicBezTo>
                <a:close/>
                <a:moveTo>
                  <a:pt x="89" y="48"/>
                </a:moveTo>
                <a:cubicBezTo>
                  <a:pt x="49" y="89"/>
                  <a:pt x="49" y="89"/>
                  <a:pt x="49" y="89"/>
                </a:cubicBezTo>
                <a:cubicBezTo>
                  <a:pt x="48" y="89"/>
                  <a:pt x="48" y="89"/>
                  <a:pt x="47" y="89"/>
                </a:cubicBezTo>
                <a:cubicBezTo>
                  <a:pt x="47" y="89"/>
                  <a:pt x="46" y="89"/>
                  <a:pt x="46" y="89"/>
                </a:cubicBezTo>
                <a:cubicBezTo>
                  <a:pt x="45" y="88"/>
                  <a:pt x="45" y="87"/>
                  <a:pt x="46" y="86"/>
                </a:cubicBezTo>
                <a:cubicBezTo>
                  <a:pt x="86" y="46"/>
                  <a:pt x="86" y="46"/>
                  <a:pt x="86" y="46"/>
                </a:cubicBezTo>
                <a:cubicBezTo>
                  <a:pt x="87" y="45"/>
                  <a:pt x="88" y="45"/>
                  <a:pt x="89" y="46"/>
                </a:cubicBezTo>
                <a:cubicBezTo>
                  <a:pt x="90" y="46"/>
                  <a:pt x="90" y="48"/>
                  <a:pt x="89" y="48"/>
                </a:cubicBezTo>
                <a:close/>
                <a:moveTo>
                  <a:pt x="91" y="70"/>
                </a:moveTo>
                <a:cubicBezTo>
                  <a:pt x="92" y="71"/>
                  <a:pt x="92" y="72"/>
                  <a:pt x="91" y="73"/>
                </a:cubicBezTo>
                <a:cubicBezTo>
                  <a:pt x="73" y="91"/>
                  <a:pt x="73" y="91"/>
                  <a:pt x="73" y="91"/>
                </a:cubicBezTo>
                <a:cubicBezTo>
                  <a:pt x="73" y="91"/>
                  <a:pt x="72" y="92"/>
                  <a:pt x="72" y="92"/>
                </a:cubicBezTo>
                <a:cubicBezTo>
                  <a:pt x="71" y="92"/>
                  <a:pt x="71" y="91"/>
                  <a:pt x="70" y="91"/>
                </a:cubicBezTo>
                <a:cubicBezTo>
                  <a:pt x="70" y="90"/>
                  <a:pt x="70" y="89"/>
                  <a:pt x="70" y="88"/>
                </a:cubicBezTo>
                <a:cubicBezTo>
                  <a:pt x="88" y="70"/>
                  <a:pt x="88" y="70"/>
                  <a:pt x="88" y="70"/>
                </a:cubicBezTo>
                <a:cubicBezTo>
                  <a:pt x="89" y="69"/>
                  <a:pt x="90" y="69"/>
                  <a:pt x="91" y="7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8">
            <a:extLst>
              <a:ext uri="{FF2B5EF4-FFF2-40B4-BE49-F238E27FC236}">
                <a16:creationId xmlns:a16="http://schemas.microsoft.com/office/drawing/2014/main" id="{E938EE9F-D603-FD42-9B42-8DE7E6F6914B}"/>
              </a:ext>
            </a:extLst>
          </p:cNvPr>
          <p:cNvSpPr>
            <a:spLocks noEditPoints="1"/>
          </p:cNvSpPr>
          <p:nvPr/>
        </p:nvSpPr>
        <p:spPr bwMode="auto">
          <a:xfrm>
            <a:off x="9258697" y="5077434"/>
            <a:ext cx="733425" cy="731838"/>
          </a:xfrm>
          <a:custGeom>
            <a:avLst/>
            <a:gdLst>
              <a:gd name="T0" fmla="*/ 75 w 150"/>
              <a:gd name="T1" fmla="*/ 0 h 150"/>
              <a:gd name="T2" fmla="*/ 0 w 150"/>
              <a:gd name="T3" fmla="*/ 75 h 150"/>
              <a:gd name="T4" fmla="*/ 75 w 150"/>
              <a:gd name="T5" fmla="*/ 150 h 150"/>
              <a:gd name="T6" fmla="*/ 150 w 150"/>
              <a:gd name="T7" fmla="*/ 75 h 150"/>
              <a:gd name="T8" fmla="*/ 75 w 150"/>
              <a:gd name="T9" fmla="*/ 0 h 150"/>
              <a:gd name="T10" fmla="*/ 75 w 150"/>
              <a:gd name="T11" fmla="*/ 146 h 150"/>
              <a:gd name="T12" fmla="*/ 4 w 150"/>
              <a:gd name="T13" fmla="*/ 75 h 150"/>
              <a:gd name="T14" fmla="*/ 75 w 150"/>
              <a:gd name="T15" fmla="*/ 4 h 150"/>
              <a:gd name="T16" fmla="*/ 146 w 150"/>
              <a:gd name="T17" fmla="*/ 75 h 150"/>
              <a:gd name="T18" fmla="*/ 75 w 150"/>
              <a:gd name="T19" fmla="*/ 146 h 150"/>
              <a:gd name="T20" fmla="*/ 99 w 150"/>
              <a:gd name="T21" fmla="*/ 56 h 150"/>
              <a:gd name="T22" fmla="*/ 75 w 150"/>
              <a:gd name="T23" fmla="*/ 32 h 150"/>
              <a:gd name="T24" fmla="*/ 51 w 150"/>
              <a:gd name="T25" fmla="*/ 56 h 150"/>
              <a:gd name="T26" fmla="*/ 63 w 150"/>
              <a:gd name="T27" fmla="*/ 77 h 150"/>
              <a:gd name="T28" fmla="*/ 57 w 150"/>
              <a:gd name="T29" fmla="*/ 116 h 150"/>
              <a:gd name="T30" fmla="*/ 58 w 150"/>
              <a:gd name="T31" fmla="*/ 117 h 150"/>
              <a:gd name="T32" fmla="*/ 59 w 150"/>
              <a:gd name="T33" fmla="*/ 118 h 150"/>
              <a:gd name="T34" fmla="*/ 91 w 150"/>
              <a:gd name="T35" fmla="*/ 118 h 150"/>
              <a:gd name="T36" fmla="*/ 92 w 150"/>
              <a:gd name="T37" fmla="*/ 117 h 150"/>
              <a:gd name="T38" fmla="*/ 93 w 150"/>
              <a:gd name="T39" fmla="*/ 116 h 150"/>
              <a:gd name="T40" fmla="*/ 87 w 150"/>
              <a:gd name="T41" fmla="*/ 77 h 150"/>
              <a:gd name="T42" fmla="*/ 99 w 150"/>
              <a:gd name="T43" fmla="*/ 56 h 150"/>
              <a:gd name="T44" fmla="*/ 84 w 150"/>
              <a:gd name="T45" fmla="*/ 74 h 150"/>
              <a:gd name="T46" fmla="*/ 83 w 150"/>
              <a:gd name="T47" fmla="*/ 76 h 150"/>
              <a:gd name="T48" fmla="*/ 89 w 150"/>
              <a:gd name="T49" fmla="*/ 114 h 150"/>
              <a:gd name="T50" fmla="*/ 62 w 150"/>
              <a:gd name="T51" fmla="*/ 114 h 150"/>
              <a:gd name="T52" fmla="*/ 67 w 150"/>
              <a:gd name="T53" fmla="*/ 76 h 150"/>
              <a:gd name="T54" fmla="*/ 66 w 150"/>
              <a:gd name="T55" fmla="*/ 74 h 150"/>
              <a:gd name="T56" fmla="*/ 55 w 150"/>
              <a:gd name="T57" fmla="*/ 56 h 150"/>
              <a:gd name="T58" fmla="*/ 75 w 150"/>
              <a:gd name="T59" fmla="*/ 36 h 150"/>
              <a:gd name="T60" fmla="*/ 95 w 150"/>
              <a:gd name="T61" fmla="*/ 56 h 150"/>
              <a:gd name="T62" fmla="*/ 84 w 150"/>
              <a:gd name="T63" fmla="*/ 74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0" h="150">
                <a:moveTo>
                  <a:pt x="75" y="0"/>
                </a:moveTo>
                <a:cubicBezTo>
                  <a:pt x="34" y="0"/>
                  <a:pt x="0" y="33"/>
                  <a:pt x="0" y="75"/>
                </a:cubicBezTo>
                <a:cubicBezTo>
                  <a:pt x="0" y="116"/>
                  <a:pt x="34" y="150"/>
                  <a:pt x="75" y="150"/>
                </a:cubicBezTo>
                <a:cubicBezTo>
                  <a:pt x="116" y="150"/>
                  <a:pt x="150" y="116"/>
                  <a:pt x="150" y="75"/>
                </a:cubicBezTo>
                <a:cubicBezTo>
                  <a:pt x="150" y="33"/>
                  <a:pt x="116" y="0"/>
                  <a:pt x="75" y="0"/>
                </a:cubicBezTo>
                <a:close/>
                <a:moveTo>
                  <a:pt x="75" y="146"/>
                </a:moveTo>
                <a:cubicBezTo>
                  <a:pt x="36" y="146"/>
                  <a:pt x="4" y="114"/>
                  <a:pt x="4" y="75"/>
                </a:cubicBezTo>
                <a:cubicBezTo>
                  <a:pt x="4" y="36"/>
                  <a:pt x="36" y="4"/>
                  <a:pt x="75" y="4"/>
                </a:cubicBezTo>
                <a:cubicBezTo>
                  <a:pt x="114" y="4"/>
                  <a:pt x="146" y="36"/>
                  <a:pt x="146" y="75"/>
                </a:cubicBezTo>
                <a:cubicBezTo>
                  <a:pt x="146" y="114"/>
                  <a:pt x="114" y="146"/>
                  <a:pt x="75" y="146"/>
                </a:cubicBezTo>
                <a:close/>
                <a:moveTo>
                  <a:pt x="99" y="56"/>
                </a:moveTo>
                <a:cubicBezTo>
                  <a:pt x="99" y="42"/>
                  <a:pt x="88" y="32"/>
                  <a:pt x="75" y="32"/>
                </a:cubicBezTo>
                <a:cubicBezTo>
                  <a:pt x="62" y="32"/>
                  <a:pt x="51" y="42"/>
                  <a:pt x="51" y="56"/>
                </a:cubicBezTo>
                <a:cubicBezTo>
                  <a:pt x="51" y="65"/>
                  <a:pt x="56" y="72"/>
                  <a:pt x="63" y="77"/>
                </a:cubicBezTo>
                <a:cubicBezTo>
                  <a:pt x="57" y="116"/>
                  <a:pt x="57" y="116"/>
                  <a:pt x="57" y="116"/>
                </a:cubicBezTo>
                <a:cubicBezTo>
                  <a:pt x="57" y="116"/>
                  <a:pt x="57" y="117"/>
                  <a:pt x="58" y="117"/>
                </a:cubicBezTo>
                <a:cubicBezTo>
                  <a:pt x="58" y="118"/>
                  <a:pt x="59" y="118"/>
                  <a:pt x="59" y="118"/>
                </a:cubicBezTo>
                <a:cubicBezTo>
                  <a:pt x="91" y="118"/>
                  <a:pt x="91" y="118"/>
                  <a:pt x="91" y="118"/>
                </a:cubicBezTo>
                <a:cubicBezTo>
                  <a:pt x="92" y="118"/>
                  <a:pt x="92" y="118"/>
                  <a:pt x="92" y="117"/>
                </a:cubicBezTo>
                <a:cubicBezTo>
                  <a:pt x="93" y="117"/>
                  <a:pt x="93" y="116"/>
                  <a:pt x="93" y="116"/>
                </a:cubicBezTo>
                <a:cubicBezTo>
                  <a:pt x="87" y="77"/>
                  <a:pt x="87" y="77"/>
                  <a:pt x="87" y="77"/>
                </a:cubicBezTo>
                <a:cubicBezTo>
                  <a:pt x="95" y="72"/>
                  <a:pt x="99" y="65"/>
                  <a:pt x="99" y="56"/>
                </a:cubicBezTo>
                <a:close/>
                <a:moveTo>
                  <a:pt x="84" y="74"/>
                </a:moveTo>
                <a:cubicBezTo>
                  <a:pt x="83" y="74"/>
                  <a:pt x="83" y="75"/>
                  <a:pt x="83" y="76"/>
                </a:cubicBezTo>
                <a:cubicBezTo>
                  <a:pt x="89" y="114"/>
                  <a:pt x="89" y="114"/>
                  <a:pt x="89" y="114"/>
                </a:cubicBezTo>
                <a:cubicBezTo>
                  <a:pt x="62" y="114"/>
                  <a:pt x="62" y="114"/>
                  <a:pt x="62" y="114"/>
                </a:cubicBezTo>
                <a:cubicBezTo>
                  <a:pt x="67" y="76"/>
                  <a:pt x="67" y="76"/>
                  <a:pt x="67" y="76"/>
                </a:cubicBezTo>
                <a:cubicBezTo>
                  <a:pt x="68" y="75"/>
                  <a:pt x="67" y="74"/>
                  <a:pt x="66" y="74"/>
                </a:cubicBezTo>
                <a:cubicBezTo>
                  <a:pt x="59" y="70"/>
                  <a:pt x="55" y="63"/>
                  <a:pt x="55" y="56"/>
                </a:cubicBezTo>
                <a:cubicBezTo>
                  <a:pt x="55" y="45"/>
                  <a:pt x="64" y="36"/>
                  <a:pt x="75" y="36"/>
                </a:cubicBezTo>
                <a:cubicBezTo>
                  <a:pt x="86" y="36"/>
                  <a:pt x="95" y="45"/>
                  <a:pt x="95" y="56"/>
                </a:cubicBezTo>
                <a:cubicBezTo>
                  <a:pt x="95" y="63"/>
                  <a:pt x="91" y="70"/>
                  <a:pt x="84" y="7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id="{C9E7DD63-6CEE-AD49-B036-0CB71657E7D1}"/>
              </a:ext>
            </a:extLst>
          </p:cNvPr>
          <p:cNvSpPr>
            <a:spLocks noEditPoints="1"/>
          </p:cNvSpPr>
          <p:nvPr/>
        </p:nvSpPr>
        <p:spPr bwMode="auto">
          <a:xfrm>
            <a:off x="733390" y="4888369"/>
            <a:ext cx="728663" cy="733425"/>
          </a:xfrm>
          <a:custGeom>
            <a:avLst/>
            <a:gdLst>
              <a:gd name="T0" fmla="*/ 147 w 149"/>
              <a:gd name="T1" fmla="*/ 0 h 150"/>
              <a:gd name="T2" fmla="*/ 128 w 149"/>
              <a:gd name="T3" fmla="*/ 0 h 150"/>
              <a:gd name="T4" fmla="*/ 127 w 149"/>
              <a:gd name="T5" fmla="*/ 1 h 150"/>
              <a:gd name="T6" fmla="*/ 66 w 149"/>
              <a:gd name="T7" fmla="*/ 62 h 150"/>
              <a:gd name="T8" fmla="*/ 46 w 149"/>
              <a:gd name="T9" fmla="*/ 57 h 150"/>
              <a:gd name="T10" fmla="*/ 0 w 149"/>
              <a:gd name="T11" fmla="*/ 103 h 150"/>
              <a:gd name="T12" fmla="*/ 46 w 149"/>
              <a:gd name="T13" fmla="*/ 150 h 150"/>
              <a:gd name="T14" fmla="*/ 92 w 149"/>
              <a:gd name="T15" fmla="*/ 103 h 150"/>
              <a:gd name="T16" fmla="*/ 88 w 149"/>
              <a:gd name="T17" fmla="*/ 83 h 150"/>
              <a:gd name="T18" fmla="*/ 107 w 149"/>
              <a:gd name="T19" fmla="*/ 64 h 150"/>
              <a:gd name="T20" fmla="*/ 116 w 149"/>
              <a:gd name="T21" fmla="*/ 64 h 150"/>
              <a:gd name="T22" fmla="*/ 118 w 149"/>
              <a:gd name="T23" fmla="*/ 62 h 150"/>
              <a:gd name="T24" fmla="*/ 118 w 149"/>
              <a:gd name="T25" fmla="*/ 54 h 150"/>
              <a:gd name="T26" fmla="*/ 120 w 149"/>
              <a:gd name="T27" fmla="*/ 52 h 150"/>
              <a:gd name="T28" fmla="*/ 128 w 149"/>
              <a:gd name="T29" fmla="*/ 52 h 150"/>
              <a:gd name="T30" fmla="*/ 130 w 149"/>
              <a:gd name="T31" fmla="*/ 50 h 150"/>
              <a:gd name="T32" fmla="*/ 130 w 149"/>
              <a:gd name="T33" fmla="*/ 41 h 150"/>
              <a:gd name="T34" fmla="*/ 132 w 149"/>
              <a:gd name="T35" fmla="*/ 39 h 150"/>
              <a:gd name="T36" fmla="*/ 141 w 149"/>
              <a:gd name="T37" fmla="*/ 39 h 150"/>
              <a:gd name="T38" fmla="*/ 143 w 149"/>
              <a:gd name="T39" fmla="*/ 37 h 150"/>
              <a:gd name="T40" fmla="*/ 143 w 149"/>
              <a:gd name="T41" fmla="*/ 28 h 150"/>
              <a:gd name="T42" fmla="*/ 149 w 149"/>
              <a:gd name="T43" fmla="*/ 23 h 150"/>
              <a:gd name="T44" fmla="*/ 149 w 149"/>
              <a:gd name="T45" fmla="*/ 21 h 150"/>
              <a:gd name="T46" fmla="*/ 149 w 149"/>
              <a:gd name="T47" fmla="*/ 2 h 150"/>
              <a:gd name="T48" fmla="*/ 147 w 149"/>
              <a:gd name="T49" fmla="*/ 0 h 150"/>
              <a:gd name="T50" fmla="*/ 145 w 149"/>
              <a:gd name="T51" fmla="*/ 20 h 150"/>
              <a:gd name="T52" fmla="*/ 140 w 149"/>
              <a:gd name="T53" fmla="*/ 26 h 150"/>
              <a:gd name="T54" fmla="*/ 139 w 149"/>
              <a:gd name="T55" fmla="*/ 27 h 150"/>
              <a:gd name="T56" fmla="*/ 139 w 149"/>
              <a:gd name="T57" fmla="*/ 35 h 150"/>
              <a:gd name="T58" fmla="*/ 131 w 149"/>
              <a:gd name="T59" fmla="*/ 35 h 150"/>
              <a:gd name="T60" fmla="*/ 130 w 149"/>
              <a:gd name="T61" fmla="*/ 36 h 150"/>
              <a:gd name="T62" fmla="*/ 127 w 149"/>
              <a:gd name="T63" fmla="*/ 39 h 150"/>
              <a:gd name="T64" fmla="*/ 126 w 149"/>
              <a:gd name="T65" fmla="*/ 40 h 150"/>
              <a:gd name="T66" fmla="*/ 126 w 149"/>
              <a:gd name="T67" fmla="*/ 48 h 150"/>
              <a:gd name="T68" fmla="*/ 119 w 149"/>
              <a:gd name="T69" fmla="*/ 48 h 150"/>
              <a:gd name="T70" fmla="*/ 117 w 149"/>
              <a:gd name="T71" fmla="*/ 48 h 150"/>
              <a:gd name="T72" fmla="*/ 114 w 149"/>
              <a:gd name="T73" fmla="*/ 51 h 150"/>
              <a:gd name="T74" fmla="*/ 114 w 149"/>
              <a:gd name="T75" fmla="*/ 53 h 150"/>
              <a:gd name="T76" fmla="*/ 114 w 149"/>
              <a:gd name="T77" fmla="*/ 60 h 150"/>
              <a:gd name="T78" fmla="*/ 106 w 149"/>
              <a:gd name="T79" fmla="*/ 60 h 150"/>
              <a:gd name="T80" fmla="*/ 105 w 149"/>
              <a:gd name="T81" fmla="*/ 61 h 150"/>
              <a:gd name="T82" fmla="*/ 84 w 149"/>
              <a:gd name="T83" fmla="*/ 82 h 150"/>
              <a:gd name="T84" fmla="*/ 84 w 149"/>
              <a:gd name="T85" fmla="*/ 84 h 150"/>
              <a:gd name="T86" fmla="*/ 88 w 149"/>
              <a:gd name="T87" fmla="*/ 103 h 150"/>
              <a:gd name="T88" fmla="*/ 46 w 149"/>
              <a:gd name="T89" fmla="*/ 146 h 150"/>
              <a:gd name="T90" fmla="*/ 4 w 149"/>
              <a:gd name="T91" fmla="*/ 103 h 150"/>
              <a:gd name="T92" fmla="*/ 46 w 149"/>
              <a:gd name="T93" fmla="*/ 61 h 150"/>
              <a:gd name="T94" fmla="*/ 65 w 149"/>
              <a:gd name="T95" fmla="*/ 66 h 150"/>
              <a:gd name="T96" fmla="*/ 68 w 149"/>
              <a:gd name="T97" fmla="*/ 66 h 150"/>
              <a:gd name="T98" fmla="*/ 129 w 149"/>
              <a:gd name="T99" fmla="*/ 4 h 150"/>
              <a:gd name="T100" fmla="*/ 145 w 149"/>
              <a:gd name="T101" fmla="*/ 4 h 150"/>
              <a:gd name="T102" fmla="*/ 145 w 149"/>
              <a:gd name="T103" fmla="*/ 20 h 150"/>
              <a:gd name="T104" fmla="*/ 33 w 149"/>
              <a:gd name="T105" fmla="*/ 105 h 150"/>
              <a:gd name="T106" fmla="*/ 22 w 149"/>
              <a:gd name="T107" fmla="*/ 116 h 150"/>
              <a:gd name="T108" fmla="*/ 33 w 149"/>
              <a:gd name="T109" fmla="*/ 128 h 150"/>
              <a:gd name="T110" fmla="*/ 45 w 149"/>
              <a:gd name="T111" fmla="*/ 116 h 150"/>
              <a:gd name="T112" fmla="*/ 33 w 149"/>
              <a:gd name="T113" fmla="*/ 105 h 150"/>
              <a:gd name="T114" fmla="*/ 33 w 149"/>
              <a:gd name="T115" fmla="*/ 124 h 150"/>
              <a:gd name="T116" fmla="*/ 26 w 149"/>
              <a:gd name="T117" fmla="*/ 116 h 150"/>
              <a:gd name="T118" fmla="*/ 33 w 149"/>
              <a:gd name="T119" fmla="*/ 109 h 150"/>
              <a:gd name="T120" fmla="*/ 41 w 149"/>
              <a:gd name="T121" fmla="*/ 116 h 150"/>
              <a:gd name="T122" fmla="*/ 33 w 149"/>
              <a:gd name="T123" fmla="*/ 124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9" h="150">
                <a:moveTo>
                  <a:pt x="147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28" y="0"/>
                  <a:pt x="127" y="0"/>
                  <a:pt x="127" y="1"/>
                </a:cubicBezTo>
                <a:cubicBezTo>
                  <a:pt x="66" y="62"/>
                  <a:pt x="66" y="62"/>
                  <a:pt x="66" y="62"/>
                </a:cubicBezTo>
                <a:cubicBezTo>
                  <a:pt x="60" y="59"/>
                  <a:pt x="53" y="57"/>
                  <a:pt x="46" y="57"/>
                </a:cubicBezTo>
                <a:cubicBezTo>
                  <a:pt x="20" y="57"/>
                  <a:pt x="0" y="78"/>
                  <a:pt x="0" y="103"/>
                </a:cubicBezTo>
                <a:cubicBezTo>
                  <a:pt x="0" y="129"/>
                  <a:pt x="20" y="150"/>
                  <a:pt x="46" y="150"/>
                </a:cubicBezTo>
                <a:cubicBezTo>
                  <a:pt x="72" y="150"/>
                  <a:pt x="92" y="129"/>
                  <a:pt x="92" y="103"/>
                </a:cubicBezTo>
                <a:cubicBezTo>
                  <a:pt x="92" y="96"/>
                  <a:pt x="91" y="90"/>
                  <a:pt x="88" y="83"/>
                </a:cubicBezTo>
                <a:cubicBezTo>
                  <a:pt x="107" y="64"/>
                  <a:pt x="107" y="64"/>
                  <a:pt x="107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7" y="64"/>
                  <a:pt x="118" y="63"/>
                  <a:pt x="118" y="62"/>
                </a:cubicBezTo>
                <a:cubicBezTo>
                  <a:pt x="118" y="54"/>
                  <a:pt x="118" y="54"/>
                  <a:pt x="118" y="54"/>
                </a:cubicBezTo>
                <a:cubicBezTo>
                  <a:pt x="120" y="52"/>
                  <a:pt x="120" y="52"/>
                  <a:pt x="120" y="52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9" y="52"/>
                  <a:pt x="130" y="51"/>
                  <a:pt x="130" y="50"/>
                </a:cubicBezTo>
                <a:cubicBezTo>
                  <a:pt x="130" y="41"/>
                  <a:pt x="130" y="41"/>
                  <a:pt x="130" y="41"/>
                </a:cubicBezTo>
                <a:cubicBezTo>
                  <a:pt x="132" y="39"/>
                  <a:pt x="132" y="39"/>
                  <a:pt x="132" y="39"/>
                </a:cubicBezTo>
                <a:cubicBezTo>
                  <a:pt x="141" y="39"/>
                  <a:pt x="141" y="39"/>
                  <a:pt x="141" y="39"/>
                </a:cubicBezTo>
                <a:cubicBezTo>
                  <a:pt x="142" y="39"/>
                  <a:pt x="143" y="38"/>
                  <a:pt x="143" y="37"/>
                </a:cubicBezTo>
                <a:cubicBezTo>
                  <a:pt x="143" y="28"/>
                  <a:pt x="143" y="28"/>
                  <a:pt x="143" y="28"/>
                </a:cubicBezTo>
                <a:cubicBezTo>
                  <a:pt x="149" y="23"/>
                  <a:pt x="149" y="23"/>
                  <a:pt x="149" y="23"/>
                </a:cubicBezTo>
                <a:cubicBezTo>
                  <a:pt x="149" y="22"/>
                  <a:pt x="149" y="22"/>
                  <a:pt x="149" y="21"/>
                </a:cubicBezTo>
                <a:cubicBezTo>
                  <a:pt x="149" y="2"/>
                  <a:pt x="149" y="2"/>
                  <a:pt x="149" y="2"/>
                </a:cubicBezTo>
                <a:cubicBezTo>
                  <a:pt x="149" y="1"/>
                  <a:pt x="148" y="0"/>
                  <a:pt x="147" y="0"/>
                </a:cubicBezTo>
                <a:close/>
                <a:moveTo>
                  <a:pt x="145" y="20"/>
                </a:moveTo>
                <a:cubicBezTo>
                  <a:pt x="140" y="26"/>
                  <a:pt x="140" y="26"/>
                  <a:pt x="140" y="26"/>
                </a:cubicBezTo>
                <a:cubicBezTo>
                  <a:pt x="139" y="26"/>
                  <a:pt x="139" y="27"/>
                  <a:pt x="139" y="27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31" y="35"/>
                  <a:pt x="131" y="35"/>
                  <a:pt x="131" y="35"/>
                </a:cubicBezTo>
                <a:cubicBezTo>
                  <a:pt x="131" y="35"/>
                  <a:pt x="130" y="35"/>
                  <a:pt x="130" y="36"/>
                </a:cubicBezTo>
                <a:cubicBezTo>
                  <a:pt x="127" y="39"/>
                  <a:pt x="127" y="39"/>
                  <a:pt x="127" y="39"/>
                </a:cubicBezTo>
                <a:cubicBezTo>
                  <a:pt x="127" y="39"/>
                  <a:pt x="126" y="40"/>
                  <a:pt x="126" y="40"/>
                </a:cubicBezTo>
                <a:cubicBezTo>
                  <a:pt x="126" y="48"/>
                  <a:pt x="126" y="48"/>
                  <a:pt x="126" y="48"/>
                </a:cubicBezTo>
                <a:cubicBezTo>
                  <a:pt x="119" y="48"/>
                  <a:pt x="119" y="48"/>
                  <a:pt x="119" y="48"/>
                </a:cubicBezTo>
                <a:cubicBezTo>
                  <a:pt x="118" y="48"/>
                  <a:pt x="118" y="48"/>
                  <a:pt x="117" y="48"/>
                </a:cubicBezTo>
                <a:cubicBezTo>
                  <a:pt x="114" y="51"/>
                  <a:pt x="114" y="51"/>
                  <a:pt x="114" y="51"/>
                </a:cubicBezTo>
                <a:cubicBezTo>
                  <a:pt x="114" y="52"/>
                  <a:pt x="114" y="52"/>
                  <a:pt x="114" y="53"/>
                </a:cubicBezTo>
                <a:cubicBezTo>
                  <a:pt x="114" y="60"/>
                  <a:pt x="114" y="60"/>
                  <a:pt x="114" y="60"/>
                </a:cubicBezTo>
                <a:cubicBezTo>
                  <a:pt x="106" y="60"/>
                  <a:pt x="106" y="60"/>
                  <a:pt x="106" y="60"/>
                </a:cubicBezTo>
                <a:cubicBezTo>
                  <a:pt x="106" y="60"/>
                  <a:pt x="105" y="60"/>
                  <a:pt x="105" y="61"/>
                </a:cubicBezTo>
                <a:cubicBezTo>
                  <a:pt x="84" y="82"/>
                  <a:pt x="84" y="82"/>
                  <a:pt x="84" y="82"/>
                </a:cubicBezTo>
                <a:cubicBezTo>
                  <a:pt x="83" y="82"/>
                  <a:pt x="83" y="83"/>
                  <a:pt x="84" y="84"/>
                </a:cubicBezTo>
                <a:cubicBezTo>
                  <a:pt x="87" y="90"/>
                  <a:pt x="88" y="97"/>
                  <a:pt x="88" y="103"/>
                </a:cubicBezTo>
                <a:cubicBezTo>
                  <a:pt x="88" y="127"/>
                  <a:pt x="69" y="146"/>
                  <a:pt x="46" y="146"/>
                </a:cubicBezTo>
                <a:cubicBezTo>
                  <a:pt x="23" y="146"/>
                  <a:pt x="4" y="127"/>
                  <a:pt x="4" y="103"/>
                </a:cubicBezTo>
                <a:cubicBezTo>
                  <a:pt x="4" y="80"/>
                  <a:pt x="23" y="61"/>
                  <a:pt x="46" y="61"/>
                </a:cubicBezTo>
                <a:cubicBezTo>
                  <a:pt x="53" y="61"/>
                  <a:pt x="59" y="63"/>
                  <a:pt x="65" y="66"/>
                </a:cubicBezTo>
                <a:cubicBezTo>
                  <a:pt x="66" y="66"/>
                  <a:pt x="67" y="66"/>
                  <a:pt x="68" y="66"/>
                </a:cubicBezTo>
                <a:cubicBezTo>
                  <a:pt x="129" y="4"/>
                  <a:pt x="129" y="4"/>
                  <a:pt x="129" y="4"/>
                </a:cubicBezTo>
                <a:cubicBezTo>
                  <a:pt x="145" y="4"/>
                  <a:pt x="145" y="4"/>
                  <a:pt x="145" y="4"/>
                </a:cubicBezTo>
                <a:lnTo>
                  <a:pt x="145" y="20"/>
                </a:lnTo>
                <a:close/>
                <a:moveTo>
                  <a:pt x="33" y="105"/>
                </a:moveTo>
                <a:cubicBezTo>
                  <a:pt x="27" y="105"/>
                  <a:pt x="22" y="110"/>
                  <a:pt x="22" y="116"/>
                </a:cubicBezTo>
                <a:cubicBezTo>
                  <a:pt x="22" y="122"/>
                  <a:pt x="27" y="128"/>
                  <a:pt x="33" y="128"/>
                </a:cubicBezTo>
                <a:cubicBezTo>
                  <a:pt x="40" y="128"/>
                  <a:pt x="45" y="122"/>
                  <a:pt x="45" y="116"/>
                </a:cubicBezTo>
                <a:cubicBezTo>
                  <a:pt x="45" y="110"/>
                  <a:pt x="40" y="105"/>
                  <a:pt x="33" y="105"/>
                </a:cubicBezTo>
                <a:close/>
                <a:moveTo>
                  <a:pt x="33" y="124"/>
                </a:moveTo>
                <a:cubicBezTo>
                  <a:pt x="29" y="124"/>
                  <a:pt x="26" y="120"/>
                  <a:pt x="26" y="116"/>
                </a:cubicBezTo>
                <a:cubicBezTo>
                  <a:pt x="26" y="112"/>
                  <a:pt x="29" y="109"/>
                  <a:pt x="33" y="109"/>
                </a:cubicBezTo>
                <a:cubicBezTo>
                  <a:pt x="37" y="109"/>
                  <a:pt x="41" y="112"/>
                  <a:pt x="41" y="116"/>
                </a:cubicBezTo>
                <a:cubicBezTo>
                  <a:pt x="41" y="120"/>
                  <a:pt x="37" y="124"/>
                  <a:pt x="33" y="12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8">
            <a:extLst>
              <a:ext uri="{FF2B5EF4-FFF2-40B4-BE49-F238E27FC236}">
                <a16:creationId xmlns:a16="http://schemas.microsoft.com/office/drawing/2014/main" id="{575605EE-034C-470D-BFA1-E2FC5B294A02}"/>
              </a:ext>
            </a:extLst>
          </p:cNvPr>
          <p:cNvSpPr>
            <a:spLocks noEditPoints="1"/>
          </p:cNvSpPr>
          <p:nvPr/>
        </p:nvSpPr>
        <p:spPr bwMode="auto">
          <a:xfrm>
            <a:off x="9301451" y="1376866"/>
            <a:ext cx="728663" cy="634537"/>
          </a:xfrm>
          <a:custGeom>
            <a:avLst/>
            <a:gdLst>
              <a:gd name="T0" fmla="*/ 11 w 149"/>
              <a:gd name="T1" fmla="*/ 0 h 130"/>
              <a:gd name="T2" fmla="*/ 0 w 149"/>
              <a:gd name="T3" fmla="*/ 106 h 130"/>
              <a:gd name="T4" fmla="*/ 69 w 149"/>
              <a:gd name="T5" fmla="*/ 118 h 130"/>
              <a:gd name="T6" fmla="*/ 30 w 149"/>
              <a:gd name="T7" fmla="*/ 126 h 130"/>
              <a:gd name="T8" fmla="*/ 30 w 149"/>
              <a:gd name="T9" fmla="*/ 130 h 130"/>
              <a:gd name="T10" fmla="*/ 121 w 149"/>
              <a:gd name="T11" fmla="*/ 128 h 130"/>
              <a:gd name="T12" fmla="*/ 73 w 149"/>
              <a:gd name="T13" fmla="*/ 126 h 130"/>
              <a:gd name="T14" fmla="*/ 138 w 149"/>
              <a:gd name="T15" fmla="*/ 118 h 130"/>
              <a:gd name="T16" fmla="*/ 149 w 149"/>
              <a:gd name="T17" fmla="*/ 12 h 130"/>
              <a:gd name="T18" fmla="*/ 145 w 149"/>
              <a:gd name="T19" fmla="*/ 106 h 130"/>
              <a:gd name="T20" fmla="*/ 11 w 149"/>
              <a:gd name="T21" fmla="*/ 114 h 130"/>
              <a:gd name="T22" fmla="*/ 4 w 149"/>
              <a:gd name="T23" fmla="*/ 92 h 130"/>
              <a:gd name="T24" fmla="*/ 145 w 149"/>
              <a:gd name="T25" fmla="*/ 106 h 130"/>
              <a:gd name="T26" fmla="*/ 4 w 149"/>
              <a:gd name="T27" fmla="*/ 88 h 130"/>
              <a:gd name="T28" fmla="*/ 11 w 149"/>
              <a:gd name="T29" fmla="*/ 4 h 130"/>
              <a:gd name="T30" fmla="*/ 145 w 149"/>
              <a:gd name="T31" fmla="*/ 12 h 130"/>
              <a:gd name="T32" fmla="*/ 74 w 149"/>
              <a:gd name="T33" fmla="*/ 108 h 130"/>
              <a:gd name="T34" fmla="*/ 74 w 149"/>
              <a:gd name="T35" fmla="*/ 98 h 130"/>
              <a:gd name="T36" fmla="*/ 74 w 149"/>
              <a:gd name="T37" fmla="*/ 108 h 130"/>
              <a:gd name="T38" fmla="*/ 76 w 149"/>
              <a:gd name="T39" fmla="*/ 103 h 130"/>
              <a:gd name="T40" fmla="*/ 73 w 149"/>
              <a:gd name="T41" fmla="*/ 103 h 130"/>
              <a:gd name="T42" fmla="*/ 59 w 149"/>
              <a:gd name="T43" fmla="*/ 50 h 130"/>
              <a:gd name="T44" fmla="*/ 38 w 149"/>
              <a:gd name="T45" fmla="*/ 52 h 130"/>
              <a:gd name="T46" fmla="*/ 40 w 149"/>
              <a:gd name="T47" fmla="*/ 80 h 130"/>
              <a:gd name="T48" fmla="*/ 61 w 149"/>
              <a:gd name="T49" fmla="*/ 78 h 130"/>
              <a:gd name="T50" fmla="*/ 59 w 149"/>
              <a:gd name="T51" fmla="*/ 50 h 130"/>
              <a:gd name="T52" fmla="*/ 42 w 149"/>
              <a:gd name="T53" fmla="*/ 76 h 130"/>
              <a:gd name="T54" fmla="*/ 57 w 149"/>
              <a:gd name="T55" fmla="*/ 54 h 130"/>
              <a:gd name="T56" fmla="*/ 90 w 149"/>
              <a:gd name="T57" fmla="*/ 31 h 130"/>
              <a:gd name="T58" fmla="*/ 69 w 149"/>
              <a:gd name="T59" fmla="*/ 33 h 130"/>
              <a:gd name="T60" fmla="*/ 71 w 149"/>
              <a:gd name="T61" fmla="*/ 80 h 130"/>
              <a:gd name="T62" fmla="*/ 92 w 149"/>
              <a:gd name="T63" fmla="*/ 78 h 130"/>
              <a:gd name="T64" fmla="*/ 90 w 149"/>
              <a:gd name="T65" fmla="*/ 31 h 130"/>
              <a:gd name="T66" fmla="*/ 73 w 149"/>
              <a:gd name="T67" fmla="*/ 76 h 130"/>
              <a:gd name="T68" fmla="*/ 88 w 149"/>
              <a:gd name="T69" fmla="*/ 35 h 130"/>
              <a:gd name="T70" fmla="*/ 122 w 149"/>
              <a:gd name="T71" fmla="*/ 19 h 130"/>
              <a:gd name="T72" fmla="*/ 101 w 149"/>
              <a:gd name="T73" fmla="*/ 21 h 130"/>
              <a:gd name="T74" fmla="*/ 103 w 149"/>
              <a:gd name="T75" fmla="*/ 80 h 130"/>
              <a:gd name="T76" fmla="*/ 124 w 149"/>
              <a:gd name="T77" fmla="*/ 78 h 130"/>
              <a:gd name="T78" fmla="*/ 122 w 149"/>
              <a:gd name="T79" fmla="*/ 19 h 130"/>
              <a:gd name="T80" fmla="*/ 105 w 149"/>
              <a:gd name="T81" fmla="*/ 76 h 130"/>
              <a:gd name="T82" fmla="*/ 120 w 149"/>
              <a:gd name="T83" fmla="*/ 23 h 130"/>
              <a:gd name="T84" fmla="*/ 25 w 149"/>
              <a:gd name="T85" fmla="*/ 17 h 130"/>
              <a:gd name="T86" fmla="*/ 29 w 149"/>
              <a:gd name="T87" fmla="*/ 81 h 130"/>
              <a:gd name="T88" fmla="*/ 25 w 149"/>
              <a:gd name="T89" fmla="*/ 1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9" h="130">
                <a:moveTo>
                  <a:pt x="138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12"/>
                  <a:pt x="5" y="118"/>
                  <a:pt x="11" y="118"/>
                </a:cubicBezTo>
                <a:cubicBezTo>
                  <a:pt x="69" y="118"/>
                  <a:pt x="69" y="118"/>
                  <a:pt x="69" y="118"/>
                </a:cubicBezTo>
                <a:cubicBezTo>
                  <a:pt x="69" y="126"/>
                  <a:pt x="69" y="126"/>
                  <a:pt x="69" y="126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29" y="126"/>
                  <a:pt x="28" y="127"/>
                  <a:pt x="28" y="128"/>
                </a:cubicBezTo>
                <a:cubicBezTo>
                  <a:pt x="28" y="129"/>
                  <a:pt x="29" y="130"/>
                  <a:pt x="30" y="130"/>
                </a:cubicBezTo>
                <a:cubicBezTo>
                  <a:pt x="119" y="130"/>
                  <a:pt x="119" y="130"/>
                  <a:pt x="119" y="130"/>
                </a:cubicBezTo>
                <a:cubicBezTo>
                  <a:pt x="120" y="130"/>
                  <a:pt x="121" y="129"/>
                  <a:pt x="121" y="128"/>
                </a:cubicBezTo>
                <a:cubicBezTo>
                  <a:pt x="121" y="127"/>
                  <a:pt x="120" y="126"/>
                  <a:pt x="119" y="126"/>
                </a:cubicBezTo>
                <a:cubicBezTo>
                  <a:pt x="73" y="126"/>
                  <a:pt x="73" y="126"/>
                  <a:pt x="73" y="126"/>
                </a:cubicBezTo>
                <a:cubicBezTo>
                  <a:pt x="73" y="118"/>
                  <a:pt x="73" y="118"/>
                  <a:pt x="73" y="118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44" y="118"/>
                  <a:pt x="149" y="112"/>
                  <a:pt x="149" y="106"/>
                </a:cubicBezTo>
                <a:cubicBezTo>
                  <a:pt x="149" y="12"/>
                  <a:pt x="149" y="12"/>
                  <a:pt x="149" y="12"/>
                </a:cubicBezTo>
                <a:cubicBezTo>
                  <a:pt x="149" y="5"/>
                  <a:pt x="144" y="0"/>
                  <a:pt x="138" y="0"/>
                </a:cubicBezTo>
                <a:close/>
                <a:moveTo>
                  <a:pt x="145" y="106"/>
                </a:moveTo>
                <a:cubicBezTo>
                  <a:pt x="145" y="110"/>
                  <a:pt x="142" y="114"/>
                  <a:pt x="138" y="11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7" y="114"/>
                  <a:pt x="4" y="110"/>
                  <a:pt x="4" y="106"/>
                </a:cubicBezTo>
                <a:cubicBezTo>
                  <a:pt x="4" y="92"/>
                  <a:pt x="4" y="92"/>
                  <a:pt x="4" y="92"/>
                </a:cubicBezTo>
                <a:cubicBezTo>
                  <a:pt x="145" y="92"/>
                  <a:pt x="145" y="92"/>
                  <a:pt x="145" y="92"/>
                </a:cubicBezTo>
                <a:cubicBezTo>
                  <a:pt x="145" y="106"/>
                  <a:pt x="145" y="106"/>
                  <a:pt x="145" y="106"/>
                </a:cubicBezTo>
                <a:close/>
                <a:moveTo>
                  <a:pt x="145" y="88"/>
                </a:moveTo>
                <a:cubicBezTo>
                  <a:pt x="4" y="88"/>
                  <a:pt x="4" y="88"/>
                  <a:pt x="4" y="88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7"/>
                  <a:pt x="7" y="4"/>
                  <a:pt x="11" y="4"/>
                </a:cubicBezTo>
                <a:cubicBezTo>
                  <a:pt x="138" y="4"/>
                  <a:pt x="138" y="4"/>
                  <a:pt x="138" y="4"/>
                </a:cubicBezTo>
                <a:cubicBezTo>
                  <a:pt x="142" y="4"/>
                  <a:pt x="145" y="7"/>
                  <a:pt x="145" y="12"/>
                </a:cubicBezTo>
                <a:cubicBezTo>
                  <a:pt x="145" y="88"/>
                  <a:pt x="145" y="88"/>
                  <a:pt x="145" y="88"/>
                </a:cubicBezTo>
                <a:close/>
                <a:moveTo>
                  <a:pt x="74" y="108"/>
                </a:moveTo>
                <a:cubicBezTo>
                  <a:pt x="77" y="108"/>
                  <a:pt x="80" y="106"/>
                  <a:pt x="80" y="103"/>
                </a:cubicBezTo>
                <a:cubicBezTo>
                  <a:pt x="80" y="100"/>
                  <a:pt x="77" y="98"/>
                  <a:pt x="74" y="98"/>
                </a:cubicBezTo>
                <a:cubicBezTo>
                  <a:pt x="72" y="98"/>
                  <a:pt x="69" y="100"/>
                  <a:pt x="69" y="103"/>
                </a:cubicBezTo>
                <a:cubicBezTo>
                  <a:pt x="69" y="106"/>
                  <a:pt x="72" y="108"/>
                  <a:pt x="74" y="108"/>
                </a:cubicBezTo>
                <a:close/>
                <a:moveTo>
                  <a:pt x="74" y="102"/>
                </a:moveTo>
                <a:cubicBezTo>
                  <a:pt x="75" y="102"/>
                  <a:pt x="76" y="102"/>
                  <a:pt x="76" y="103"/>
                </a:cubicBezTo>
                <a:cubicBezTo>
                  <a:pt x="76" y="104"/>
                  <a:pt x="75" y="104"/>
                  <a:pt x="74" y="104"/>
                </a:cubicBezTo>
                <a:cubicBezTo>
                  <a:pt x="74" y="104"/>
                  <a:pt x="73" y="104"/>
                  <a:pt x="73" y="103"/>
                </a:cubicBezTo>
                <a:cubicBezTo>
                  <a:pt x="73" y="102"/>
                  <a:pt x="74" y="102"/>
                  <a:pt x="74" y="102"/>
                </a:cubicBezTo>
                <a:close/>
                <a:moveTo>
                  <a:pt x="59" y="50"/>
                </a:moveTo>
                <a:cubicBezTo>
                  <a:pt x="40" y="50"/>
                  <a:pt x="40" y="50"/>
                  <a:pt x="40" y="50"/>
                </a:cubicBezTo>
                <a:cubicBezTo>
                  <a:pt x="38" y="50"/>
                  <a:pt x="38" y="51"/>
                  <a:pt x="38" y="52"/>
                </a:cubicBezTo>
                <a:cubicBezTo>
                  <a:pt x="38" y="78"/>
                  <a:pt x="38" y="78"/>
                  <a:pt x="38" y="78"/>
                </a:cubicBezTo>
                <a:cubicBezTo>
                  <a:pt x="38" y="79"/>
                  <a:pt x="38" y="80"/>
                  <a:pt x="40" y="80"/>
                </a:cubicBezTo>
                <a:cubicBezTo>
                  <a:pt x="59" y="80"/>
                  <a:pt x="59" y="80"/>
                  <a:pt x="59" y="80"/>
                </a:cubicBezTo>
                <a:cubicBezTo>
                  <a:pt x="60" y="80"/>
                  <a:pt x="61" y="79"/>
                  <a:pt x="61" y="78"/>
                </a:cubicBezTo>
                <a:cubicBezTo>
                  <a:pt x="61" y="52"/>
                  <a:pt x="61" y="52"/>
                  <a:pt x="61" y="52"/>
                </a:cubicBezTo>
                <a:cubicBezTo>
                  <a:pt x="61" y="51"/>
                  <a:pt x="60" y="50"/>
                  <a:pt x="59" y="50"/>
                </a:cubicBezTo>
                <a:close/>
                <a:moveTo>
                  <a:pt x="57" y="76"/>
                </a:moveTo>
                <a:cubicBezTo>
                  <a:pt x="42" y="76"/>
                  <a:pt x="42" y="76"/>
                  <a:pt x="42" y="76"/>
                </a:cubicBezTo>
                <a:cubicBezTo>
                  <a:pt x="42" y="54"/>
                  <a:pt x="42" y="54"/>
                  <a:pt x="42" y="54"/>
                </a:cubicBezTo>
                <a:cubicBezTo>
                  <a:pt x="57" y="54"/>
                  <a:pt x="57" y="54"/>
                  <a:pt x="57" y="54"/>
                </a:cubicBezTo>
                <a:cubicBezTo>
                  <a:pt x="57" y="76"/>
                  <a:pt x="57" y="76"/>
                  <a:pt x="57" y="76"/>
                </a:cubicBezTo>
                <a:close/>
                <a:moveTo>
                  <a:pt x="90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70" y="31"/>
                  <a:pt x="69" y="32"/>
                  <a:pt x="69" y="33"/>
                </a:cubicBezTo>
                <a:cubicBezTo>
                  <a:pt x="69" y="78"/>
                  <a:pt x="69" y="78"/>
                  <a:pt x="69" y="78"/>
                </a:cubicBezTo>
                <a:cubicBezTo>
                  <a:pt x="69" y="79"/>
                  <a:pt x="70" y="80"/>
                  <a:pt x="71" y="80"/>
                </a:cubicBezTo>
                <a:cubicBezTo>
                  <a:pt x="90" y="80"/>
                  <a:pt x="90" y="80"/>
                  <a:pt x="90" y="80"/>
                </a:cubicBezTo>
                <a:cubicBezTo>
                  <a:pt x="91" y="80"/>
                  <a:pt x="92" y="79"/>
                  <a:pt x="92" y="78"/>
                </a:cubicBezTo>
                <a:cubicBezTo>
                  <a:pt x="92" y="33"/>
                  <a:pt x="92" y="33"/>
                  <a:pt x="92" y="33"/>
                </a:cubicBezTo>
                <a:cubicBezTo>
                  <a:pt x="92" y="32"/>
                  <a:pt x="91" y="31"/>
                  <a:pt x="90" y="31"/>
                </a:cubicBezTo>
                <a:close/>
                <a:moveTo>
                  <a:pt x="88" y="76"/>
                </a:moveTo>
                <a:cubicBezTo>
                  <a:pt x="73" y="76"/>
                  <a:pt x="73" y="76"/>
                  <a:pt x="73" y="76"/>
                </a:cubicBezTo>
                <a:cubicBezTo>
                  <a:pt x="73" y="35"/>
                  <a:pt x="73" y="35"/>
                  <a:pt x="73" y="35"/>
                </a:cubicBezTo>
                <a:cubicBezTo>
                  <a:pt x="88" y="35"/>
                  <a:pt x="88" y="35"/>
                  <a:pt x="88" y="35"/>
                </a:cubicBezTo>
                <a:cubicBezTo>
                  <a:pt x="88" y="76"/>
                  <a:pt x="88" y="76"/>
                  <a:pt x="88" y="76"/>
                </a:cubicBezTo>
                <a:close/>
                <a:moveTo>
                  <a:pt x="122" y="19"/>
                </a:moveTo>
                <a:cubicBezTo>
                  <a:pt x="103" y="19"/>
                  <a:pt x="103" y="19"/>
                  <a:pt x="103" y="19"/>
                </a:cubicBezTo>
                <a:cubicBezTo>
                  <a:pt x="102" y="19"/>
                  <a:pt x="101" y="20"/>
                  <a:pt x="101" y="21"/>
                </a:cubicBezTo>
                <a:cubicBezTo>
                  <a:pt x="101" y="78"/>
                  <a:pt x="101" y="78"/>
                  <a:pt x="101" y="78"/>
                </a:cubicBezTo>
                <a:cubicBezTo>
                  <a:pt x="101" y="79"/>
                  <a:pt x="102" y="80"/>
                  <a:pt x="103" y="80"/>
                </a:cubicBezTo>
                <a:cubicBezTo>
                  <a:pt x="122" y="80"/>
                  <a:pt x="122" y="80"/>
                  <a:pt x="122" y="80"/>
                </a:cubicBezTo>
                <a:cubicBezTo>
                  <a:pt x="123" y="80"/>
                  <a:pt x="124" y="79"/>
                  <a:pt x="124" y="78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24" y="20"/>
                  <a:pt x="123" y="19"/>
                  <a:pt x="122" y="19"/>
                </a:cubicBezTo>
                <a:close/>
                <a:moveTo>
                  <a:pt x="120" y="76"/>
                </a:moveTo>
                <a:cubicBezTo>
                  <a:pt x="105" y="76"/>
                  <a:pt x="105" y="76"/>
                  <a:pt x="105" y="76"/>
                </a:cubicBezTo>
                <a:cubicBezTo>
                  <a:pt x="105" y="23"/>
                  <a:pt x="105" y="23"/>
                  <a:pt x="105" y="23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76"/>
                  <a:pt x="120" y="76"/>
                  <a:pt x="120" y="76"/>
                </a:cubicBezTo>
                <a:close/>
                <a:moveTo>
                  <a:pt x="25" y="17"/>
                </a:moveTo>
                <a:cubicBezTo>
                  <a:pt x="29" y="17"/>
                  <a:pt x="29" y="17"/>
                  <a:pt x="29" y="17"/>
                </a:cubicBezTo>
                <a:cubicBezTo>
                  <a:pt x="29" y="81"/>
                  <a:pt x="29" y="81"/>
                  <a:pt x="29" y="81"/>
                </a:cubicBezTo>
                <a:cubicBezTo>
                  <a:pt x="25" y="81"/>
                  <a:pt x="25" y="81"/>
                  <a:pt x="25" y="81"/>
                </a:cubicBezTo>
                <a:lnTo>
                  <a:pt x="25" y="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861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899CC-4924-4AC5-AC1C-98AF888A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 – No 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7C79A-EDE2-483A-8408-ADF0E188A2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FBAEA3FF-539B-4E9A-8343-10074443AA75}"/>
              </a:ext>
            </a:extLst>
          </p:cNvPr>
          <p:cNvSpPr>
            <a:spLocks noEditPoints="1"/>
          </p:cNvSpPr>
          <p:nvPr/>
        </p:nvSpPr>
        <p:spPr bwMode="auto">
          <a:xfrm>
            <a:off x="6677898" y="1289625"/>
            <a:ext cx="808484" cy="806793"/>
          </a:xfrm>
          <a:custGeom>
            <a:avLst/>
            <a:gdLst>
              <a:gd name="T0" fmla="*/ 138 w 158"/>
              <a:gd name="T1" fmla="*/ 129 h 158"/>
              <a:gd name="T2" fmla="*/ 114 w 158"/>
              <a:gd name="T3" fmla="*/ 67 h 158"/>
              <a:gd name="T4" fmla="*/ 111 w 158"/>
              <a:gd name="T5" fmla="*/ 12 h 158"/>
              <a:gd name="T6" fmla="*/ 12 w 158"/>
              <a:gd name="T7" fmla="*/ 0 h 158"/>
              <a:gd name="T8" fmla="*/ 0 w 158"/>
              <a:gd name="T9" fmla="*/ 133 h 158"/>
              <a:gd name="T10" fmla="*/ 112 w 158"/>
              <a:gd name="T11" fmla="*/ 145 h 158"/>
              <a:gd name="T12" fmla="*/ 122 w 158"/>
              <a:gd name="T13" fmla="*/ 158 h 158"/>
              <a:gd name="T14" fmla="*/ 124 w 158"/>
              <a:gd name="T15" fmla="*/ 155 h 158"/>
              <a:gd name="T16" fmla="*/ 111 w 158"/>
              <a:gd name="T17" fmla="*/ 126 h 158"/>
              <a:gd name="T18" fmla="*/ 92 w 158"/>
              <a:gd name="T19" fmla="*/ 103 h 158"/>
              <a:gd name="T20" fmla="*/ 91 w 158"/>
              <a:gd name="T21" fmla="*/ 100 h 158"/>
              <a:gd name="T22" fmla="*/ 99 w 158"/>
              <a:gd name="T23" fmla="*/ 96 h 158"/>
              <a:gd name="T24" fmla="*/ 117 w 158"/>
              <a:gd name="T25" fmla="*/ 111 h 158"/>
              <a:gd name="T26" fmla="*/ 111 w 158"/>
              <a:gd name="T27" fmla="*/ 102 h 158"/>
              <a:gd name="T28" fmla="*/ 134 w 158"/>
              <a:gd name="T29" fmla="*/ 99 h 158"/>
              <a:gd name="T30" fmla="*/ 134 w 158"/>
              <a:gd name="T31" fmla="*/ 131 h 158"/>
              <a:gd name="T32" fmla="*/ 156 w 158"/>
              <a:gd name="T33" fmla="*/ 158 h 158"/>
              <a:gd name="T34" fmla="*/ 158 w 158"/>
              <a:gd name="T35" fmla="*/ 155 h 158"/>
              <a:gd name="T36" fmla="*/ 89 w 158"/>
              <a:gd name="T37" fmla="*/ 93 h 158"/>
              <a:gd name="T38" fmla="*/ 89 w 158"/>
              <a:gd name="T39" fmla="*/ 106 h 158"/>
              <a:gd name="T40" fmla="*/ 17 w 158"/>
              <a:gd name="T41" fmla="*/ 114 h 158"/>
              <a:gd name="T42" fmla="*/ 94 w 158"/>
              <a:gd name="T43" fmla="*/ 18 h 158"/>
              <a:gd name="T44" fmla="*/ 107 w 158"/>
              <a:gd name="T45" fmla="*/ 98 h 158"/>
              <a:gd name="T46" fmla="*/ 98 w 158"/>
              <a:gd name="T47" fmla="*/ 90 h 158"/>
              <a:gd name="T48" fmla="*/ 96 w 158"/>
              <a:gd name="T49" fmla="*/ 14 h 158"/>
              <a:gd name="T50" fmla="*/ 13 w 158"/>
              <a:gd name="T51" fmla="*/ 16 h 158"/>
              <a:gd name="T52" fmla="*/ 15 w 158"/>
              <a:gd name="T53" fmla="*/ 118 h 158"/>
              <a:gd name="T54" fmla="*/ 99 w 158"/>
              <a:gd name="T55" fmla="*/ 118 h 158"/>
              <a:gd name="T56" fmla="*/ 107 w 158"/>
              <a:gd name="T57" fmla="*/ 133 h 158"/>
              <a:gd name="T58" fmla="*/ 12 w 158"/>
              <a:gd name="T59" fmla="*/ 141 h 158"/>
              <a:gd name="T60" fmla="*/ 4 w 158"/>
              <a:gd name="T61" fmla="*/ 12 h 158"/>
              <a:gd name="T62" fmla="*/ 99 w 158"/>
              <a:gd name="T63" fmla="*/ 4 h 158"/>
              <a:gd name="T64" fmla="*/ 107 w 158"/>
              <a:gd name="T65" fmla="*/ 98 h 158"/>
              <a:gd name="T66" fmla="*/ 39 w 158"/>
              <a:gd name="T67" fmla="*/ 131 h 158"/>
              <a:gd name="T68" fmla="*/ 65 w 158"/>
              <a:gd name="T69" fmla="*/ 127 h 158"/>
              <a:gd name="T70" fmla="*/ 25 w 158"/>
              <a:gd name="T71" fmla="*/ 129 h 158"/>
              <a:gd name="T72" fmla="*/ 32 w 158"/>
              <a:gd name="T73" fmla="*/ 129 h 158"/>
              <a:gd name="T74" fmla="*/ 25 w 158"/>
              <a:gd name="T75" fmla="*/ 129 h 158"/>
              <a:gd name="T76" fmla="*/ 76 w 158"/>
              <a:gd name="T77" fmla="*/ 126 h 158"/>
              <a:gd name="T78" fmla="*/ 76 w 158"/>
              <a:gd name="T79" fmla="*/ 133 h 158"/>
              <a:gd name="T80" fmla="*/ 79 w 158"/>
              <a:gd name="T81" fmla="*/ 91 h 158"/>
              <a:gd name="T82" fmla="*/ 32 w 158"/>
              <a:gd name="T83" fmla="*/ 87 h 158"/>
              <a:gd name="T84" fmla="*/ 79 w 158"/>
              <a:gd name="T85" fmla="*/ 91 h 158"/>
              <a:gd name="T86" fmla="*/ 32 w 158"/>
              <a:gd name="T87" fmla="*/ 78 h 158"/>
              <a:gd name="T88" fmla="*/ 79 w 158"/>
              <a:gd name="T89" fmla="*/ 74 h 158"/>
              <a:gd name="T90" fmla="*/ 79 w 158"/>
              <a:gd name="T91" fmla="*/ 65 h 158"/>
              <a:gd name="T92" fmla="*/ 32 w 158"/>
              <a:gd name="T93" fmla="*/ 61 h 158"/>
              <a:gd name="T94" fmla="*/ 79 w 158"/>
              <a:gd name="T95" fmla="*/ 65 h 158"/>
              <a:gd name="T96" fmla="*/ 32 w 158"/>
              <a:gd name="T97" fmla="*/ 51 h 158"/>
              <a:gd name="T98" fmla="*/ 79 w 158"/>
              <a:gd name="T99" fmla="*/ 47 h 158"/>
              <a:gd name="T100" fmla="*/ 59 w 158"/>
              <a:gd name="T101" fmla="*/ 38 h 158"/>
              <a:gd name="T102" fmla="*/ 32 w 158"/>
              <a:gd name="T103" fmla="*/ 34 h 158"/>
              <a:gd name="T104" fmla="*/ 59 w 158"/>
              <a:gd name="T105" fmla="*/ 3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8" h="158">
                <a:moveTo>
                  <a:pt x="158" y="155"/>
                </a:moveTo>
                <a:cubicBezTo>
                  <a:pt x="138" y="129"/>
                  <a:pt x="138" y="129"/>
                  <a:pt x="138" y="129"/>
                </a:cubicBezTo>
                <a:cubicBezTo>
                  <a:pt x="138" y="99"/>
                  <a:pt x="138" y="99"/>
                  <a:pt x="138" y="99"/>
                </a:cubicBezTo>
                <a:cubicBezTo>
                  <a:pt x="138" y="88"/>
                  <a:pt x="126" y="78"/>
                  <a:pt x="114" y="67"/>
                </a:cubicBezTo>
                <a:cubicBezTo>
                  <a:pt x="113" y="66"/>
                  <a:pt x="112" y="66"/>
                  <a:pt x="111" y="65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1" y="6"/>
                  <a:pt x="106" y="0"/>
                  <a:pt x="99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6"/>
                  <a:pt x="0" y="12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39"/>
                  <a:pt x="5" y="145"/>
                  <a:pt x="12" y="145"/>
                </a:cubicBezTo>
                <a:cubicBezTo>
                  <a:pt x="112" y="145"/>
                  <a:pt x="112" y="145"/>
                  <a:pt x="112" y="145"/>
                </a:cubicBezTo>
                <a:cubicBezTo>
                  <a:pt x="116" y="151"/>
                  <a:pt x="120" y="156"/>
                  <a:pt x="121" y="157"/>
                </a:cubicBezTo>
                <a:cubicBezTo>
                  <a:pt x="121" y="158"/>
                  <a:pt x="122" y="158"/>
                  <a:pt x="122" y="158"/>
                </a:cubicBezTo>
                <a:cubicBezTo>
                  <a:pt x="123" y="158"/>
                  <a:pt x="123" y="158"/>
                  <a:pt x="124" y="158"/>
                </a:cubicBezTo>
                <a:cubicBezTo>
                  <a:pt x="125" y="157"/>
                  <a:pt x="125" y="156"/>
                  <a:pt x="124" y="155"/>
                </a:cubicBezTo>
                <a:cubicBezTo>
                  <a:pt x="119" y="149"/>
                  <a:pt x="111" y="137"/>
                  <a:pt x="111" y="133"/>
                </a:cubicBezTo>
                <a:cubicBezTo>
                  <a:pt x="111" y="126"/>
                  <a:pt x="111" y="126"/>
                  <a:pt x="111" y="126"/>
                </a:cubicBezTo>
                <a:cubicBezTo>
                  <a:pt x="111" y="126"/>
                  <a:pt x="111" y="125"/>
                  <a:pt x="111" y="125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2" y="103"/>
                  <a:pt x="91" y="101"/>
                  <a:pt x="91" y="100"/>
                </a:cubicBezTo>
                <a:cubicBezTo>
                  <a:pt x="91" y="98"/>
                  <a:pt x="91" y="97"/>
                  <a:pt x="92" y="96"/>
                </a:cubicBezTo>
                <a:cubicBezTo>
                  <a:pt x="94" y="94"/>
                  <a:pt x="97" y="94"/>
                  <a:pt x="99" y="96"/>
                </a:cubicBezTo>
                <a:cubicBezTo>
                  <a:pt x="114" y="111"/>
                  <a:pt x="114" y="111"/>
                  <a:pt x="114" y="111"/>
                </a:cubicBezTo>
                <a:cubicBezTo>
                  <a:pt x="115" y="112"/>
                  <a:pt x="116" y="112"/>
                  <a:pt x="117" y="111"/>
                </a:cubicBezTo>
                <a:cubicBezTo>
                  <a:pt x="118" y="110"/>
                  <a:pt x="118" y="109"/>
                  <a:pt x="117" y="108"/>
                </a:cubicBezTo>
                <a:cubicBezTo>
                  <a:pt x="111" y="102"/>
                  <a:pt x="111" y="102"/>
                  <a:pt x="111" y="102"/>
                </a:cubicBezTo>
                <a:cubicBezTo>
                  <a:pt x="111" y="70"/>
                  <a:pt x="111" y="70"/>
                  <a:pt x="111" y="70"/>
                </a:cubicBezTo>
                <a:cubicBezTo>
                  <a:pt x="122" y="80"/>
                  <a:pt x="134" y="90"/>
                  <a:pt x="134" y="99"/>
                </a:cubicBezTo>
                <a:cubicBezTo>
                  <a:pt x="134" y="129"/>
                  <a:pt x="134" y="129"/>
                  <a:pt x="134" y="129"/>
                </a:cubicBezTo>
                <a:cubicBezTo>
                  <a:pt x="134" y="130"/>
                  <a:pt x="134" y="130"/>
                  <a:pt x="134" y="131"/>
                </a:cubicBezTo>
                <a:cubicBezTo>
                  <a:pt x="154" y="157"/>
                  <a:pt x="154" y="157"/>
                  <a:pt x="154" y="157"/>
                </a:cubicBezTo>
                <a:cubicBezTo>
                  <a:pt x="155" y="158"/>
                  <a:pt x="155" y="158"/>
                  <a:pt x="156" y="158"/>
                </a:cubicBezTo>
                <a:cubicBezTo>
                  <a:pt x="156" y="158"/>
                  <a:pt x="157" y="158"/>
                  <a:pt x="157" y="158"/>
                </a:cubicBezTo>
                <a:cubicBezTo>
                  <a:pt x="158" y="157"/>
                  <a:pt x="158" y="156"/>
                  <a:pt x="158" y="155"/>
                </a:cubicBezTo>
                <a:close/>
                <a:moveTo>
                  <a:pt x="94" y="90"/>
                </a:moveTo>
                <a:cubicBezTo>
                  <a:pt x="92" y="91"/>
                  <a:pt x="91" y="92"/>
                  <a:pt x="89" y="93"/>
                </a:cubicBezTo>
                <a:cubicBezTo>
                  <a:pt x="88" y="95"/>
                  <a:pt x="87" y="97"/>
                  <a:pt x="87" y="100"/>
                </a:cubicBezTo>
                <a:cubicBezTo>
                  <a:pt x="87" y="102"/>
                  <a:pt x="88" y="104"/>
                  <a:pt x="89" y="106"/>
                </a:cubicBezTo>
                <a:cubicBezTo>
                  <a:pt x="96" y="114"/>
                  <a:pt x="96" y="114"/>
                  <a:pt x="96" y="114"/>
                </a:cubicBezTo>
                <a:cubicBezTo>
                  <a:pt x="17" y="114"/>
                  <a:pt x="17" y="114"/>
                  <a:pt x="17" y="114"/>
                </a:cubicBezTo>
                <a:cubicBezTo>
                  <a:pt x="17" y="18"/>
                  <a:pt x="17" y="18"/>
                  <a:pt x="17" y="18"/>
                </a:cubicBezTo>
                <a:cubicBezTo>
                  <a:pt x="94" y="18"/>
                  <a:pt x="94" y="18"/>
                  <a:pt x="94" y="18"/>
                </a:cubicBezTo>
                <a:lnTo>
                  <a:pt x="94" y="90"/>
                </a:lnTo>
                <a:close/>
                <a:moveTo>
                  <a:pt x="107" y="98"/>
                </a:moveTo>
                <a:cubicBezTo>
                  <a:pt x="102" y="93"/>
                  <a:pt x="102" y="93"/>
                  <a:pt x="102" y="93"/>
                </a:cubicBezTo>
                <a:cubicBezTo>
                  <a:pt x="101" y="92"/>
                  <a:pt x="99" y="91"/>
                  <a:pt x="98" y="90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5"/>
                  <a:pt x="97" y="14"/>
                  <a:pt x="96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4" y="14"/>
                  <a:pt x="13" y="15"/>
                  <a:pt x="13" y="16"/>
                </a:cubicBezTo>
                <a:cubicBezTo>
                  <a:pt x="13" y="116"/>
                  <a:pt x="13" y="116"/>
                  <a:pt x="13" y="116"/>
                </a:cubicBezTo>
                <a:cubicBezTo>
                  <a:pt x="13" y="117"/>
                  <a:pt x="14" y="118"/>
                  <a:pt x="15" y="118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107" y="127"/>
                  <a:pt x="107" y="127"/>
                  <a:pt x="107" y="127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07" y="135"/>
                  <a:pt x="108" y="138"/>
                  <a:pt x="110" y="141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8" y="141"/>
                  <a:pt x="4" y="137"/>
                  <a:pt x="4" y="133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8"/>
                  <a:pt x="8" y="4"/>
                  <a:pt x="12" y="4"/>
                </a:cubicBezTo>
                <a:cubicBezTo>
                  <a:pt x="99" y="4"/>
                  <a:pt x="99" y="4"/>
                  <a:pt x="99" y="4"/>
                </a:cubicBezTo>
                <a:cubicBezTo>
                  <a:pt x="103" y="4"/>
                  <a:pt x="107" y="8"/>
                  <a:pt x="107" y="12"/>
                </a:cubicBezTo>
                <a:lnTo>
                  <a:pt x="107" y="98"/>
                </a:lnTo>
                <a:close/>
                <a:moveTo>
                  <a:pt x="65" y="131"/>
                </a:moveTo>
                <a:cubicBezTo>
                  <a:pt x="39" y="131"/>
                  <a:pt x="39" y="131"/>
                  <a:pt x="39" y="131"/>
                </a:cubicBezTo>
                <a:cubicBezTo>
                  <a:pt x="39" y="127"/>
                  <a:pt x="39" y="127"/>
                  <a:pt x="39" y="127"/>
                </a:cubicBezTo>
                <a:cubicBezTo>
                  <a:pt x="65" y="127"/>
                  <a:pt x="65" y="127"/>
                  <a:pt x="65" y="127"/>
                </a:cubicBezTo>
                <a:lnTo>
                  <a:pt x="65" y="131"/>
                </a:lnTo>
                <a:close/>
                <a:moveTo>
                  <a:pt x="25" y="129"/>
                </a:moveTo>
                <a:cubicBezTo>
                  <a:pt x="25" y="128"/>
                  <a:pt x="27" y="126"/>
                  <a:pt x="29" y="126"/>
                </a:cubicBezTo>
                <a:cubicBezTo>
                  <a:pt x="31" y="126"/>
                  <a:pt x="32" y="128"/>
                  <a:pt x="32" y="129"/>
                </a:cubicBezTo>
                <a:cubicBezTo>
                  <a:pt x="32" y="131"/>
                  <a:pt x="31" y="133"/>
                  <a:pt x="29" y="133"/>
                </a:cubicBezTo>
                <a:cubicBezTo>
                  <a:pt x="27" y="133"/>
                  <a:pt x="25" y="131"/>
                  <a:pt x="25" y="129"/>
                </a:cubicBezTo>
                <a:close/>
                <a:moveTo>
                  <a:pt x="72" y="129"/>
                </a:moveTo>
                <a:cubicBezTo>
                  <a:pt x="72" y="128"/>
                  <a:pt x="74" y="126"/>
                  <a:pt x="76" y="126"/>
                </a:cubicBezTo>
                <a:cubicBezTo>
                  <a:pt x="77" y="126"/>
                  <a:pt x="79" y="128"/>
                  <a:pt x="79" y="129"/>
                </a:cubicBezTo>
                <a:cubicBezTo>
                  <a:pt x="79" y="131"/>
                  <a:pt x="77" y="133"/>
                  <a:pt x="76" y="133"/>
                </a:cubicBezTo>
                <a:cubicBezTo>
                  <a:pt x="74" y="133"/>
                  <a:pt x="72" y="131"/>
                  <a:pt x="72" y="129"/>
                </a:cubicBezTo>
                <a:close/>
                <a:moveTo>
                  <a:pt x="79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2" y="87"/>
                  <a:pt x="32" y="87"/>
                  <a:pt x="32" y="87"/>
                </a:cubicBezTo>
                <a:cubicBezTo>
                  <a:pt x="79" y="87"/>
                  <a:pt x="79" y="87"/>
                  <a:pt x="79" y="87"/>
                </a:cubicBezTo>
                <a:lnTo>
                  <a:pt x="79" y="91"/>
                </a:lnTo>
                <a:close/>
                <a:moveTo>
                  <a:pt x="79" y="78"/>
                </a:moveTo>
                <a:cubicBezTo>
                  <a:pt x="32" y="78"/>
                  <a:pt x="32" y="78"/>
                  <a:pt x="32" y="78"/>
                </a:cubicBezTo>
                <a:cubicBezTo>
                  <a:pt x="32" y="74"/>
                  <a:pt x="32" y="74"/>
                  <a:pt x="32" y="74"/>
                </a:cubicBezTo>
                <a:cubicBezTo>
                  <a:pt x="79" y="74"/>
                  <a:pt x="79" y="74"/>
                  <a:pt x="79" y="74"/>
                </a:cubicBezTo>
                <a:lnTo>
                  <a:pt x="79" y="78"/>
                </a:lnTo>
                <a:close/>
                <a:moveTo>
                  <a:pt x="79" y="65"/>
                </a:moveTo>
                <a:cubicBezTo>
                  <a:pt x="32" y="65"/>
                  <a:pt x="32" y="65"/>
                  <a:pt x="32" y="65"/>
                </a:cubicBezTo>
                <a:cubicBezTo>
                  <a:pt x="32" y="61"/>
                  <a:pt x="32" y="61"/>
                  <a:pt x="32" y="61"/>
                </a:cubicBezTo>
                <a:cubicBezTo>
                  <a:pt x="79" y="61"/>
                  <a:pt x="79" y="61"/>
                  <a:pt x="79" y="61"/>
                </a:cubicBezTo>
                <a:lnTo>
                  <a:pt x="79" y="65"/>
                </a:lnTo>
                <a:close/>
                <a:moveTo>
                  <a:pt x="79" y="51"/>
                </a:moveTo>
                <a:cubicBezTo>
                  <a:pt x="32" y="51"/>
                  <a:pt x="32" y="51"/>
                  <a:pt x="32" y="51"/>
                </a:cubicBezTo>
                <a:cubicBezTo>
                  <a:pt x="32" y="47"/>
                  <a:pt x="32" y="47"/>
                  <a:pt x="32" y="47"/>
                </a:cubicBezTo>
                <a:cubicBezTo>
                  <a:pt x="79" y="47"/>
                  <a:pt x="79" y="47"/>
                  <a:pt x="79" y="47"/>
                </a:cubicBezTo>
                <a:lnTo>
                  <a:pt x="79" y="51"/>
                </a:lnTo>
                <a:close/>
                <a:moveTo>
                  <a:pt x="59" y="38"/>
                </a:moveTo>
                <a:cubicBezTo>
                  <a:pt x="32" y="38"/>
                  <a:pt x="32" y="38"/>
                  <a:pt x="32" y="38"/>
                </a:cubicBezTo>
                <a:cubicBezTo>
                  <a:pt x="32" y="34"/>
                  <a:pt x="32" y="34"/>
                  <a:pt x="32" y="34"/>
                </a:cubicBezTo>
                <a:cubicBezTo>
                  <a:pt x="59" y="34"/>
                  <a:pt x="59" y="34"/>
                  <a:pt x="59" y="34"/>
                </a:cubicBezTo>
                <a:lnTo>
                  <a:pt x="59" y="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B0A967A7-08B5-4024-A84C-BC09F6D842A5}"/>
              </a:ext>
            </a:extLst>
          </p:cNvPr>
          <p:cNvSpPr>
            <a:spLocks noEditPoints="1"/>
          </p:cNvSpPr>
          <p:nvPr/>
        </p:nvSpPr>
        <p:spPr bwMode="auto">
          <a:xfrm>
            <a:off x="3163478" y="1278852"/>
            <a:ext cx="754063" cy="747713"/>
          </a:xfrm>
          <a:custGeom>
            <a:avLst/>
            <a:gdLst>
              <a:gd name="T0" fmla="*/ 129 w 152"/>
              <a:gd name="T1" fmla="*/ 21 h 151"/>
              <a:gd name="T2" fmla="*/ 76 w 152"/>
              <a:gd name="T3" fmla="*/ 0 h 151"/>
              <a:gd name="T4" fmla="*/ 22 w 152"/>
              <a:gd name="T5" fmla="*/ 23 h 151"/>
              <a:gd name="T6" fmla="*/ 0 w 152"/>
              <a:gd name="T7" fmla="*/ 77 h 151"/>
              <a:gd name="T8" fmla="*/ 23 w 152"/>
              <a:gd name="T9" fmla="*/ 130 h 151"/>
              <a:gd name="T10" fmla="*/ 74 w 152"/>
              <a:gd name="T11" fmla="*/ 151 h 151"/>
              <a:gd name="T12" fmla="*/ 76 w 152"/>
              <a:gd name="T13" fmla="*/ 151 h 151"/>
              <a:gd name="T14" fmla="*/ 129 w 152"/>
              <a:gd name="T15" fmla="*/ 128 h 151"/>
              <a:gd name="T16" fmla="*/ 151 w 152"/>
              <a:gd name="T17" fmla="*/ 74 h 151"/>
              <a:gd name="T18" fmla="*/ 129 w 152"/>
              <a:gd name="T19" fmla="*/ 21 h 151"/>
              <a:gd name="T20" fmla="*/ 127 w 152"/>
              <a:gd name="T21" fmla="*/ 125 h 151"/>
              <a:gd name="T22" fmla="*/ 76 w 152"/>
              <a:gd name="T23" fmla="*/ 147 h 151"/>
              <a:gd name="T24" fmla="*/ 4 w 152"/>
              <a:gd name="T25" fmla="*/ 77 h 151"/>
              <a:gd name="T26" fmla="*/ 25 w 152"/>
              <a:gd name="T27" fmla="*/ 26 h 151"/>
              <a:gd name="T28" fmla="*/ 76 w 152"/>
              <a:gd name="T29" fmla="*/ 4 h 151"/>
              <a:gd name="T30" fmla="*/ 77 w 152"/>
              <a:gd name="T31" fmla="*/ 4 h 151"/>
              <a:gd name="T32" fmla="*/ 126 w 152"/>
              <a:gd name="T33" fmla="*/ 24 h 151"/>
              <a:gd name="T34" fmla="*/ 147 w 152"/>
              <a:gd name="T35" fmla="*/ 75 h 151"/>
              <a:gd name="T36" fmla="*/ 127 w 152"/>
              <a:gd name="T37" fmla="*/ 125 h 151"/>
              <a:gd name="T38" fmla="*/ 74 w 152"/>
              <a:gd name="T39" fmla="*/ 86 h 151"/>
              <a:gd name="T40" fmla="*/ 74 w 152"/>
              <a:gd name="T41" fmla="*/ 39 h 151"/>
              <a:gd name="T42" fmla="*/ 76 w 152"/>
              <a:gd name="T43" fmla="*/ 37 h 151"/>
              <a:gd name="T44" fmla="*/ 78 w 152"/>
              <a:gd name="T45" fmla="*/ 39 h 151"/>
              <a:gd name="T46" fmla="*/ 78 w 152"/>
              <a:gd name="T47" fmla="*/ 86 h 151"/>
              <a:gd name="T48" fmla="*/ 76 w 152"/>
              <a:gd name="T49" fmla="*/ 88 h 151"/>
              <a:gd name="T50" fmla="*/ 74 w 152"/>
              <a:gd name="T51" fmla="*/ 86 h 151"/>
              <a:gd name="T52" fmla="*/ 76 w 152"/>
              <a:gd name="T53" fmla="*/ 104 h 151"/>
              <a:gd name="T54" fmla="*/ 70 w 152"/>
              <a:gd name="T55" fmla="*/ 109 h 151"/>
              <a:gd name="T56" fmla="*/ 76 w 152"/>
              <a:gd name="T57" fmla="*/ 115 h 151"/>
              <a:gd name="T58" fmla="*/ 81 w 152"/>
              <a:gd name="T59" fmla="*/ 109 h 151"/>
              <a:gd name="T60" fmla="*/ 76 w 152"/>
              <a:gd name="T61" fmla="*/ 104 h 151"/>
              <a:gd name="T62" fmla="*/ 76 w 152"/>
              <a:gd name="T63" fmla="*/ 111 h 151"/>
              <a:gd name="T64" fmla="*/ 74 w 152"/>
              <a:gd name="T65" fmla="*/ 109 h 151"/>
              <a:gd name="T66" fmla="*/ 76 w 152"/>
              <a:gd name="T67" fmla="*/ 108 h 151"/>
              <a:gd name="T68" fmla="*/ 77 w 152"/>
              <a:gd name="T69" fmla="*/ 109 h 151"/>
              <a:gd name="T70" fmla="*/ 76 w 152"/>
              <a:gd name="T71" fmla="*/ 11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2" h="151">
                <a:moveTo>
                  <a:pt x="129" y="21"/>
                </a:moveTo>
                <a:cubicBezTo>
                  <a:pt x="115" y="7"/>
                  <a:pt x="96" y="0"/>
                  <a:pt x="76" y="0"/>
                </a:cubicBezTo>
                <a:cubicBezTo>
                  <a:pt x="55" y="1"/>
                  <a:pt x="36" y="9"/>
                  <a:pt x="22" y="23"/>
                </a:cubicBezTo>
                <a:cubicBezTo>
                  <a:pt x="8" y="38"/>
                  <a:pt x="0" y="57"/>
                  <a:pt x="0" y="77"/>
                </a:cubicBezTo>
                <a:cubicBezTo>
                  <a:pt x="1" y="97"/>
                  <a:pt x="8" y="116"/>
                  <a:pt x="23" y="130"/>
                </a:cubicBezTo>
                <a:cubicBezTo>
                  <a:pt x="36" y="144"/>
                  <a:pt x="55" y="151"/>
                  <a:pt x="74" y="151"/>
                </a:cubicBezTo>
                <a:cubicBezTo>
                  <a:pt x="75" y="151"/>
                  <a:pt x="75" y="151"/>
                  <a:pt x="76" y="151"/>
                </a:cubicBezTo>
                <a:cubicBezTo>
                  <a:pt x="96" y="151"/>
                  <a:pt x="115" y="143"/>
                  <a:pt x="129" y="128"/>
                </a:cubicBezTo>
                <a:cubicBezTo>
                  <a:pt x="144" y="114"/>
                  <a:pt x="152" y="95"/>
                  <a:pt x="151" y="74"/>
                </a:cubicBezTo>
                <a:cubicBezTo>
                  <a:pt x="151" y="54"/>
                  <a:pt x="143" y="35"/>
                  <a:pt x="129" y="21"/>
                </a:cubicBezTo>
                <a:close/>
                <a:moveTo>
                  <a:pt x="127" y="125"/>
                </a:moveTo>
                <a:cubicBezTo>
                  <a:pt x="113" y="139"/>
                  <a:pt x="95" y="147"/>
                  <a:pt x="76" y="147"/>
                </a:cubicBezTo>
                <a:cubicBezTo>
                  <a:pt x="36" y="148"/>
                  <a:pt x="5" y="117"/>
                  <a:pt x="4" y="77"/>
                </a:cubicBezTo>
                <a:cubicBezTo>
                  <a:pt x="4" y="58"/>
                  <a:pt x="11" y="40"/>
                  <a:pt x="25" y="26"/>
                </a:cubicBezTo>
                <a:cubicBezTo>
                  <a:pt x="39" y="12"/>
                  <a:pt x="57" y="4"/>
                  <a:pt x="76" y="4"/>
                </a:cubicBezTo>
                <a:cubicBezTo>
                  <a:pt x="76" y="4"/>
                  <a:pt x="77" y="4"/>
                  <a:pt x="77" y="4"/>
                </a:cubicBezTo>
                <a:cubicBezTo>
                  <a:pt x="96" y="4"/>
                  <a:pt x="113" y="11"/>
                  <a:pt x="126" y="24"/>
                </a:cubicBezTo>
                <a:cubicBezTo>
                  <a:pt x="139" y="37"/>
                  <a:pt x="147" y="55"/>
                  <a:pt x="147" y="75"/>
                </a:cubicBezTo>
                <a:cubicBezTo>
                  <a:pt x="148" y="94"/>
                  <a:pt x="140" y="112"/>
                  <a:pt x="127" y="125"/>
                </a:cubicBezTo>
                <a:close/>
                <a:moveTo>
                  <a:pt x="74" y="86"/>
                </a:moveTo>
                <a:cubicBezTo>
                  <a:pt x="74" y="39"/>
                  <a:pt x="74" y="39"/>
                  <a:pt x="74" y="39"/>
                </a:cubicBezTo>
                <a:cubicBezTo>
                  <a:pt x="74" y="38"/>
                  <a:pt x="75" y="37"/>
                  <a:pt x="76" y="37"/>
                </a:cubicBezTo>
                <a:cubicBezTo>
                  <a:pt x="77" y="37"/>
                  <a:pt x="78" y="38"/>
                  <a:pt x="78" y="39"/>
                </a:cubicBezTo>
                <a:cubicBezTo>
                  <a:pt x="78" y="86"/>
                  <a:pt x="78" y="86"/>
                  <a:pt x="78" y="86"/>
                </a:cubicBezTo>
                <a:cubicBezTo>
                  <a:pt x="78" y="87"/>
                  <a:pt x="77" y="88"/>
                  <a:pt x="76" y="88"/>
                </a:cubicBezTo>
                <a:cubicBezTo>
                  <a:pt x="75" y="88"/>
                  <a:pt x="74" y="87"/>
                  <a:pt x="74" y="86"/>
                </a:cubicBezTo>
                <a:close/>
                <a:moveTo>
                  <a:pt x="76" y="104"/>
                </a:moveTo>
                <a:cubicBezTo>
                  <a:pt x="73" y="104"/>
                  <a:pt x="70" y="106"/>
                  <a:pt x="70" y="109"/>
                </a:cubicBezTo>
                <a:cubicBezTo>
                  <a:pt x="70" y="112"/>
                  <a:pt x="73" y="115"/>
                  <a:pt x="76" y="115"/>
                </a:cubicBezTo>
                <a:cubicBezTo>
                  <a:pt x="79" y="115"/>
                  <a:pt x="81" y="112"/>
                  <a:pt x="81" y="109"/>
                </a:cubicBezTo>
                <a:cubicBezTo>
                  <a:pt x="81" y="106"/>
                  <a:pt x="79" y="104"/>
                  <a:pt x="76" y="104"/>
                </a:cubicBezTo>
                <a:close/>
                <a:moveTo>
                  <a:pt x="76" y="111"/>
                </a:moveTo>
                <a:cubicBezTo>
                  <a:pt x="75" y="111"/>
                  <a:pt x="74" y="110"/>
                  <a:pt x="74" y="109"/>
                </a:cubicBezTo>
                <a:cubicBezTo>
                  <a:pt x="74" y="108"/>
                  <a:pt x="75" y="108"/>
                  <a:pt x="76" y="108"/>
                </a:cubicBezTo>
                <a:cubicBezTo>
                  <a:pt x="77" y="108"/>
                  <a:pt x="77" y="108"/>
                  <a:pt x="77" y="109"/>
                </a:cubicBezTo>
                <a:cubicBezTo>
                  <a:pt x="77" y="110"/>
                  <a:pt x="77" y="111"/>
                  <a:pt x="76" y="1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86B5D24D-C6B4-44FD-B28D-FA43C93FA752}"/>
              </a:ext>
            </a:extLst>
          </p:cNvPr>
          <p:cNvSpPr>
            <a:spLocks noEditPoints="1"/>
          </p:cNvSpPr>
          <p:nvPr/>
        </p:nvSpPr>
        <p:spPr bwMode="auto">
          <a:xfrm>
            <a:off x="4334498" y="1289625"/>
            <a:ext cx="749300" cy="747713"/>
          </a:xfrm>
          <a:custGeom>
            <a:avLst/>
            <a:gdLst>
              <a:gd name="T0" fmla="*/ 76 w 151"/>
              <a:gd name="T1" fmla="*/ 0 h 151"/>
              <a:gd name="T2" fmla="*/ 0 w 151"/>
              <a:gd name="T3" fmla="*/ 76 h 151"/>
              <a:gd name="T4" fmla="*/ 76 w 151"/>
              <a:gd name="T5" fmla="*/ 151 h 151"/>
              <a:gd name="T6" fmla="*/ 151 w 151"/>
              <a:gd name="T7" fmla="*/ 76 h 151"/>
              <a:gd name="T8" fmla="*/ 76 w 151"/>
              <a:gd name="T9" fmla="*/ 0 h 151"/>
              <a:gd name="T10" fmla="*/ 76 w 151"/>
              <a:gd name="T11" fmla="*/ 147 h 151"/>
              <a:gd name="T12" fmla="*/ 4 w 151"/>
              <a:gd name="T13" fmla="*/ 76 h 151"/>
              <a:gd name="T14" fmla="*/ 76 w 151"/>
              <a:gd name="T15" fmla="*/ 4 h 151"/>
              <a:gd name="T16" fmla="*/ 147 w 151"/>
              <a:gd name="T17" fmla="*/ 76 h 151"/>
              <a:gd name="T18" fmla="*/ 76 w 151"/>
              <a:gd name="T19" fmla="*/ 147 h 151"/>
              <a:gd name="T20" fmla="*/ 98 w 151"/>
              <a:gd name="T21" fmla="*/ 59 h 151"/>
              <a:gd name="T22" fmla="*/ 78 w 151"/>
              <a:gd name="T23" fmla="*/ 81 h 151"/>
              <a:gd name="T24" fmla="*/ 78 w 151"/>
              <a:gd name="T25" fmla="*/ 99 h 151"/>
              <a:gd name="T26" fmla="*/ 76 w 151"/>
              <a:gd name="T27" fmla="*/ 101 h 151"/>
              <a:gd name="T28" fmla="*/ 74 w 151"/>
              <a:gd name="T29" fmla="*/ 99 h 151"/>
              <a:gd name="T30" fmla="*/ 74 w 151"/>
              <a:gd name="T31" fmla="*/ 79 h 151"/>
              <a:gd name="T32" fmla="*/ 76 w 151"/>
              <a:gd name="T33" fmla="*/ 77 h 151"/>
              <a:gd name="T34" fmla="*/ 94 w 151"/>
              <a:gd name="T35" fmla="*/ 59 h 151"/>
              <a:gd name="T36" fmla="*/ 76 w 151"/>
              <a:gd name="T37" fmla="*/ 41 h 151"/>
              <a:gd name="T38" fmla="*/ 58 w 151"/>
              <a:gd name="T39" fmla="*/ 59 h 151"/>
              <a:gd name="T40" fmla="*/ 56 w 151"/>
              <a:gd name="T41" fmla="*/ 61 h 151"/>
              <a:gd name="T42" fmla="*/ 54 w 151"/>
              <a:gd name="T43" fmla="*/ 59 h 151"/>
              <a:gd name="T44" fmla="*/ 76 w 151"/>
              <a:gd name="T45" fmla="*/ 37 h 151"/>
              <a:gd name="T46" fmla="*/ 98 w 151"/>
              <a:gd name="T47" fmla="*/ 59 h 151"/>
              <a:gd name="T48" fmla="*/ 76 w 151"/>
              <a:gd name="T49" fmla="*/ 111 h 151"/>
              <a:gd name="T50" fmla="*/ 70 w 151"/>
              <a:gd name="T51" fmla="*/ 116 h 151"/>
              <a:gd name="T52" fmla="*/ 76 w 151"/>
              <a:gd name="T53" fmla="*/ 121 h 151"/>
              <a:gd name="T54" fmla="*/ 81 w 151"/>
              <a:gd name="T55" fmla="*/ 116 h 151"/>
              <a:gd name="T56" fmla="*/ 76 w 151"/>
              <a:gd name="T57" fmla="*/ 111 h 151"/>
              <a:gd name="T58" fmla="*/ 76 w 151"/>
              <a:gd name="T59" fmla="*/ 117 h 151"/>
              <a:gd name="T60" fmla="*/ 74 w 151"/>
              <a:gd name="T61" fmla="*/ 116 h 151"/>
              <a:gd name="T62" fmla="*/ 76 w 151"/>
              <a:gd name="T63" fmla="*/ 115 h 151"/>
              <a:gd name="T64" fmla="*/ 77 w 151"/>
              <a:gd name="T65" fmla="*/ 116 h 151"/>
              <a:gd name="T66" fmla="*/ 76 w 151"/>
              <a:gd name="T67" fmla="*/ 117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1" h="151">
                <a:moveTo>
                  <a:pt x="76" y="0"/>
                </a:moveTo>
                <a:cubicBezTo>
                  <a:pt x="34" y="0"/>
                  <a:pt x="0" y="34"/>
                  <a:pt x="0" y="76"/>
                </a:cubicBezTo>
                <a:cubicBezTo>
                  <a:pt x="0" y="117"/>
                  <a:pt x="34" y="151"/>
                  <a:pt x="76" y="151"/>
                </a:cubicBezTo>
                <a:cubicBezTo>
                  <a:pt x="117" y="151"/>
                  <a:pt x="151" y="117"/>
                  <a:pt x="151" y="76"/>
                </a:cubicBezTo>
                <a:cubicBezTo>
                  <a:pt x="151" y="34"/>
                  <a:pt x="117" y="0"/>
                  <a:pt x="76" y="0"/>
                </a:cubicBezTo>
                <a:close/>
                <a:moveTo>
                  <a:pt x="76" y="147"/>
                </a:moveTo>
                <a:cubicBezTo>
                  <a:pt x="36" y="147"/>
                  <a:pt x="4" y="115"/>
                  <a:pt x="4" y="76"/>
                </a:cubicBezTo>
                <a:cubicBezTo>
                  <a:pt x="4" y="36"/>
                  <a:pt x="36" y="4"/>
                  <a:pt x="76" y="4"/>
                </a:cubicBezTo>
                <a:cubicBezTo>
                  <a:pt x="115" y="4"/>
                  <a:pt x="147" y="36"/>
                  <a:pt x="147" y="76"/>
                </a:cubicBezTo>
                <a:cubicBezTo>
                  <a:pt x="147" y="115"/>
                  <a:pt x="115" y="147"/>
                  <a:pt x="76" y="147"/>
                </a:cubicBezTo>
                <a:close/>
                <a:moveTo>
                  <a:pt x="98" y="59"/>
                </a:moveTo>
                <a:cubicBezTo>
                  <a:pt x="98" y="71"/>
                  <a:pt x="89" y="80"/>
                  <a:pt x="78" y="81"/>
                </a:cubicBezTo>
                <a:cubicBezTo>
                  <a:pt x="78" y="99"/>
                  <a:pt x="78" y="99"/>
                  <a:pt x="78" y="99"/>
                </a:cubicBezTo>
                <a:cubicBezTo>
                  <a:pt x="78" y="100"/>
                  <a:pt x="77" y="101"/>
                  <a:pt x="76" y="101"/>
                </a:cubicBezTo>
                <a:cubicBezTo>
                  <a:pt x="75" y="101"/>
                  <a:pt x="74" y="100"/>
                  <a:pt x="74" y="99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78"/>
                  <a:pt x="75" y="77"/>
                  <a:pt x="76" y="77"/>
                </a:cubicBezTo>
                <a:cubicBezTo>
                  <a:pt x="86" y="77"/>
                  <a:pt x="94" y="69"/>
                  <a:pt x="94" y="59"/>
                </a:cubicBezTo>
                <a:cubicBezTo>
                  <a:pt x="94" y="49"/>
                  <a:pt x="86" y="41"/>
                  <a:pt x="76" y="41"/>
                </a:cubicBezTo>
                <a:cubicBezTo>
                  <a:pt x="66" y="41"/>
                  <a:pt x="58" y="49"/>
                  <a:pt x="58" y="59"/>
                </a:cubicBezTo>
                <a:cubicBezTo>
                  <a:pt x="58" y="60"/>
                  <a:pt x="57" y="61"/>
                  <a:pt x="56" y="61"/>
                </a:cubicBezTo>
                <a:cubicBezTo>
                  <a:pt x="55" y="61"/>
                  <a:pt x="54" y="60"/>
                  <a:pt x="54" y="59"/>
                </a:cubicBezTo>
                <a:cubicBezTo>
                  <a:pt x="54" y="47"/>
                  <a:pt x="64" y="37"/>
                  <a:pt x="76" y="37"/>
                </a:cubicBezTo>
                <a:cubicBezTo>
                  <a:pt x="88" y="37"/>
                  <a:pt x="98" y="47"/>
                  <a:pt x="98" y="59"/>
                </a:cubicBezTo>
                <a:close/>
                <a:moveTo>
                  <a:pt x="76" y="111"/>
                </a:moveTo>
                <a:cubicBezTo>
                  <a:pt x="73" y="111"/>
                  <a:pt x="70" y="113"/>
                  <a:pt x="70" y="116"/>
                </a:cubicBezTo>
                <a:cubicBezTo>
                  <a:pt x="70" y="119"/>
                  <a:pt x="73" y="121"/>
                  <a:pt x="76" y="121"/>
                </a:cubicBezTo>
                <a:cubicBezTo>
                  <a:pt x="79" y="121"/>
                  <a:pt x="81" y="119"/>
                  <a:pt x="81" y="116"/>
                </a:cubicBezTo>
                <a:cubicBezTo>
                  <a:pt x="81" y="113"/>
                  <a:pt x="79" y="111"/>
                  <a:pt x="76" y="111"/>
                </a:cubicBezTo>
                <a:close/>
                <a:moveTo>
                  <a:pt x="76" y="117"/>
                </a:moveTo>
                <a:cubicBezTo>
                  <a:pt x="75" y="117"/>
                  <a:pt x="74" y="117"/>
                  <a:pt x="74" y="116"/>
                </a:cubicBezTo>
                <a:cubicBezTo>
                  <a:pt x="74" y="115"/>
                  <a:pt x="75" y="115"/>
                  <a:pt x="76" y="115"/>
                </a:cubicBezTo>
                <a:cubicBezTo>
                  <a:pt x="76" y="115"/>
                  <a:pt x="77" y="115"/>
                  <a:pt x="77" y="116"/>
                </a:cubicBezTo>
                <a:cubicBezTo>
                  <a:pt x="77" y="117"/>
                  <a:pt x="76" y="117"/>
                  <a:pt x="76" y="1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9AB871A5-AC17-4BFC-95A8-F66C06C76841}"/>
              </a:ext>
            </a:extLst>
          </p:cNvPr>
          <p:cNvSpPr>
            <a:spLocks noEditPoints="1"/>
          </p:cNvSpPr>
          <p:nvPr/>
        </p:nvSpPr>
        <p:spPr bwMode="auto">
          <a:xfrm>
            <a:off x="5463539" y="1277379"/>
            <a:ext cx="747713" cy="747713"/>
          </a:xfrm>
          <a:custGeom>
            <a:avLst/>
            <a:gdLst>
              <a:gd name="T0" fmla="*/ 76 w 151"/>
              <a:gd name="T1" fmla="*/ 0 h 151"/>
              <a:gd name="T2" fmla="*/ 0 w 151"/>
              <a:gd name="T3" fmla="*/ 76 h 151"/>
              <a:gd name="T4" fmla="*/ 76 w 151"/>
              <a:gd name="T5" fmla="*/ 151 h 151"/>
              <a:gd name="T6" fmla="*/ 151 w 151"/>
              <a:gd name="T7" fmla="*/ 76 h 151"/>
              <a:gd name="T8" fmla="*/ 76 w 151"/>
              <a:gd name="T9" fmla="*/ 0 h 151"/>
              <a:gd name="T10" fmla="*/ 76 w 151"/>
              <a:gd name="T11" fmla="*/ 147 h 151"/>
              <a:gd name="T12" fmla="*/ 4 w 151"/>
              <a:gd name="T13" fmla="*/ 76 h 151"/>
              <a:gd name="T14" fmla="*/ 76 w 151"/>
              <a:gd name="T15" fmla="*/ 4 h 151"/>
              <a:gd name="T16" fmla="*/ 147 w 151"/>
              <a:gd name="T17" fmla="*/ 76 h 151"/>
              <a:gd name="T18" fmla="*/ 76 w 151"/>
              <a:gd name="T19" fmla="*/ 147 h 151"/>
              <a:gd name="T20" fmla="*/ 98 w 151"/>
              <a:gd name="T21" fmla="*/ 123 h 151"/>
              <a:gd name="T22" fmla="*/ 96 w 151"/>
              <a:gd name="T23" fmla="*/ 125 h 151"/>
              <a:gd name="T24" fmla="*/ 56 w 151"/>
              <a:gd name="T25" fmla="*/ 125 h 151"/>
              <a:gd name="T26" fmla="*/ 54 w 151"/>
              <a:gd name="T27" fmla="*/ 123 h 151"/>
              <a:gd name="T28" fmla="*/ 56 w 151"/>
              <a:gd name="T29" fmla="*/ 121 h 151"/>
              <a:gd name="T30" fmla="*/ 74 w 151"/>
              <a:gd name="T31" fmla="*/ 121 h 151"/>
              <a:gd name="T32" fmla="*/ 74 w 151"/>
              <a:gd name="T33" fmla="*/ 119 h 151"/>
              <a:gd name="T34" fmla="*/ 74 w 151"/>
              <a:gd name="T35" fmla="*/ 64 h 151"/>
              <a:gd name="T36" fmla="*/ 62 w 151"/>
              <a:gd name="T37" fmla="*/ 64 h 151"/>
              <a:gd name="T38" fmla="*/ 60 w 151"/>
              <a:gd name="T39" fmla="*/ 62 h 151"/>
              <a:gd name="T40" fmla="*/ 62 w 151"/>
              <a:gd name="T41" fmla="*/ 60 h 151"/>
              <a:gd name="T42" fmla="*/ 76 w 151"/>
              <a:gd name="T43" fmla="*/ 60 h 151"/>
              <a:gd name="T44" fmla="*/ 78 w 151"/>
              <a:gd name="T45" fmla="*/ 62 h 151"/>
              <a:gd name="T46" fmla="*/ 78 w 151"/>
              <a:gd name="T47" fmla="*/ 119 h 151"/>
              <a:gd name="T48" fmla="*/ 77 w 151"/>
              <a:gd name="T49" fmla="*/ 121 h 151"/>
              <a:gd name="T50" fmla="*/ 96 w 151"/>
              <a:gd name="T51" fmla="*/ 121 h 151"/>
              <a:gd name="T52" fmla="*/ 98 w 151"/>
              <a:gd name="T53" fmla="*/ 123 h 151"/>
              <a:gd name="T54" fmla="*/ 72 w 151"/>
              <a:gd name="T55" fmla="*/ 41 h 151"/>
              <a:gd name="T56" fmla="*/ 78 w 151"/>
              <a:gd name="T57" fmla="*/ 36 h 151"/>
              <a:gd name="T58" fmla="*/ 72 w 151"/>
              <a:gd name="T59" fmla="*/ 30 h 151"/>
              <a:gd name="T60" fmla="*/ 67 w 151"/>
              <a:gd name="T61" fmla="*/ 36 h 151"/>
              <a:gd name="T62" fmla="*/ 72 w 151"/>
              <a:gd name="T63" fmla="*/ 41 h 151"/>
              <a:gd name="T64" fmla="*/ 72 w 151"/>
              <a:gd name="T65" fmla="*/ 34 h 151"/>
              <a:gd name="T66" fmla="*/ 74 w 151"/>
              <a:gd name="T67" fmla="*/ 36 h 151"/>
              <a:gd name="T68" fmla="*/ 72 w 151"/>
              <a:gd name="T69" fmla="*/ 37 h 151"/>
              <a:gd name="T70" fmla="*/ 71 w 151"/>
              <a:gd name="T71" fmla="*/ 36 h 151"/>
              <a:gd name="T72" fmla="*/ 72 w 151"/>
              <a:gd name="T73" fmla="*/ 34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1" h="151">
                <a:moveTo>
                  <a:pt x="76" y="0"/>
                </a:moveTo>
                <a:cubicBezTo>
                  <a:pt x="34" y="0"/>
                  <a:pt x="0" y="34"/>
                  <a:pt x="0" y="76"/>
                </a:cubicBezTo>
                <a:cubicBezTo>
                  <a:pt x="0" y="117"/>
                  <a:pt x="34" y="151"/>
                  <a:pt x="76" y="151"/>
                </a:cubicBezTo>
                <a:cubicBezTo>
                  <a:pt x="117" y="151"/>
                  <a:pt x="151" y="117"/>
                  <a:pt x="151" y="76"/>
                </a:cubicBezTo>
                <a:cubicBezTo>
                  <a:pt x="151" y="34"/>
                  <a:pt x="117" y="0"/>
                  <a:pt x="76" y="0"/>
                </a:cubicBezTo>
                <a:close/>
                <a:moveTo>
                  <a:pt x="76" y="147"/>
                </a:moveTo>
                <a:cubicBezTo>
                  <a:pt x="36" y="147"/>
                  <a:pt x="4" y="115"/>
                  <a:pt x="4" y="76"/>
                </a:cubicBezTo>
                <a:cubicBezTo>
                  <a:pt x="4" y="36"/>
                  <a:pt x="36" y="4"/>
                  <a:pt x="76" y="4"/>
                </a:cubicBezTo>
                <a:cubicBezTo>
                  <a:pt x="115" y="4"/>
                  <a:pt x="147" y="36"/>
                  <a:pt x="147" y="76"/>
                </a:cubicBezTo>
                <a:cubicBezTo>
                  <a:pt x="147" y="115"/>
                  <a:pt x="115" y="147"/>
                  <a:pt x="76" y="147"/>
                </a:cubicBezTo>
                <a:close/>
                <a:moveTo>
                  <a:pt x="98" y="123"/>
                </a:moveTo>
                <a:cubicBezTo>
                  <a:pt x="98" y="124"/>
                  <a:pt x="97" y="125"/>
                  <a:pt x="96" y="125"/>
                </a:cubicBezTo>
                <a:cubicBezTo>
                  <a:pt x="56" y="125"/>
                  <a:pt x="56" y="125"/>
                  <a:pt x="56" y="125"/>
                </a:cubicBezTo>
                <a:cubicBezTo>
                  <a:pt x="54" y="125"/>
                  <a:pt x="54" y="124"/>
                  <a:pt x="54" y="123"/>
                </a:cubicBezTo>
                <a:cubicBezTo>
                  <a:pt x="54" y="121"/>
                  <a:pt x="54" y="121"/>
                  <a:pt x="56" y="121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74" y="120"/>
                  <a:pt x="74" y="120"/>
                  <a:pt x="74" y="119"/>
                </a:cubicBezTo>
                <a:cubicBezTo>
                  <a:pt x="74" y="64"/>
                  <a:pt x="74" y="64"/>
                  <a:pt x="74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61" y="64"/>
                  <a:pt x="60" y="63"/>
                  <a:pt x="60" y="62"/>
                </a:cubicBezTo>
                <a:cubicBezTo>
                  <a:pt x="60" y="61"/>
                  <a:pt x="61" y="60"/>
                  <a:pt x="62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7" y="60"/>
                  <a:pt x="78" y="61"/>
                  <a:pt x="78" y="62"/>
                </a:cubicBezTo>
                <a:cubicBezTo>
                  <a:pt x="78" y="119"/>
                  <a:pt x="78" y="119"/>
                  <a:pt x="78" y="119"/>
                </a:cubicBezTo>
                <a:cubicBezTo>
                  <a:pt x="78" y="120"/>
                  <a:pt x="77" y="120"/>
                  <a:pt x="77" y="121"/>
                </a:cubicBezTo>
                <a:cubicBezTo>
                  <a:pt x="96" y="121"/>
                  <a:pt x="96" y="121"/>
                  <a:pt x="96" y="121"/>
                </a:cubicBezTo>
                <a:cubicBezTo>
                  <a:pt x="97" y="121"/>
                  <a:pt x="98" y="121"/>
                  <a:pt x="98" y="123"/>
                </a:cubicBezTo>
                <a:close/>
                <a:moveTo>
                  <a:pt x="72" y="41"/>
                </a:moveTo>
                <a:cubicBezTo>
                  <a:pt x="75" y="41"/>
                  <a:pt x="78" y="39"/>
                  <a:pt x="78" y="36"/>
                </a:cubicBezTo>
                <a:cubicBezTo>
                  <a:pt x="78" y="33"/>
                  <a:pt x="75" y="30"/>
                  <a:pt x="72" y="30"/>
                </a:cubicBezTo>
                <a:cubicBezTo>
                  <a:pt x="69" y="30"/>
                  <a:pt x="67" y="33"/>
                  <a:pt x="67" y="36"/>
                </a:cubicBezTo>
                <a:cubicBezTo>
                  <a:pt x="67" y="39"/>
                  <a:pt x="69" y="41"/>
                  <a:pt x="72" y="41"/>
                </a:cubicBezTo>
                <a:close/>
                <a:moveTo>
                  <a:pt x="72" y="34"/>
                </a:moveTo>
                <a:cubicBezTo>
                  <a:pt x="73" y="34"/>
                  <a:pt x="74" y="35"/>
                  <a:pt x="74" y="36"/>
                </a:cubicBezTo>
                <a:cubicBezTo>
                  <a:pt x="74" y="36"/>
                  <a:pt x="73" y="37"/>
                  <a:pt x="72" y="37"/>
                </a:cubicBezTo>
                <a:cubicBezTo>
                  <a:pt x="72" y="37"/>
                  <a:pt x="71" y="36"/>
                  <a:pt x="71" y="36"/>
                </a:cubicBezTo>
                <a:cubicBezTo>
                  <a:pt x="71" y="35"/>
                  <a:pt x="72" y="34"/>
                  <a:pt x="72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F3973CC8-9D5E-4F7D-88AE-237145035B8D}"/>
              </a:ext>
            </a:extLst>
          </p:cNvPr>
          <p:cNvSpPr>
            <a:spLocks noEditPoints="1"/>
          </p:cNvSpPr>
          <p:nvPr/>
        </p:nvSpPr>
        <p:spPr bwMode="auto">
          <a:xfrm>
            <a:off x="7941234" y="1333585"/>
            <a:ext cx="749300" cy="746125"/>
          </a:xfrm>
          <a:custGeom>
            <a:avLst/>
            <a:gdLst>
              <a:gd name="T0" fmla="*/ 76 w 151"/>
              <a:gd name="T1" fmla="*/ 0 h 151"/>
              <a:gd name="T2" fmla="*/ 0 w 151"/>
              <a:gd name="T3" fmla="*/ 76 h 151"/>
              <a:gd name="T4" fmla="*/ 76 w 151"/>
              <a:gd name="T5" fmla="*/ 151 h 151"/>
              <a:gd name="T6" fmla="*/ 151 w 151"/>
              <a:gd name="T7" fmla="*/ 76 h 151"/>
              <a:gd name="T8" fmla="*/ 76 w 151"/>
              <a:gd name="T9" fmla="*/ 0 h 151"/>
              <a:gd name="T10" fmla="*/ 76 w 151"/>
              <a:gd name="T11" fmla="*/ 147 h 151"/>
              <a:gd name="T12" fmla="*/ 4 w 151"/>
              <a:gd name="T13" fmla="*/ 76 h 151"/>
              <a:gd name="T14" fmla="*/ 76 w 151"/>
              <a:gd name="T15" fmla="*/ 4 h 151"/>
              <a:gd name="T16" fmla="*/ 147 w 151"/>
              <a:gd name="T17" fmla="*/ 76 h 151"/>
              <a:gd name="T18" fmla="*/ 76 w 151"/>
              <a:gd name="T19" fmla="*/ 147 h 151"/>
              <a:gd name="T20" fmla="*/ 114 w 151"/>
              <a:gd name="T21" fmla="*/ 81 h 151"/>
              <a:gd name="T22" fmla="*/ 114 w 151"/>
              <a:gd name="T23" fmla="*/ 84 h 151"/>
              <a:gd name="T24" fmla="*/ 77 w 151"/>
              <a:gd name="T25" fmla="*/ 121 h 151"/>
              <a:gd name="T26" fmla="*/ 77 w 151"/>
              <a:gd name="T27" fmla="*/ 121 h 151"/>
              <a:gd name="T28" fmla="*/ 76 w 151"/>
              <a:gd name="T29" fmla="*/ 121 h 151"/>
              <a:gd name="T30" fmla="*/ 76 w 151"/>
              <a:gd name="T31" fmla="*/ 121 h 151"/>
              <a:gd name="T32" fmla="*/ 75 w 151"/>
              <a:gd name="T33" fmla="*/ 121 h 151"/>
              <a:gd name="T34" fmla="*/ 75 w 151"/>
              <a:gd name="T35" fmla="*/ 121 h 151"/>
              <a:gd name="T36" fmla="*/ 74 w 151"/>
              <a:gd name="T37" fmla="*/ 121 h 151"/>
              <a:gd name="T38" fmla="*/ 38 w 151"/>
              <a:gd name="T39" fmla="*/ 84 h 151"/>
              <a:gd name="T40" fmla="*/ 38 w 151"/>
              <a:gd name="T41" fmla="*/ 81 h 151"/>
              <a:gd name="T42" fmla="*/ 40 w 151"/>
              <a:gd name="T43" fmla="*/ 81 h 151"/>
              <a:gd name="T44" fmla="*/ 74 w 151"/>
              <a:gd name="T45" fmla="*/ 114 h 151"/>
              <a:gd name="T46" fmla="*/ 74 w 151"/>
              <a:gd name="T47" fmla="*/ 32 h 151"/>
              <a:gd name="T48" fmla="*/ 76 w 151"/>
              <a:gd name="T49" fmla="*/ 30 h 151"/>
              <a:gd name="T50" fmla="*/ 78 w 151"/>
              <a:gd name="T51" fmla="*/ 32 h 151"/>
              <a:gd name="T52" fmla="*/ 78 w 151"/>
              <a:gd name="T53" fmla="*/ 114 h 151"/>
              <a:gd name="T54" fmla="*/ 111 w 151"/>
              <a:gd name="T55" fmla="*/ 81 h 151"/>
              <a:gd name="T56" fmla="*/ 114 w 151"/>
              <a:gd name="T57" fmla="*/ 8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51" h="151">
                <a:moveTo>
                  <a:pt x="76" y="0"/>
                </a:moveTo>
                <a:cubicBezTo>
                  <a:pt x="34" y="0"/>
                  <a:pt x="0" y="34"/>
                  <a:pt x="0" y="76"/>
                </a:cubicBezTo>
                <a:cubicBezTo>
                  <a:pt x="0" y="117"/>
                  <a:pt x="34" y="151"/>
                  <a:pt x="76" y="151"/>
                </a:cubicBezTo>
                <a:cubicBezTo>
                  <a:pt x="117" y="151"/>
                  <a:pt x="151" y="117"/>
                  <a:pt x="151" y="76"/>
                </a:cubicBezTo>
                <a:cubicBezTo>
                  <a:pt x="151" y="34"/>
                  <a:pt x="117" y="0"/>
                  <a:pt x="76" y="0"/>
                </a:cubicBezTo>
                <a:close/>
                <a:moveTo>
                  <a:pt x="76" y="147"/>
                </a:moveTo>
                <a:cubicBezTo>
                  <a:pt x="36" y="147"/>
                  <a:pt x="4" y="115"/>
                  <a:pt x="4" y="76"/>
                </a:cubicBezTo>
                <a:cubicBezTo>
                  <a:pt x="4" y="36"/>
                  <a:pt x="36" y="4"/>
                  <a:pt x="76" y="4"/>
                </a:cubicBezTo>
                <a:cubicBezTo>
                  <a:pt x="115" y="4"/>
                  <a:pt x="147" y="36"/>
                  <a:pt x="147" y="76"/>
                </a:cubicBezTo>
                <a:cubicBezTo>
                  <a:pt x="147" y="115"/>
                  <a:pt x="115" y="147"/>
                  <a:pt x="76" y="147"/>
                </a:cubicBezTo>
                <a:close/>
                <a:moveTo>
                  <a:pt x="114" y="81"/>
                </a:moveTo>
                <a:cubicBezTo>
                  <a:pt x="115" y="82"/>
                  <a:pt x="115" y="83"/>
                  <a:pt x="114" y="84"/>
                </a:cubicBezTo>
                <a:cubicBezTo>
                  <a:pt x="77" y="121"/>
                  <a:pt x="77" y="121"/>
                  <a:pt x="77" y="121"/>
                </a:cubicBezTo>
                <a:cubicBezTo>
                  <a:pt x="77" y="121"/>
                  <a:pt x="77" y="121"/>
                  <a:pt x="77" y="121"/>
                </a:cubicBezTo>
                <a:cubicBezTo>
                  <a:pt x="77" y="121"/>
                  <a:pt x="77" y="121"/>
                  <a:pt x="76" y="121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76" y="121"/>
                  <a:pt x="75" y="121"/>
                  <a:pt x="75" y="121"/>
                </a:cubicBezTo>
                <a:cubicBezTo>
                  <a:pt x="75" y="121"/>
                  <a:pt x="75" y="121"/>
                  <a:pt x="75" y="121"/>
                </a:cubicBezTo>
                <a:cubicBezTo>
                  <a:pt x="75" y="121"/>
                  <a:pt x="75" y="121"/>
                  <a:pt x="74" y="121"/>
                </a:cubicBezTo>
                <a:cubicBezTo>
                  <a:pt x="38" y="84"/>
                  <a:pt x="38" y="84"/>
                  <a:pt x="38" y="84"/>
                </a:cubicBezTo>
                <a:cubicBezTo>
                  <a:pt x="37" y="83"/>
                  <a:pt x="37" y="82"/>
                  <a:pt x="38" y="81"/>
                </a:cubicBezTo>
                <a:cubicBezTo>
                  <a:pt x="38" y="80"/>
                  <a:pt x="40" y="80"/>
                  <a:pt x="40" y="81"/>
                </a:cubicBezTo>
                <a:cubicBezTo>
                  <a:pt x="74" y="114"/>
                  <a:pt x="74" y="114"/>
                  <a:pt x="74" y="114"/>
                </a:cubicBezTo>
                <a:cubicBezTo>
                  <a:pt x="74" y="32"/>
                  <a:pt x="74" y="32"/>
                  <a:pt x="74" y="32"/>
                </a:cubicBezTo>
                <a:cubicBezTo>
                  <a:pt x="74" y="31"/>
                  <a:pt x="75" y="30"/>
                  <a:pt x="76" y="30"/>
                </a:cubicBezTo>
                <a:cubicBezTo>
                  <a:pt x="77" y="30"/>
                  <a:pt x="78" y="31"/>
                  <a:pt x="78" y="32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111" y="81"/>
                  <a:pt x="111" y="81"/>
                  <a:pt x="111" y="81"/>
                </a:cubicBezTo>
                <a:cubicBezTo>
                  <a:pt x="112" y="80"/>
                  <a:pt x="113" y="80"/>
                  <a:pt x="114" y="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7133CA57-29E7-432E-9EF0-44B77B1BD3E4}"/>
              </a:ext>
            </a:extLst>
          </p:cNvPr>
          <p:cNvSpPr>
            <a:spLocks noEditPoints="1"/>
          </p:cNvSpPr>
          <p:nvPr/>
        </p:nvSpPr>
        <p:spPr bwMode="auto">
          <a:xfrm>
            <a:off x="9300540" y="1350293"/>
            <a:ext cx="749300" cy="746125"/>
          </a:xfrm>
          <a:custGeom>
            <a:avLst/>
            <a:gdLst>
              <a:gd name="T0" fmla="*/ 76 w 151"/>
              <a:gd name="T1" fmla="*/ 0 h 151"/>
              <a:gd name="T2" fmla="*/ 0 w 151"/>
              <a:gd name="T3" fmla="*/ 76 h 151"/>
              <a:gd name="T4" fmla="*/ 76 w 151"/>
              <a:gd name="T5" fmla="*/ 151 h 151"/>
              <a:gd name="T6" fmla="*/ 151 w 151"/>
              <a:gd name="T7" fmla="*/ 76 h 151"/>
              <a:gd name="T8" fmla="*/ 76 w 151"/>
              <a:gd name="T9" fmla="*/ 0 h 151"/>
              <a:gd name="T10" fmla="*/ 76 w 151"/>
              <a:gd name="T11" fmla="*/ 147 h 151"/>
              <a:gd name="T12" fmla="*/ 4 w 151"/>
              <a:gd name="T13" fmla="*/ 76 h 151"/>
              <a:gd name="T14" fmla="*/ 76 w 151"/>
              <a:gd name="T15" fmla="*/ 4 h 151"/>
              <a:gd name="T16" fmla="*/ 147 w 151"/>
              <a:gd name="T17" fmla="*/ 76 h 151"/>
              <a:gd name="T18" fmla="*/ 76 w 151"/>
              <a:gd name="T19" fmla="*/ 147 h 151"/>
              <a:gd name="T20" fmla="*/ 114 w 151"/>
              <a:gd name="T21" fmla="*/ 68 h 151"/>
              <a:gd name="T22" fmla="*/ 114 w 151"/>
              <a:gd name="T23" fmla="*/ 70 h 151"/>
              <a:gd name="T24" fmla="*/ 112 w 151"/>
              <a:gd name="T25" fmla="*/ 71 h 151"/>
              <a:gd name="T26" fmla="*/ 111 w 151"/>
              <a:gd name="T27" fmla="*/ 70 h 151"/>
              <a:gd name="T28" fmla="*/ 78 w 151"/>
              <a:gd name="T29" fmla="*/ 37 h 151"/>
              <a:gd name="T30" fmla="*/ 78 w 151"/>
              <a:gd name="T31" fmla="*/ 119 h 151"/>
              <a:gd name="T32" fmla="*/ 76 w 151"/>
              <a:gd name="T33" fmla="*/ 121 h 151"/>
              <a:gd name="T34" fmla="*/ 74 w 151"/>
              <a:gd name="T35" fmla="*/ 119 h 151"/>
              <a:gd name="T36" fmla="*/ 74 w 151"/>
              <a:gd name="T37" fmla="*/ 37 h 151"/>
              <a:gd name="T38" fmla="*/ 40 w 151"/>
              <a:gd name="T39" fmla="*/ 70 h 151"/>
              <a:gd name="T40" fmla="*/ 37 w 151"/>
              <a:gd name="T41" fmla="*/ 70 h 151"/>
              <a:gd name="T42" fmla="*/ 37 w 151"/>
              <a:gd name="T43" fmla="*/ 68 h 151"/>
              <a:gd name="T44" fmla="*/ 74 w 151"/>
              <a:gd name="T45" fmla="*/ 31 h 151"/>
              <a:gd name="T46" fmla="*/ 75 w 151"/>
              <a:gd name="T47" fmla="*/ 30 h 151"/>
              <a:gd name="T48" fmla="*/ 75 w 151"/>
              <a:gd name="T49" fmla="*/ 30 h 151"/>
              <a:gd name="T50" fmla="*/ 76 w 151"/>
              <a:gd name="T51" fmla="*/ 30 h 151"/>
              <a:gd name="T52" fmla="*/ 76 w 151"/>
              <a:gd name="T53" fmla="*/ 30 h 151"/>
              <a:gd name="T54" fmla="*/ 76 w 151"/>
              <a:gd name="T55" fmla="*/ 30 h 151"/>
              <a:gd name="T56" fmla="*/ 77 w 151"/>
              <a:gd name="T57" fmla="*/ 31 h 151"/>
              <a:gd name="T58" fmla="*/ 114 w 151"/>
              <a:gd name="T59" fmla="*/ 68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51" h="151">
                <a:moveTo>
                  <a:pt x="76" y="0"/>
                </a:moveTo>
                <a:cubicBezTo>
                  <a:pt x="34" y="0"/>
                  <a:pt x="0" y="34"/>
                  <a:pt x="0" y="76"/>
                </a:cubicBezTo>
                <a:cubicBezTo>
                  <a:pt x="0" y="117"/>
                  <a:pt x="34" y="151"/>
                  <a:pt x="76" y="151"/>
                </a:cubicBezTo>
                <a:cubicBezTo>
                  <a:pt x="117" y="151"/>
                  <a:pt x="151" y="117"/>
                  <a:pt x="151" y="76"/>
                </a:cubicBezTo>
                <a:cubicBezTo>
                  <a:pt x="151" y="34"/>
                  <a:pt x="117" y="0"/>
                  <a:pt x="76" y="0"/>
                </a:cubicBezTo>
                <a:close/>
                <a:moveTo>
                  <a:pt x="76" y="147"/>
                </a:moveTo>
                <a:cubicBezTo>
                  <a:pt x="36" y="147"/>
                  <a:pt x="4" y="115"/>
                  <a:pt x="4" y="76"/>
                </a:cubicBezTo>
                <a:cubicBezTo>
                  <a:pt x="4" y="36"/>
                  <a:pt x="36" y="4"/>
                  <a:pt x="76" y="4"/>
                </a:cubicBezTo>
                <a:cubicBezTo>
                  <a:pt x="115" y="4"/>
                  <a:pt x="147" y="36"/>
                  <a:pt x="147" y="76"/>
                </a:cubicBezTo>
                <a:cubicBezTo>
                  <a:pt x="147" y="115"/>
                  <a:pt x="115" y="147"/>
                  <a:pt x="76" y="147"/>
                </a:cubicBezTo>
                <a:close/>
                <a:moveTo>
                  <a:pt x="114" y="68"/>
                </a:moveTo>
                <a:cubicBezTo>
                  <a:pt x="115" y="68"/>
                  <a:pt x="115" y="70"/>
                  <a:pt x="114" y="70"/>
                </a:cubicBezTo>
                <a:cubicBezTo>
                  <a:pt x="114" y="71"/>
                  <a:pt x="113" y="71"/>
                  <a:pt x="112" y="71"/>
                </a:cubicBezTo>
                <a:cubicBezTo>
                  <a:pt x="112" y="71"/>
                  <a:pt x="111" y="71"/>
                  <a:pt x="111" y="70"/>
                </a:cubicBezTo>
                <a:cubicBezTo>
                  <a:pt x="78" y="37"/>
                  <a:pt x="78" y="37"/>
                  <a:pt x="78" y="37"/>
                </a:cubicBezTo>
                <a:cubicBezTo>
                  <a:pt x="78" y="119"/>
                  <a:pt x="78" y="119"/>
                  <a:pt x="78" y="119"/>
                </a:cubicBezTo>
                <a:cubicBezTo>
                  <a:pt x="78" y="120"/>
                  <a:pt x="77" y="121"/>
                  <a:pt x="76" y="121"/>
                </a:cubicBezTo>
                <a:cubicBezTo>
                  <a:pt x="75" y="121"/>
                  <a:pt x="74" y="120"/>
                  <a:pt x="74" y="119"/>
                </a:cubicBezTo>
                <a:cubicBezTo>
                  <a:pt x="74" y="37"/>
                  <a:pt x="74" y="37"/>
                  <a:pt x="74" y="37"/>
                </a:cubicBezTo>
                <a:cubicBezTo>
                  <a:pt x="40" y="70"/>
                  <a:pt x="40" y="70"/>
                  <a:pt x="40" y="70"/>
                </a:cubicBezTo>
                <a:cubicBezTo>
                  <a:pt x="40" y="71"/>
                  <a:pt x="38" y="71"/>
                  <a:pt x="37" y="70"/>
                </a:cubicBezTo>
                <a:cubicBezTo>
                  <a:pt x="37" y="70"/>
                  <a:pt x="37" y="68"/>
                  <a:pt x="37" y="68"/>
                </a:cubicBezTo>
                <a:cubicBezTo>
                  <a:pt x="74" y="31"/>
                  <a:pt x="74" y="31"/>
                  <a:pt x="74" y="31"/>
                </a:cubicBezTo>
                <a:cubicBezTo>
                  <a:pt x="74" y="31"/>
                  <a:pt x="75" y="31"/>
                  <a:pt x="75" y="30"/>
                </a:cubicBezTo>
                <a:cubicBezTo>
                  <a:pt x="75" y="30"/>
                  <a:pt x="75" y="30"/>
                  <a:pt x="75" y="30"/>
                </a:cubicBezTo>
                <a:cubicBezTo>
                  <a:pt x="75" y="30"/>
                  <a:pt x="75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7" y="31"/>
                  <a:pt x="77" y="31"/>
                  <a:pt x="77" y="31"/>
                </a:cubicBezTo>
                <a:lnTo>
                  <a:pt x="114" y="6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82081A3C-EF7B-4BB8-A9DF-B3D338949EFC}"/>
              </a:ext>
            </a:extLst>
          </p:cNvPr>
          <p:cNvSpPr>
            <a:spLocks noEditPoints="1"/>
          </p:cNvSpPr>
          <p:nvPr/>
        </p:nvSpPr>
        <p:spPr bwMode="auto">
          <a:xfrm>
            <a:off x="10659846" y="1439076"/>
            <a:ext cx="782638" cy="782638"/>
          </a:xfrm>
          <a:custGeom>
            <a:avLst/>
            <a:gdLst>
              <a:gd name="T0" fmla="*/ 124 w 158"/>
              <a:gd name="T1" fmla="*/ 56 h 158"/>
              <a:gd name="T2" fmla="*/ 124 w 158"/>
              <a:gd name="T3" fmla="*/ 56 h 158"/>
              <a:gd name="T4" fmla="*/ 124 w 158"/>
              <a:gd name="T5" fmla="*/ 57 h 158"/>
              <a:gd name="T6" fmla="*/ 103 w 158"/>
              <a:gd name="T7" fmla="*/ 77 h 158"/>
              <a:gd name="T8" fmla="*/ 102 w 158"/>
              <a:gd name="T9" fmla="*/ 77 h 158"/>
              <a:gd name="T10" fmla="*/ 101 w 158"/>
              <a:gd name="T11" fmla="*/ 77 h 158"/>
              <a:gd name="T12" fmla="*/ 101 w 158"/>
              <a:gd name="T13" fmla="*/ 74 h 158"/>
              <a:gd name="T14" fmla="*/ 117 w 158"/>
              <a:gd name="T15" fmla="*/ 57 h 158"/>
              <a:gd name="T16" fmla="*/ 69 w 158"/>
              <a:gd name="T17" fmla="*/ 57 h 158"/>
              <a:gd name="T18" fmla="*/ 67 w 158"/>
              <a:gd name="T19" fmla="*/ 55 h 158"/>
              <a:gd name="T20" fmla="*/ 69 w 158"/>
              <a:gd name="T21" fmla="*/ 53 h 158"/>
              <a:gd name="T22" fmla="*/ 117 w 158"/>
              <a:gd name="T23" fmla="*/ 53 h 158"/>
              <a:gd name="T24" fmla="*/ 101 w 158"/>
              <a:gd name="T25" fmla="*/ 37 h 158"/>
              <a:gd name="T26" fmla="*/ 101 w 158"/>
              <a:gd name="T27" fmla="*/ 34 h 158"/>
              <a:gd name="T28" fmla="*/ 103 w 158"/>
              <a:gd name="T29" fmla="*/ 34 h 158"/>
              <a:gd name="T30" fmla="*/ 124 w 158"/>
              <a:gd name="T31" fmla="*/ 54 h 158"/>
              <a:gd name="T32" fmla="*/ 124 w 158"/>
              <a:gd name="T33" fmla="*/ 55 h 158"/>
              <a:gd name="T34" fmla="*/ 124 w 158"/>
              <a:gd name="T35" fmla="*/ 55 h 158"/>
              <a:gd name="T36" fmla="*/ 124 w 158"/>
              <a:gd name="T37" fmla="*/ 55 h 158"/>
              <a:gd name="T38" fmla="*/ 124 w 158"/>
              <a:gd name="T39" fmla="*/ 56 h 158"/>
              <a:gd name="T40" fmla="*/ 89 w 158"/>
              <a:gd name="T41" fmla="*/ 100 h 158"/>
              <a:gd name="T42" fmla="*/ 40 w 158"/>
              <a:gd name="T43" fmla="*/ 100 h 158"/>
              <a:gd name="T44" fmla="*/ 57 w 158"/>
              <a:gd name="T45" fmla="*/ 84 h 158"/>
              <a:gd name="T46" fmla="*/ 57 w 158"/>
              <a:gd name="T47" fmla="*/ 81 h 158"/>
              <a:gd name="T48" fmla="*/ 54 w 158"/>
              <a:gd name="T49" fmla="*/ 81 h 158"/>
              <a:gd name="T50" fmla="*/ 34 w 158"/>
              <a:gd name="T51" fmla="*/ 101 h 158"/>
              <a:gd name="T52" fmla="*/ 33 w 158"/>
              <a:gd name="T53" fmla="*/ 101 h 158"/>
              <a:gd name="T54" fmla="*/ 33 w 158"/>
              <a:gd name="T55" fmla="*/ 101 h 158"/>
              <a:gd name="T56" fmla="*/ 33 w 158"/>
              <a:gd name="T57" fmla="*/ 102 h 158"/>
              <a:gd name="T58" fmla="*/ 33 w 158"/>
              <a:gd name="T59" fmla="*/ 103 h 158"/>
              <a:gd name="T60" fmla="*/ 33 w 158"/>
              <a:gd name="T61" fmla="*/ 103 h 158"/>
              <a:gd name="T62" fmla="*/ 34 w 158"/>
              <a:gd name="T63" fmla="*/ 104 h 158"/>
              <a:gd name="T64" fmla="*/ 54 w 158"/>
              <a:gd name="T65" fmla="*/ 124 h 158"/>
              <a:gd name="T66" fmla="*/ 55 w 158"/>
              <a:gd name="T67" fmla="*/ 124 h 158"/>
              <a:gd name="T68" fmla="*/ 57 w 158"/>
              <a:gd name="T69" fmla="*/ 124 h 158"/>
              <a:gd name="T70" fmla="*/ 57 w 158"/>
              <a:gd name="T71" fmla="*/ 121 h 158"/>
              <a:gd name="T72" fmla="*/ 40 w 158"/>
              <a:gd name="T73" fmla="*/ 104 h 158"/>
              <a:gd name="T74" fmla="*/ 89 w 158"/>
              <a:gd name="T75" fmla="*/ 104 h 158"/>
              <a:gd name="T76" fmla="*/ 91 w 158"/>
              <a:gd name="T77" fmla="*/ 102 h 158"/>
              <a:gd name="T78" fmla="*/ 89 w 158"/>
              <a:gd name="T79" fmla="*/ 100 h 158"/>
              <a:gd name="T80" fmla="*/ 158 w 158"/>
              <a:gd name="T81" fmla="*/ 79 h 158"/>
              <a:gd name="T82" fmla="*/ 79 w 158"/>
              <a:gd name="T83" fmla="*/ 158 h 158"/>
              <a:gd name="T84" fmla="*/ 0 w 158"/>
              <a:gd name="T85" fmla="*/ 79 h 158"/>
              <a:gd name="T86" fmla="*/ 79 w 158"/>
              <a:gd name="T87" fmla="*/ 0 h 158"/>
              <a:gd name="T88" fmla="*/ 158 w 158"/>
              <a:gd name="T89" fmla="*/ 79 h 158"/>
              <a:gd name="T90" fmla="*/ 154 w 158"/>
              <a:gd name="T91" fmla="*/ 79 h 158"/>
              <a:gd name="T92" fmla="*/ 79 w 158"/>
              <a:gd name="T93" fmla="*/ 4 h 158"/>
              <a:gd name="T94" fmla="*/ 4 w 158"/>
              <a:gd name="T95" fmla="*/ 79 h 158"/>
              <a:gd name="T96" fmla="*/ 79 w 158"/>
              <a:gd name="T97" fmla="*/ 154 h 158"/>
              <a:gd name="T98" fmla="*/ 154 w 158"/>
              <a:gd name="T99" fmla="*/ 79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8" h="158">
                <a:moveTo>
                  <a:pt x="124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4" y="56"/>
                  <a:pt x="124" y="57"/>
                  <a:pt x="124" y="57"/>
                </a:cubicBezTo>
                <a:cubicBezTo>
                  <a:pt x="103" y="77"/>
                  <a:pt x="103" y="77"/>
                  <a:pt x="103" y="77"/>
                </a:cubicBezTo>
                <a:cubicBezTo>
                  <a:pt x="103" y="77"/>
                  <a:pt x="103" y="77"/>
                  <a:pt x="102" y="77"/>
                </a:cubicBezTo>
                <a:cubicBezTo>
                  <a:pt x="102" y="77"/>
                  <a:pt x="101" y="77"/>
                  <a:pt x="101" y="77"/>
                </a:cubicBezTo>
                <a:cubicBezTo>
                  <a:pt x="100" y="76"/>
                  <a:pt x="100" y="75"/>
                  <a:pt x="101" y="74"/>
                </a:cubicBezTo>
                <a:cubicBezTo>
                  <a:pt x="117" y="57"/>
                  <a:pt x="117" y="57"/>
                  <a:pt x="117" y="57"/>
                </a:cubicBezTo>
                <a:cubicBezTo>
                  <a:pt x="69" y="57"/>
                  <a:pt x="69" y="57"/>
                  <a:pt x="69" y="57"/>
                </a:cubicBezTo>
                <a:cubicBezTo>
                  <a:pt x="67" y="57"/>
                  <a:pt x="67" y="56"/>
                  <a:pt x="67" y="55"/>
                </a:cubicBezTo>
                <a:cubicBezTo>
                  <a:pt x="67" y="54"/>
                  <a:pt x="67" y="53"/>
                  <a:pt x="69" y="53"/>
                </a:cubicBezTo>
                <a:cubicBezTo>
                  <a:pt x="117" y="53"/>
                  <a:pt x="117" y="53"/>
                  <a:pt x="117" y="53"/>
                </a:cubicBezTo>
                <a:cubicBezTo>
                  <a:pt x="101" y="37"/>
                  <a:pt x="101" y="37"/>
                  <a:pt x="101" y="37"/>
                </a:cubicBezTo>
                <a:cubicBezTo>
                  <a:pt x="100" y="36"/>
                  <a:pt x="100" y="35"/>
                  <a:pt x="101" y="34"/>
                </a:cubicBezTo>
                <a:cubicBezTo>
                  <a:pt x="101" y="33"/>
                  <a:pt x="103" y="33"/>
                  <a:pt x="103" y="34"/>
                </a:cubicBezTo>
                <a:cubicBezTo>
                  <a:pt x="124" y="54"/>
                  <a:pt x="124" y="54"/>
                  <a:pt x="124" y="54"/>
                </a:cubicBezTo>
                <a:cubicBezTo>
                  <a:pt x="124" y="54"/>
                  <a:pt x="124" y="54"/>
                  <a:pt x="124" y="55"/>
                </a:cubicBezTo>
                <a:cubicBezTo>
                  <a:pt x="124" y="55"/>
                  <a:pt x="124" y="55"/>
                  <a:pt x="124" y="55"/>
                </a:cubicBezTo>
                <a:cubicBezTo>
                  <a:pt x="124" y="55"/>
                  <a:pt x="124" y="55"/>
                  <a:pt x="124" y="55"/>
                </a:cubicBezTo>
                <a:cubicBezTo>
                  <a:pt x="124" y="56"/>
                  <a:pt x="124" y="56"/>
                  <a:pt x="124" y="56"/>
                </a:cubicBezTo>
                <a:close/>
                <a:moveTo>
                  <a:pt x="89" y="100"/>
                </a:moveTo>
                <a:cubicBezTo>
                  <a:pt x="40" y="100"/>
                  <a:pt x="40" y="100"/>
                  <a:pt x="40" y="100"/>
                </a:cubicBezTo>
                <a:cubicBezTo>
                  <a:pt x="57" y="84"/>
                  <a:pt x="57" y="84"/>
                  <a:pt x="57" y="84"/>
                </a:cubicBezTo>
                <a:cubicBezTo>
                  <a:pt x="57" y="83"/>
                  <a:pt x="57" y="81"/>
                  <a:pt x="57" y="81"/>
                </a:cubicBezTo>
                <a:cubicBezTo>
                  <a:pt x="56" y="80"/>
                  <a:pt x="55" y="80"/>
                  <a:pt x="54" y="81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4" y="101"/>
                  <a:pt x="33" y="101"/>
                  <a:pt x="33" y="101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33" y="102"/>
                  <a:pt x="33" y="103"/>
                  <a:pt x="33" y="103"/>
                </a:cubicBezTo>
                <a:cubicBezTo>
                  <a:pt x="33" y="103"/>
                  <a:pt x="33" y="103"/>
                  <a:pt x="33" y="103"/>
                </a:cubicBezTo>
                <a:cubicBezTo>
                  <a:pt x="33" y="103"/>
                  <a:pt x="34" y="103"/>
                  <a:pt x="34" y="104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54" y="124"/>
                  <a:pt x="55" y="124"/>
                  <a:pt x="55" y="124"/>
                </a:cubicBezTo>
                <a:cubicBezTo>
                  <a:pt x="56" y="124"/>
                  <a:pt x="56" y="124"/>
                  <a:pt x="57" y="124"/>
                </a:cubicBezTo>
                <a:cubicBezTo>
                  <a:pt x="57" y="123"/>
                  <a:pt x="57" y="122"/>
                  <a:pt x="57" y="121"/>
                </a:cubicBezTo>
                <a:cubicBezTo>
                  <a:pt x="40" y="104"/>
                  <a:pt x="40" y="104"/>
                  <a:pt x="40" y="104"/>
                </a:cubicBezTo>
                <a:cubicBezTo>
                  <a:pt x="89" y="104"/>
                  <a:pt x="89" y="104"/>
                  <a:pt x="89" y="104"/>
                </a:cubicBezTo>
                <a:cubicBezTo>
                  <a:pt x="90" y="104"/>
                  <a:pt x="91" y="103"/>
                  <a:pt x="91" y="102"/>
                </a:cubicBezTo>
                <a:cubicBezTo>
                  <a:pt x="91" y="101"/>
                  <a:pt x="90" y="100"/>
                  <a:pt x="89" y="100"/>
                </a:cubicBezTo>
                <a:close/>
                <a:moveTo>
                  <a:pt x="158" y="79"/>
                </a:moveTo>
                <a:cubicBezTo>
                  <a:pt x="158" y="122"/>
                  <a:pt x="122" y="158"/>
                  <a:pt x="79" y="158"/>
                </a:cubicBezTo>
                <a:cubicBezTo>
                  <a:pt x="35" y="158"/>
                  <a:pt x="0" y="122"/>
                  <a:pt x="0" y="79"/>
                </a:cubicBezTo>
                <a:cubicBezTo>
                  <a:pt x="0" y="35"/>
                  <a:pt x="35" y="0"/>
                  <a:pt x="79" y="0"/>
                </a:cubicBezTo>
                <a:cubicBezTo>
                  <a:pt x="122" y="0"/>
                  <a:pt x="158" y="35"/>
                  <a:pt x="158" y="79"/>
                </a:cubicBezTo>
                <a:close/>
                <a:moveTo>
                  <a:pt x="154" y="79"/>
                </a:moveTo>
                <a:cubicBezTo>
                  <a:pt x="154" y="37"/>
                  <a:pt x="120" y="4"/>
                  <a:pt x="79" y="4"/>
                </a:cubicBezTo>
                <a:cubicBezTo>
                  <a:pt x="37" y="4"/>
                  <a:pt x="4" y="37"/>
                  <a:pt x="4" y="79"/>
                </a:cubicBezTo>
                <a:cubicBezTo>
                  <a:pt x="4" y="120"/>
                  <a:pt x="37" y="154"/>
                  <a:pt x="79" y="154"/>
                </a:cubicBezTo>
                <a:cubicBezTo>
                  <a:pt x="120" y="154"/>
                  <a:pt x="154" y="120"/>
                  <a:pt x="154" y="7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F91F99-0E9B-4980-8969-3FE017486FC4}"/>
              </a:ext>
            </a:extLst>
          </p:cNvPr>
          <p:cNvSpPr>
            <a:spLocks noEditPoints="1"/>
          </p:cNvSpPr>
          <p:nvPr/>
        </p:nvSpPr>
        <p:spPr bwMode="auto">
          <a:xfrm>
            <a:off x="1001614" y="2565629"/>
            <a:ext cx="565150" cy="782638"/>
          </a:xfrm>
          <a:custGeom>
            <a:avLst/>
            <a:gdLst>
              <a:gd name="T0" fmla="*/ 97 w 114"/>
              <a:gd name="T1" fmla="*/ 28 h 158"/>
              <a:gd name="T2" fmla="*/ 57 w 114"/>
              <a:gd name="T3" fmla="*/ 0 h 158"/>
              <a:gd name="T4" fmla="*/ 16 w 114"/>
              <a:gd name="T5" fmla="*/ 28 h 158"/>
              <a:gd name="T6" fmla="*/ 2 w 114"/>
              <a:gd name="T7" fmla="*/ 74 h 158"/>
              <a:gd name="T8" fmla="*/ 41 w 114"/>
              <a:gd name="T9" fmla="*/ 103 h 158"/>
              <a:gd name="T10" fmla="*/ 91 w 114"/>
              <a:gd name="T11" fmla="*/ 102 h 158"/>
              <a:gd name="T12" fmla="*/ 107 w 114"/>
              <a:gd name="T13" fmla="*/ 56 h 158"/>
              <a:gd name="T14" fmla="*/ 95 w 114"/>
              <a:gd name="T15" fmla="*/ 81 h 158"/>
              <a:gd name="T16" fmla="*/ 93 w 114"/>
              <a:gd name="T17" fmla="*/ 84 h 158"/>
              <a:gd name="T18" fmla="*/ 72 w 114"/>
              <a:gd name="T19" fmla="*/ 98 h 158"/>
              <a:gd name="T20" fmla="*/ 69 w 114"/>
              <a:gd name="T21" fmla="*/ 99 h 158"/>
              <a:gd name="T22" fmla="*/ 44 w 114"/>
              <a:gd name="T23" fmla="*/ 99 h 158"/>
              <a:gd name="T24" fmla="*/ 41 w 114"/>
              <a:gd name="T25" fmla="*/ 98 h 158"/>
              <a:gd name="T26" fmla="*/ 21 w 114"/>
              <a:gd name="T27" fmla="*/ 84 h 158"/>
              <a:gd name="T28" fmla="*/ 19 w 114"/>
              <a:gd name="T29" fmla="*/ 81 h 158"/>
              <a:gd name="T30" fmla="*/ 11 w 114"/>
              <a:gd name="T31" fmla="*/ 58 h 158"/>
              <a:gd name="T32" fmla="*/ 11 w 114"/>
              <a:gd name="T33" fmla="*/ 55 h 158"/>
              <a:gd name="T34" fmla="*/ 19 w 114"/>
              <a:gd name="T35" fmla="*/ 31 h 158"/>
              <a:gd name="T36" fmla="*/ 21 w 114"/>
              <a:gd name="T37" fmla="*/ 29 h 158"/>
              <a:gd name="T38" fmla="*/ 41 w 114"/>
              <a:gd name="T39" fmla="*/ 14 h 158"/>
              <a:gd name="T40" fmla="*/ 44 w 114"/>
              <a:gd name="T41" fmla="*/ 13 h 158"/>
              <a:gd name="T42" fmla="*/ 57 w 114"/>
              <a:gd name="T43" fmla="*/ 4 h 158"/>
              <a:gd name="T44" fmla="*/ 71 w 114"/>
              <a:gd name="T45" fmla="*/ 15 h 158"/>
              <a:gd name="T46" fmla="*/ 88 w 114"/>
              <a:gd name="T47" fmla="*/ 14 h 158"/>
              <a:gd name="T48" fmla="*/ 93 w 114"/>
              <a:gd name="T49" fmla="*/ 31 h 158"/>
              <a:gd name="T50" fmla="*/ 108 w 114"/>
              <a:gd name="T51" fmla="*/ 40 h 158"/>
              <a:gd name="T52" fmla="*/ 101 w 114"/>
              <a:gd name="T53" fmla="*/ 56 h 158"/>
              <a:gd name="T54" fmla="*/ 108 w 114"/>
              <a:gd name="T55" fmla="*/ 72 h 158"/>
              <a:gd name="T56" fmla="*/ 86 w 114"/>
              <a:gd name="T57" fmla="*/ 156 h 158"/>
              <a:gd name="T58" fmla="*/ 82 w 114"/>
              <a:gd name="T59" fmla="*/ 157 h 158"/>
              <a:gd name="T60" fmla="*/ 29 w 114"/>
              <a:gd name="T61" fmla="*/ 158 h 158"/>
              <a:gd name="T62" fmla="*/ 32 w 114"/>
              <a:gd name="T63" fmla="*/ 112 h 158"/>
              <a:gd name="T64" fmla="*/ 58 w 114"/>
              <a:gd name="T65" fmla="*/ 128 h 158"/>
              <a:gd name="T66" fmla="*/ 87 w 114"/>
              <a:gd name="T67" fmla="*/ 40 h 158"/>
              <a:gd name="T68" fmla="*/ 57 w 114"/>
              <a:gd name="T69" fmla="*/ 20 h 158"/>
              <a:gd name="T70" fmla="*/ 27 w 114"/>
              <a:gd name="T71" fmla="*/ 40 h 158"/>
              <a:gd name="T72" fmla="*/ 41 w 114"/>
              <a:gd name="T73" fmla="*/ 60 h 158"/>
              <a:gd name="T74" fmla="*/ 38 w 114"/>
              <a:gd name="T75" fmla="*/ 84 h 158"/>
              <a:gd name="T76" fmla="*/ 77 w 114"/>
              <a:gd name="T77" fmla="*/ 84 h 158"/>
              <a:gd name="T78" fmla="*/ 72 w 114"/>
              <a:gd name="T79" fmla="*/ 60 h 158"/>
              <a:gd name="T80" fmla="*/ 87 w 114"/>
              <a:gd name="T81" fmla="*/ 40 h 158"/>
              <a:gd name="T82" fmla="*/ 73 w 114"/>
              <a:gd name="T83" fmla="*/ 78 h 158"/>
              <a:gd name="T84" fmla="*/ 56 w 114"/>
              <a:gd name="T85" fmla="*/ 68 h 158"/>
              <a:gd name="T86" fmla="*/ 45 w 114"/>
              <a:gd name="T87" fmla="*/ 58 h 158"/>
              <a:gd name="T88" fmla="*/ 49 w 114"/>
              <a:gd name="T89" fmla="*/ 43 h 158"/>
              <a:gd name="T90" fmla="*/ 67 w 114"/>
              <a:gd name="T91" fmla="*/ 44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4" h="158">
                <a:moveTo>
                  <a:pt x="107" y="56"/>
                </a:moveTo>
                <a:cubicBezTo>
                  <a:pt x="112" y="52"/>
                  <a:pt x="114" y="45"/>
                  <a:pt x="111" y="39"/>
                </a:cubicBezTo>
                <a:cubicBezTo>
                  <a:pt x="109" y="33"/>
                  <a:pt x="104" y="28"/>
                  <a:pt x="97" y="28"/>
                </a:cubicBezTo>
                <a:cubicBezTo>
                  <a:pt x="98" y="21"/>
                  <a:pt x="96" y="15"/>
                  <a:pt x="91" y="11"/>
                </a:cubicBezTo>
                <a:cubicBezTo>
                  <a:pt x="85" y="7"/>
                  <a:pt x="78" y="7"/>
                  <a:pt x="72" y="10"/>
                </a:cubicBezTo>
                <a:cubicBezTo>
                  <a:pt x="69" y="4"/>
                  <a:pt x="63" y="0"/>
                  <a:pt x="57" y="0"/>
                </a:cubicBezTo>
                <a:cubicBezTo>
                  <a:pt x="50" y="0"/>
                  <a:pt x="44" y="4"/>
                  <a:pt x="41" y="10"/>
                </a:cubicBezTo>
                <a:cubicBezTo>
                  <a:pt x="36" y="7"/>
                  <a:pt x="28" y="7"/>
                  <a:pt x="23" y="11"/>
                </a:cubicBezTo>
                <a:cubicBezTo>
                  <a:pt x="18" y="15"/>
                  <a:pt x="15" y="21"/>
                  <a:pt x="16" y="28"/>
                </a:cubicBezTo>
                <a:cubicBezTo>
                  <a:pt x="10" y="28"/>
                  <a:pt x="4" y="33"/>
                  <a:pt x="2" y="39"/>
                </a:cubicBezTo>
                <a:cubicBezTo>
                  <a:pt x="0" y="45"/>
                  <a:pt x="2" y="52"/>
                  <a:pt x="7" y="56"/>
                </a:cubicBezTo>
                <a:cubicBezTo>
                  <a:pt x="2" y="61"/>
                  <a:pt x="0" y="67"/>
                  <a:pt x="2" y="74"/>
                </a:cubicBezTo>
                <a:cubicBezTo>
                  <a:pt x="4" y="80"/>
                  <a:pt x="10" y="84"/>
                  <a:pt x="16" y="85"/>
                </a:cubicBezTo>
                <a:cubicBezTo>
                  <a:pt x="15" y="91"/>
                  <a:pt x="18" y="98"/>
                  <a:pt x="23" y="102"/>
                </a:cubicBezTo>
                <a:cubicBezTo>
                  <a:pt x="28" y="106"/>
                  <a:pt x="36" y="106"/>
                  <a:pt x="41" y="103"/>
                </a:cubicBezTo>
                <a:cubicBezTo>
                  <a:pt x="44" y="109"/>
                  <a:pt x="50" y="112"/>
                  <a:pt x="57" y="112"/>
                </a:cubicBezTo>
                <a:cubicBezTo>
                  <a:pt x="63" y="112"/>
                  <a:pt x="69" y="109"/>
                  <a:pt x="72" y="103"/>
                </a:cubicBezTo>
                <a:cubicBezTo>
                  <a:pt x="78" y="106"/>
                  <a:pt x="85" y="106"/>
                  <a:pt x="91" y="102"/>
                </a:cubicBezTo>
                <a:cubicBezTo>
                  <a:pt x="96" y="98"/>
                  <a:pt x="98" y="91"/>
                  <a:pt x="97" y="85"/>
                </a:cubicBezTo>
                <a:cubicBezTo>
                  <a:pt x="104" y="84"/>
                  <a:pt x="109" y="80"/>
                  <a:pt x="111" y="74"/>
                </a:cubicBezTo>
                <a:cubicBezTo>
                  <a:pt x="114" y="67"/>
                  <a:pt x="112" y="61"/>
                  <a:pt x="107" y="56"/>
                </a:cubicBezTo>
                <a:close/>
                <a:moveTo>
                  <a:pt x="108" y="72"/>
                </a:moveTo>
                <a:cubicBezTo>
                  <a:pt x="106" y="78"/>
                  <a:pt x="101" y="81"/>
                  <a:pt x="95" y="81"/>
                </a:cubicBezTo>
                <a:cubicBezTo>
                  <a:pt x="95" y="81"/>
                  <a:pt x="95" y="81"/>
                  <a:pt x="95" y="81"/>
                </a:cubicBezTo>
                <a:cubicBezTo>
                  <a:pt x="94" y="81"/>
                  <a:pt x="93" y="81"/>
                  <a:pt x="93" y="82"/>
                </a:cubicBezTo>
                <a:cubicBezTo>
                  <a:pt x="93" y="82"/>
                  <a:pt x="92" y="83"/>
                  <a:pt x="93" y="84"/>
                </a:cubicBezTo>
                <a:cubicBezTo>
                  <a:pt x="93" y="84"/>
                  <a:pt x="93" y="84"/>
                  <a:pt x="93" y="84"/>
                </a:cubicBezTo>
                <a:cubicBezTo>
                  <a:pt x="95" y="89"/>
                  <a:pt x="93" y="95"/>
                  <a:pt x="88" y="98"/>
                </a:cubicBezTo>
                <a:cubicBezTo>
                  <a:pt x="84" y="102"/>
                  <a:pt x="77" y="102"/>
                  <a:pt x="73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1" y="98"/>
                  <a:pt x="71" y="98"/>
                </a:cubicBezTo>
                <a:cubicBezTo>
                  <a:pt x="70" y="98"/>
                  <a:pt x="69" y="98"/>
                  <a:pt x="69" y="99"/>
                </a:cubicBezTo>
                <a:cubicBezTo>
                  <a:pt x="69" y="99"/>
                  <a:pt x="69" y="99"/>
                  <a:pt x="69" y="99"/>
                </a:cubicBezTo>
                <a:cubicBezTo>
                  <a:pt x="68" y="105"/>
                  <a:pt x="62" y="108"/>
                  <a:pt x="57" y="108"/>
                </a:cubicBezTo>
                <a:cubicBezTo>
                  <a:pt x="51" y="108"/>
                  <a:pt x="46" y="105"/>
                  <a:pt x="44" y="99"/>
                </a:cubicBezTo>
                <a:cubicBezTo>
                  <a:pt x="44" y="99"/>
                  <a:pt x="44" y="99"/>
                  <a:pt x="44" y="99"/>
                </a:cubicBezTo>
                <a:cubicBezTo>
                  <a:pt x="44" y="98"/>
                  <a:pt x="44" y="98"/>
                  <a:pt x="43" y="98"/>
                </a:cubicBezTo>
                <a:cubicBezTo>
                  <a:pt x="43" y="98"/>
                  <a:pt x="43" y="98"/>
                  <a:pt x="42" y="98"/>
                </a:cubicBezTo>
                <a:cubicBezTo>
                  <a:pt x="42" y="98"/>
                  <a:pt x="41" y="98"/>
                  <a:pt x="41" y="98"/>
                </a:cubicBezTo>
                <a:cubicBezTo>
                  <a:pt x="41" y="98"/>
                  <a:pt x="41" y="98"/>
                  <a:pt x="41" y="98"/>
                </a:cubicBezTo>
                <a:cubicBezTo>
                  <a:pt x="36" y="102"/>
                  <a:pt x="30" y="102"/>
                  <a:pt x="25" y="98"/>
                </a:cubicBezTo>
                <a:cubicBezTo>
                  <a:pt x="21" y="95"/>
                  <a:pt x="19" y="89"/>
                  <a:pt x="21" y="84"/>
                </a:cubicBezTo>
                <a:cubicBezTo>
                  <a:pt x="21" y="84"/>
                  <a:pt x="21" y="84"/>
                  <a:pt x="21" y="84"/>
                </a:cubicBezTo>
                <a:cubicBezTo>
                  <a:pt x="21" y="83"/>
                  <a:pt x="21" y="82"/>
                  <a:pt x="21" y="82"/>
                </a:cubicBezTo>
                <a:cubicBezTo>
                  <a:pt x="20" y="81"/>
                  <a:pt x="20" y="81"/>
                  <a:pt x="19" y="81"/>
                </a:cubicBezTo>
                <a:cubicBezTo>
                  <a:pt x="19" y="81"/>
                  <a:pt x="19" y="81"/>
                  <a:pt x="19" y="81"/>
                </a:cubicBezTo>
                <a:cubicBezTo>
                  <a:pt x="13" y="81"/>
                  <a:pt x="8" y="78"/>
                  <a:pt x="6" y="72"/>
                </a:cubicBezTo>
                <a:cubicBezTo>
                  <a:pt x="4" y="67"/>
                  <a:pt x="6" y="61"/>
                  <a:pt x="11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12" y="58"/>
                  <a:pt x="12" y="57"/>
                  <a:pt x="12" y="56"/>
                </a:cubicBezTo>
                <a:cubicBezTo>
                  <a:pt x="12" y="56"/>
                  <a:pt x="12" y="55"/>
                  <a:pt x="11" y="55"/>
                </a:cubicBezTo>
                <a:cubicBezTo>
                  <a:pt x="11" y="54"/>
                  <a:pt x="11" y="54"/>
                  <a:pt x="11" y="54"/>
                </a:cubicBezTo>
                <a:cubicBezTo>
                  <a:pt x="6" y="51"/>
                  <a:pt x="4" y="45"/>
                  <a:pt x="6" y="40"/>
                </a:cubicBezTo>
                <a:cubicBezTo>
                  <a:pt x="8" y="35"/>
                  <a:pt x="13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20" y="31"/>
                  <a:pt x="20" y="31"/>
                  <a:pt x="21" y="31"/>
                </a:cubicBezTo>
                <a:cubicBezTo>
                  <a:pt x="21" y="30"/>
                  <a:pt x="21" y="29"/>
                  <a:pt x="21" y="29"/>
                </a:cubicBezTo>
                <a:cubicBezTo>
                  <a:pt x="21" y="28"/>
                  <a:pt x="21" y="28"/>
                  <a:pt x="21" y="28"/>
                </a:cubicBezTo>
                <a:cubicBezTo>
                  <a:pt x="19" y="23"/>
                  <a:pt x="21" y="17"/>
                  <a:pt x="25" y="14"/>
                </a:cubicBezTo>
                <a:cubicBezTo>
                  <a:pt x="30" y="11"/>
                  <a:pt x="36" y="11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2" y="15"/>
                  <a:pt x="43" y="15"/>
                </a:cubicBezTo>
                <a:cubicBezTo>
                  <a:pt x="44" y="15"/>
                  <a:pt x="44" y="14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6" y="8"/>
                  <a:pt x="51" y="4"/>
                  <a:pt x="57" y="4"/>
                </a:cubicBezTo>
                <a:cubicBezTo>
                  <a:pt x="62" y="4"/>
                  <a:pt x="68" y="8"/>
                  <a:pt x="69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9" y="14"/>
                  <a:pt x="70" y="15"/>
                  <a:pt x="71" y="15"/>
                </a:cubicBezTo>
                <a:cubicBezTo>
                  <a:pt x="71" y="15"/>
                  <a:pt x="72" y="15"/>
                  <a:pt x="72" y="14"/>
                </a:cubicBezTo>
                <a:cubicBezTo>
                  <a:pt x="73" y="14"/>
                  <a:pt x="73" y="14"/>
                  <a:pt x="73" y="14"/>
                </a:cubicBezTo>
                <a:cubicBezTo>
                  <a:pt x="77" y="11"/>
                  <a:pt x="84" y="11"/>
                  <a:pt x="88" y="14"/>
                </a:cubicBezTo>
                <a:cubicBezTo>
                  <a:pt x="93" y="17"/>
                  <a:pt x="95" y="23"/>
                  <a:pt x="93" y="28"/>
                </a:cubicBezTo>
                <a:cubicBezTo>
                  <a:pt x="93" y="29"/>
                  <a:pt x="93" y="29"/>
                  <a:pt x="93" y="29"/>
                </a:cubicBezTo>
                <a:cubicBezTo>
                  <a:pt x="92" y="29"/>
                  <a:pt x="93" y="30"/>
                  <a:pt x="93" y="31"/>
                </a:cubicBezTo>
                <a:cubicBezTo>
                  <a:pt x="93" y="31"/>
                  <a:pt x="94" y="31"/>
                  <a:pt x="95" y="31"/>
                </a:cubicBezTo>
                <a:cubicBezTo>
                  <a:pt x="95" y="31"/>
                  <a:pt x="95" y="31"/>
                  <a:pt x="95" y="31"/>
                </a:cubicBezTo>
                <a:cubicBezTo>
                  <a:pt x="101" y="31"/>
                  <a:pt x="106" y="35"/>
                  <a:pt x="108" y="40"/>
                </a:cubicBezTo>
                <a:cubicBezTo>
                  <a:pt x="109" y="45"/>
                  <a:pt x="107" y="51"/>
                  <a:pt x="103" y="54"/>
                </a:cubicBezTo>
                <a:cubicBezTo>
                  <a:pt x="102" y="55"/>
                  <a:pt x="102" y="55"/>
                  <a:pt x="102" y="55"/>
                </a:cubicBezTo>
                <a:cubicBezTo>
                  <a:pt x="102" y="55"/>
                  <a:pt x="101" y="56"/>
                  <a:pt x="101" y="56"/>
                </a:cubicBezTo>
                <a:cubicBezTo>
                  <a:pt x="101" y="57"/>
                  <a:pt x="102" y="58"/>
                  <a:pt x="102" y="58"/>
                </a:cubicBezTo>
                <a:cubicBezTo>
                  <a:pt x="103" y="58"/>
                  <a:pt x="103" y="58"/>
                  <a:pt x="103" y="58"/>
                </a:cubicBezTo>
                <a:cubicBezTo>
                  <a:pt x="107" y="61"/>
                  <a:pt x="109" y="67"/>
                  <a:pt x="108" y="72"/>
                </a:cubicBezTo>
                <a:close/>
                <a:moveTo>
                  <a:pt x="82" y="112"/>
                </a:moveTo>
                <a:cubicBezTo>
                  <a:pt x="86" y="112"/>
                  <a:pt x="86" y="112"/>
                  <a:pt x="86" y="112"/>
                </a:cubicBezTo>
                <a:cubicBezTo>
                  <a:pt x="86" y="156"/>
                  <a:pt x="86" y="156"/>
                  <a:pt x="86" y="156"/>
                </a:cubicBezTo>
                <a:cubicBezTo>
                  <a:pt x="86" y="157"/>
                  <a:pt x="85" y="157"/>
                  <a:pt x="84" y="158"/>
                </a:cubicBezTo>
                <a:cubicBezTo>
                  <a:pt x="84" y="158"/>
                  <a:pt x="84" y="158"/>
                  <a:pt x="84" y="158"/>
                </a:cubicBezTo>
                <a:cubicBezTo>
                  <a:pt x="83" y="158"/>
                  <a:pt x="82" y="158"/>
                  <a:pt x="82" y="157"/>
                </a:cubicBezTo>
                <a:cubicBezTo>
                  <a:pt x="57" y="132"/>
                  <a:pt x="57" y="132"/>
                  <a:pt x="57" y="132"/>
                </a:cubicBezTo>
                <a:cubicBezTo>
                  <a:pt x="31" y="157"/>
                  <a:pt x="31" y="157"/>
                  <a:pt x="31" y="157"/>
                </a:cubicBezTo>
                <a:cubicBezTo>
                  <a:pt x="31" y="158"/>
                  <a:pt x="30" y="158"/>
                  <a:pt x="29" y="158"/>
                </a:cubicBezTo>
                <a:cubicBezTo>
                  <a:pt x="28" y="157"/>
                  <a:pt x="28" y="157"/>
                  <a:pt x="28" y="156"/>
                </a:cubicBezTo>
                <a:cubicBezTo>
                  <a:pt x="28" y="112"/>
                  <a:pt x="28" y="112"/>
                  <a:pt x="28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51"/>
                  <a:pt x="32" y="151"/>
                  <a:pt x="32" y="151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56" y="127"/>
                  <a:pt x="57" y="127"/>
                  <a:pt x="58" y="128"/>
                </a:cubicBezTo>
                <a:cubicBezTo>
                  <a:pt x="82" y="151"/>
                  <a:pt x="82" y="151"/>
                  <a:pt x="82" y="151"/>
                </a:cubicBezTo>
                <a:lnTo>
                  <a:pt x="82" y="112"/>
                </a:lnTo>
                <a:close/>
                <a:moveTo>
                  <a:pt x="87" y="40"/>
                </a:moveTo>
                <a:cubicBezTo>
                  <a:pt x="68" y="40"/>
                  <a:pt x="68" y="40"/>
                  <a:pt x="68" y="40"/>
                </a:cubicBezTo>
                <a:cubicBezTo>
                  <a:pt x="59" y="21"/>
                  <a:pt x="59" y="21"/>
                  <a:pt x="59" y="21"/>
                </a:cubicBezTo>
                <a:cubicBezTo>
                  <a:pt x="58" y="21"/>
                  <a:pt x="58" y="20"/>
                  <a:pt x="57" y="20"/>
                </a:cubicBezTo>
                <a:cubicBezTo>
                  <a:pt x="56" y="20"/>
                  <a:pt x="55" y="21"/>
                  <a:pt x="55" y="21"/>
                </a:cubicBezTo>
                <a:cubicBezTo>
                  <a:pt x="45" y="40"/>
                  <a:pt x="45" y="40"/>
                  <a:pt x="45" y="40"/>
                </a:cubicBezTo>
                <a:cubicBezTo>
                  <a:pt x="27" y="40"/>
                  <a:pt x="27" y="40"/>
                  <a:pt x="27" y="40"/>
                </a:cubicBezTo>
                <a:cubicBezTo>
                  <a:pt x="26" y="40"/>
                  <a:pt x="25" y="41"/>
                  <a:pt x="25" y="41"/>
                </a:cubicBezTo>
                <a:cubicBezTo>
                  <a:pt x="24" y="42"/>
                  <a:pt x="25" y="43"/>
                  <a:pt x="25" y="44"/>
                </a:cubicBezTo>
                <a:cubicBezTo>
                  <a:pt x="41" y="60"/>
                  <a:pt x="41" y="60"/>
                  <a:pt x="41" y="60"/>
                </a:cubicBezTo>
                <a:cubicBezTo>
                  <a:pt x="35" y="82"/>
                  <a:pt x="35" y="82"/>
                  <a:pt x="35" y="82"/>
                </a:cubicBezTo>
                <a:cubicBezTo>
                  <a:pt x="35" y="83"/>
                  <a:pt x="35" y="83"/>
                  <a:pt x="35" y="84"/>
                </a:cubicBezTo>
                <a:cubicBezTo>
                  <a:pt x="36" y="84"/>
                  <a:pt x="37" y="84"/>
                  <a:pt x="38" y="84"/>
                </a:cubicBezTo>
                <a:cubicBezTo>
                  <a:pt x="57" y="72"/>
                  <a:pt x="57" y="72"/>
                  <a:pt x="57" y="72"/>
                </a:cubicBezTo>
                <a:cubicBezTo>
                  <a:pt x="76" y="84"/>
                  <a:pt x="76" y="84"/>
                  <a:pt x="76" y="84"/>
                </a:cubicBezTo>
                <a:cubicBezTo>
                  <a:pt x="76" y="84"/>
                  <a:pt x="76" y="84"/>
                  <a:pt x="77" y="84"/>
                </a:cubicBezTo>
                <a:cubicBezTo>
                  <a:pt x="77" y="84"/>
                  <a:pt x="78" y="84"/>
                  <a:pt x="78" y="84"/>
                </a:cubicBezTo>
                <a:cubicBezTo>
                  <a:pt x="79" y="83"/>
                  <a:pt x="79" y="83"/>
                  <a:pt x="79" y="82"/>
                </a:cubicBezTo>
                <a:cubicBezTo>
                  <a:pt x="72" y="60"/>
                  <a:pt x="72" y="60"/>
                  <a:pt x="72" y="60"/>
                </a:cubicBezTo>
                <a:cubicBezTo>
                  <a:pt x="88" y="44"/>
                  <a:pt x="88" y="44"/>
                  <a:pt x="88" y="44"/>
                </a:cubicBezTo>
                <a:cubicBezTo>
                  <a:pt x="89" y="43"/>
                  <a:pt x="89" y="42"/>
                  <a:pt x="89" y="41"/>
                </a:cubicBezTo>
                <a:cubicBezTo>
                  <a:pt x="88" y="41"/>
                  <a:pt x="88" y="40"/>
                  <a:pt x="87" y="40"/>
                </a:cubicBezTo>
                <a:close/>
                <a:moveTo>
                  <a:pt x="69" y="58"/>
                </a:moveTo>
                <a:cubicBezTo>
                  <a:pt x="68" y="58"/>
                  <a:pt x="68" y="59"/>
                  <a:pt x="68" y="59"/>
                </a:cubicBezTo>
                <a:cubicBezTo>
                  <a:pt x="73" y="78"/>
                  <a:pt x="73" y="78"/>
                  <a:pt x="73" y="78"/>
                </a:cubicBezTo>
                <a:cubicBezTo>
                  <a:pt x="58" y="68"/>
                  <a:pt x="58" y="68"/>
                  <a:pt x="58" y="68"/>
                </a:cubicBezTo>
                <a:cubicBezTo>
                  <a:pt x="57" y="68"/>
                  <a:pt x="57" y="68"/>
                  <a:pt x="57" y="68"/>
                </a:cubicBezTo>
                <a:cubicBezTo>
                  <a:pt x="56" y="68"/>
                  <a:pt x="56" y="68"/>
                  <a:pt x="56" y="68"/>
                </a:cubicBezTo>
                <a:cubicBezTo>
                  <a:pt x="40" y="78"/>
                  <a:pt x="40" y="78"/>
                  <a:pt x="40" y="78"/>
                </a:cubicBezTo>
                <a:cubicBezTo>
                  <a:pt x="45" y="59"/>
                  <a:pt x="45" y="59"/>
                  <a:pt x="45" y="59"/>
                </a:cubicBezTo>
                <a:cubicBezTo>
                  <a:pt x="46" y="59"/>
                  <a:pt x="45" y="58"/>
                  <a:pt x="45" y="58"/>
                </a:cubicBezTo>
                <a:cubicBezTo>
                  <a:pt x="31" y="44"/>
                  <a:pt x="31" y="44"/>
                  <a:pt x="31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8" y="44"/>
                  <a:pt x="49" y="43"/>
                </a:cubicBezTo>
                <a:cubicBezTo>
                  <a:pt x="57" y="27"/>
                  <a:pt x="57" y="27"/>
                  <a:pt x="57" y="27"/>
                </a:cubicBezTo>
                <a:cubicBezTo>
                  <a:pt x="65" y="43"/>
                  <a:pt x="65" y="43"/>
                  <a:pt x="65" y="43"/>
                </a:cubicBezTo>
                <a:cubicBezTo>
                  <a:pt x="65" y="44"/>
                  <a:pt x="66" y="44"/>
                  <a:pt x="67" y="44"/>
                </a:cubicBezTo>
                <a:cubicBezTo>
                  <a:pt x="82" y="44"/>
                  <a:pt x="82" y="44"/>
                  <a:pt x="82" y="44"/>
                </a:cubicBezTo>
                <a:lnTo>
                  <a:pt x="69" y="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4CD32C97-ABEC-4A94-8E2D-F2C5472327C6}"/>
              </a:ext>
            </a:extLst>
          </p:cNvPr>
          <p:cNvSpPr>
            <a:spLocks noEditPoints="1"/>
          </p:cNvSpPr>
          <p:nvPr/>
        </p:nvSpPr>
        <p:spPr bwMode="auto">
          <a:xfrm>
            <a:off x="1976183" y="2565629"/>
            <a:ext cx="777875" cy="782638"/>
          </a:xfrm>
          <a:custGeom>
            <a:avLst/>
            <a:gdLst>
              <a:gd name="T0" fmla="*/ 133 w 157"/>
              <a:gd name="T1" fmla="*/ 94 h 158"/>
              <a:gd name="T2" fmla="*/ 79 w 157"/>
              <a:gd name="T3" fmla="*/ 0 h 158"/>
              <a:gd name="T4" fmla="*/ 25 w 157"/>
              <a:gd name="T5" fmla="*/ 93 h 158"/>
              <a:gd name="T6" fmla="*/ 1 w 157"/>
              <a:gd name="T7" fmla="*/ 137 h 158"/>
              <a:gd name="T8" fmla="*/ 27 w 157"/>
              <a:gd name="T9" fmla="*/ 134 h 158"/>
              <a:gd name="T10" fmla="*/ 37 w 157"/>
              <a:gd name="T11" fmla="*/ 158 h 158"/>
              <a:gd name="T12" fmla="*/ 39 w 157"/>
              <a:gd name="T13" fmla="*/ 157 h 158"/>
              <a:gd name="T14" fmla="*/ 79 w 157"/>
              <a:gd name="T15" fmla="*/ 124 h 158"/>
              <a:gd name="T16" fmla="*/ 119 w 157"/>
              <a:gd name="T17" fmla="*/ 157 h 158"/>
              <a:gd name="T18" fmla="*/ 121 w 157"/>
              <a:gd name="T19" fmla="*/ 158 h 158"/>
              <a:gd name="T20" fmla="*/ 131 w 157"/>
              <a:gd name="T21" fmla="*/ 134 h 158"/>
              <a:gd name="T22" fmla="*/ 157 w 157"/>
              <a:gd name="T23" fmla="*/ 137 h 158"/>
              <a:gd name="T24" fmla="*/ 37 w 157"/>
              <a:gd name="T25" fmla="*/ 151 h 158"/>
              <a:gd name="T26" fmla="*/ 28 w 157"/>
              <a:gd name="T27" fmla="*/ 129 h 158"/>
              <a:gd name="T28" fmla="*/ 27 w 157"/>
              <a:gd name="T29" fmla="*/ 96 h 158"/>
              <a:gd name="T30" fmla="*/ 37 w 157"/>
              <a:gd name="T31" fmla="*/ 151 h 158"/>
              <a:gd name="T32" fmla="*/ 79 w 157"/>
              <a:gd name="T33" fmla="*/ 4 h 158"/>
              <a:gd name="T34" fmla="*/ 79 w 157"/>
              <a:gd name="T35" fmla="*/ 120 h 158"/>
              <a:gd name="T36" fmla="*/ 130 w 157"/>
              <a:gd name="T37" fmla="*/ 129 h 158"/>
              <a:gd name="T38" fmla="*/ 120 w 157"/>
              <a:gd name="T39" fmla="*/ 151 h 158"/>
              <a:gd name="T40" fmla="*/ 131 w 157"/>
              <a:gd name="T41" fmla="*/ 97 h 158"/>
              <a:gd name="T42" fmla="*/ 130 w 157"/>
              <a:gd name="T43" fmla="*/ 129 h 158"/>
              <a:gd name="T44" fmla="*/ 91 w 157"/>
              <a:gd name="T45" fmla="*/ 47 h 158"/>
              <a:gd name="T46" fmla="*/ 79 w 157"/>
              <a:gd name="T47" fmla="*/ 27 h 158"/>
              <a:gd name="T48" fmla="*/ 68 w 157"/>
              <a:gd name="T49" fmla="*/ 47 h 158"/>
              <a:gd name="T50" fmla="*/ 47 w 157"/>
              <a:gd name="T51" fmla="*/ 48 h 158"/>
              <a:gd name="T52" fmla="*/ 64 w 157"/>
              <a:gd name="T53" fmla="*/ 66 h 158"/>
              <a:gd name="T54" fmla="*/ 58 w 157"/>
              <a:gd name="T55" fmla="*/ 91 h 158"/>
              <a:gd name="T56" fmla="*/ 79 w 157"/>
              <a:gd name="T57" fmla="*/ 79 h 158"/>
              <a:gd name="T58" fmla="*/ 99 w 157"/>
              <a:gd name="T59" fmla="*/ 91 h 158"/>
              <a:gd name="T60" fmla="*/ 101 w 157"/>
              <a:gd name="T61" fmla="*/ 88 h 158"/>
              <a:gd name="T62" fmla="*/ 111 w 157"/>
              <a:gd name="T63" fmla="*/ 50 h 158"/>
              <a:gd name="T64" fmla="*/ 109 w 157"/>
              <a:gd name="T65" fmla="*/ 47 h 158"/>
              <a:gd name="T66" fmla="*/ 91 w 157"/>
              <a:gd name="T67" fmla="*/ 66 h 158"/>
              <a:gd name="T68" fmla="*/ 80 w 157"/>
              <a:gd name="T69" fmla="*/ 75 h 158"/>
              <a:gd name="T70" fmla="*/ 63 w 157"/>
              <a:gd name="T71" fmla="*/ 85 h 158"/>
              <a:gd name="T72" fmla="*/ 67 w 157"/>
              <a:gd name="T73" fmla="*/ 64 h 158"/>
              <a:gd name="T74" fmla="*/ 69 w 157"/>
              <a:gd name="T75" fmla="*/ 51 h 158"/>
              <a:gd name="T76" fmla="*/ 79 w 157"/>
              <a:gd name="T77" fmla="*/ 33 h 158"/>
              <a:gd name="T78" fmla="*/ 89 w 157"/>
              <a:gd name="T79" fmla="*/ 51 h 158"/>
              <a:gd name="T80" fmla="*/ 91 w 157"/>
              <a:gd name="T81" fmla="*/ 64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7" h="158">
                <a:moveTo>
                  <a:pt x="157" y="135"/>
                </a:moveTo>
                <a:cubicBezTo>
                  <a:pt x="133" y="94"/>
                  <a:pt x="133" y="94"/>
                  <a:pt x="133" y="94"/>
                </a:cubicBezTo>
                <a:cubicBezTo>
                  <a:pt x="138" y="84"/>
                  <a:pt x="141" y="74"/>
                  <a:pt x="141" y="62"/>
                </a:cubicBezTo>
                <a:cubicBezTo>
                  <a:pt x="141" y="28"/>
                  <a:pt x="114" y="0"/>
                  <a:pt x="79" y="0"/>
                </a:cubicBezTo>
                <a:cubicBezTo>
                  <a:pt x="45" y="0"/>
                  <a:pt x="17" y="28"/>
                  <a:pt x="17" y="62"/>
                </a:cubicBezTo>
                <a:cubicBezTo>
                  <a:pt x="17" y="73"/>
                  <a:pt x="20" y="84"/>
                  <a:pt x="25" y="93"/>
                </a:cubicBezTo>
                <a:cubicBezTo>
                  <a:pt x="1" y="135"/>
                  <a:pt x="1" y="135"/>
                  <a:pt x="1" y="135"/>
                </a:cubicBezTo>
                <a:cubicBezTo>
                  <a:pt x="0" y="135"/>
                  <a:pt x="0" y="136"/>
                  <a:pt x="1" y="137"/>
                </a:cubicBezTo>
                <a:cubicBezTo>
                  <a:pt x="1" y="138"/>
                  <a:pt x="2" y="138"/>
                  <a:pt x="3" y="138"/>
                </a:cubicBezTo>
                <a:cubicBezTo>
                  <a:pt x="27" y="134"/>
                  <a:pt x="27" y="134"/>
                  <a:pt x="27" y="134"/>
                </a:cubicBezTo>
                <a:cubicBezTo>
                  <a:pt x="35" y="157"/>
                  <a:pt x="35" y="157"/>
                  <a:pt x="35" y="157"/>
                </a:cubicBezTo>
                <a:cubicBezTo>
                  <a:pt x="35" y="157"/>
                  <a:pt x="36" y="158"/>
                  <a:pt x="37" y="158"/>
                </a:cubicBezTo>
                <a:cubicBezTo>
                  <a:pt x="37" y="158"/>
                  <a:pt x="37" y="158"/>
                  <a:pt x="37" y="158"/>
                </a:cubicBezTo>
                <a:cubicBezTo>
                  <a:pt x="38" y="158"/>
                  <a:pt x="38" y="158"/>
                  <a:pt x="39" y="157"/>
                </a:cubicBezTo>
                <a:cubicBezTo>
                  <a:pt x="60" y="121"/>
                  <a:pt x="60" y="121"/>
                  <a:pt x="60" y="121"/>
                </a:cubicBezTo>
                <a:cubicBezTo>
                  <a:pt x="66" y="123"/>
                  <a:pt x="72" y="124"/>
                  <a:pt x="79" y="124"/>
                </a:cubicBezTo>
                <a:cubicBezTo>
                  <a:pt x="86" y="124"/>
                  <a:pt x="92" y="124"/>
                  <a:pt x="98" y="122"/>
                </a:cubicBezTo>
                <a:cubicBezTo>
                  <a:pt x="119" y="157"/>
                  <a:pt x="119" y="157"/>
                  <a:pt x="119" y="157"/>
                </a:cubicBezTo>
                <a:cubicBezTo>
                  <a:pt x="119" y="158"/>
                  <a:pt x="120" y="158"/>
                  <a:pt x="120" y="158"/>
                </a:cubicBezTo>
                <a:cubicBezTo>
                  <a:pt x="120" y="158"/>
                  <a:pt x="121" y="158"/>
                  <a:pt x="121" y="158"/>
                </a:cubicBezTo>
                <a:cubicBezTo>
                  <a:pt x="121" y="158"/>
                  <a:pt x="122" y="157"/>
                  <a:pt x="122" y="157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55" y="138"/>
                  <a:pt x="155" y="138"/>
                  <a:pt x="155" y="138"/>
                </a:cubicBezTo>
                <a:cubicBezTo>
                  <a:pt x="156" y="138"/>
                  <a:pt x="156" y="138"/>
                  <a:pt x="157" y="137"/>
                </a:cubicBezTo>
                <a:cubicBezTo>
                  <a:pt x="157" y="136"/>
                  <a:pt x="157" y="135"/>
                  <a:pt x="157" y="135"/>
                </a:cubicBezTo>
                <a:close/>
                <a:moveTo>
                  <a:pt x="37" y="151"/>
                </a:moveTo>
                <a:cubicBezTo>
                  <a:pt x="30" y="131"/>
                  <a:pt x="30" y="131"/>
                  <a:pt x="30" y="131"/>
                </a:cubicBezTo>
                <a:cubicBezTo>
                  <a:pt x="30" y="130"/>
                  <a:pt x="29" y="129"/>
                  <a:pt x="28" y="129"/>
                </a:cubicBezTo>
                <a:cubicBezTo>
                  <a:pt x="6" y="133"/>
                  <a:pt x="6" y="133"/>
                  <a:pt x="6" y="133"/>
                </a:cubicBezTo>
                <a:cubicBezTo>
                  <a:pt x="27" y="96"/>
                  <a:pt x="27" y="96"/>
                  <a:pt x="27" y="96"/>
                </a:cubicBezTo>
                <a:cubicBezTo>
                  <a:pt x="34" y="107"/>
                  <a:pt x="44" y="115"/>
                  <a:pt x="56" y="120"/>
                </a:cubicBezTo>
                <a:lnTo>
                  <a:pt x="37" y="151"/>
                </a:lnTo>
                <a:close/>
                <a:moveTo>
                  <a:pt x="21" y="62"/>
                </a:moveTo>
                <a:cubicBezTo>
                  <a:pt x="21" y="30"/>
                  <a:pt x="47" y="4"/>
                  <a:pt x="79" y="4"/>
                </a:cubicBezTo>
                <a:cubicBezTo>
                  <a:pt x="111" y="4"/>
                  <a:pt x="137" y="30"/>
                  <a:pt x="137" y="62"/>
                </a:cubicBezTo>
                <a:cubicBezTo>
                  <a:pt x="137" y="94"/>
                  <a:pt x="111" y="120"/>
                  <a:pt x="79" y="120"/>
                </a:cubicBezTo>
                <a:cubicBezTo>
                  <a:pt x="47" y="120"/>
                  <a:pt x="21" y="94"/>
                  <a:pt x="21" y="62"/>
                </a:cubicBezTo>
                <a:close/>
                <a:moveTo>
                  <a:pt x="130" y="129"/>
                </a:moveTo>
                <a:cubicBezTo>
                  <a:pt x="129" y="129"/>
                  <a:pt x="128" y="130"/>
                  <a:pt x="127" y="131"/>
                </a:cubicBezTo>
                <a:cubicBezTo>
                  <a:pt x="120" y="151"/>
                  <a:pt x="120" y="151"/>
                  <a:pt x="120" y="151"/>
                </a:cubicBezTo>
                <a:cubicBezTo>
                  <a:pt x="101" y="120"/>
                  <a:pt x="101" y="120"/>
                  <a:pt x="101" y="120"/>
                </a:cubicBezTo>
                <a:cubicBezTo>
                  <a:pt x="113" y="116"/>
                  <a:pt x="123" y="108"/>
                  <a:pt x="131" y="97"/>
                </a:cubicBezTo>
                <a:cubicBezTo>
                  <a:pt x="151" y="133"/>
                  <a:pt x="151" y="133"/>
                  <a:pt x="151" y="133"/>
                </a:cubicBezTo>
                <a:lnTo>
                  <a:pt x="130" y="129"/>
                </a:lnTo>
                <a:close/>
                <a:moveTo>
                  <a:pt x="109" y="47"/>
                </a:moveTo>
                <a:cubicBezTo>
                  <a:pt x="91" y="47"/>
                  <a:pt x="91" y="47"/>
                  <a:pt x="91" y="47"/>
                </a:cubicBezTo>
                <a:cubicBezTo>
                  <a:pt x="81" y="28"/>
                  <a:pt x="81" y="28"/>
                  <a:pt x="81" y="28"/>
                </a:cubicBezTo>
                <a:cubicBezTo>
                  <a:pt x="81" y="27"/>
                  <a:pt x="80" y="27"/>
                  <a:pt x="79" y="27"/>
                </a:cubicBezTo>
                <a:cubicBezTo>
                  <a:pt x="78" y="27"/>
                  <a:pt x="78" y="27"/>
                  <a:pt x="77" y="28"/>
                </a:cubicBezTo>
                <a:cubicBezTo>
                  <a:pt x="68" y="47"/>
                  <a:pt x="68" y="47"/>
                  <a:pt x="68" y="47"/>
                </a:cubicBezTo>
                <a:cubicBezTo>
                  <a:pt x="49" y="47"/>
                  <a:pt x="49" y="47"/>
                  <a:pt x="49" y="47"/>
                </a:cubicBezTo>
                <a:cubicBezTo>
                  <a:pt x="48" y="47"/>
                  <a:pt x="48" y="47"/>
                  <a:pt x="47" y="48"/>
                </a:cubicBezTo>
                <a:cubicBezTo>
                  <a:pt x="47" y="49"/>
                  <a:pt x="47" y="50"/>
                  <a:pt x="48" y="50"/>
                </a:cubicBezTo>
                <a:cubicBezTo>
                  <a:pt x="64" y="66"/>
                  <a:pt x="64" y="66"/>
                  <a:pt x="64" y="66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9"/>
                  <a:pt x="57" y="90"/>
                  <a:pt x="58" y="91"/>
                </a:cubicBezTo>
                <a:cubicBezTo>
                  <a:pt x="59" y="91"/>
                  <a:pt x="60" y="91"/>
                  <a:pt x="60" y="91"/>
                </a:cubicBezTo>
                <a:cubicBezTo>
                  <a:pt x="79" y="79"/>
                  <a:pt x="79" y="79"/>
                  <a:pt x="79" y="79"/>
                </a:cubicBezTo>
                <a:cubicBezTo>
                  <a:pt x="98" y="91"/>
                  <a:pt x="98" y="91"/>
                  <a:pt x="98" y="91"/>
                </a:cubicBezTo>
                <a:cubicBezTo>
                  <a:pt x="99" y="91"/>
                  <a:pt x="99" y="91"/>
                  <a:pt x="99" y="91"/>
                </a:cubicBezTo>
                <a:cubicBezTo>
                  <a:pt x="100" y="91"/>
                  <a:pt x="100" y="91"/>
                  <a:pt x="101" y="91"/>
                </a:cubicBezTo>
                <a:cubicBezTo>
                  <a:pt x="101" y="90"/>
                  <a:pt x="101" y="89"/>
                  <a:pt x="101" y="88"/>
                </a:cubicBezTo>
                <a:cubicBezTo>
                  <a:pt x="95" y="66"/>
                  <a:pt x="95" y="66"/>
                  <a:pt x="95" y="66"/>
                </a:cubicBezTo>
                <a:cubicBezTo>
                  <a:pt x="111" y="50"/>
                  <a:pt x="111" y="50"/>
                  <a:pt x="111" y="50"/>
                </a:cubicBezTo>
                <a:cubicBezTo>
                  <a:pt x="111" y="50"/>
                  <a:pt x="111" y="49"/>
                  <a:pt x="111" y="48"/>
                </a:cubicBezTo>
                <a:cubicBezTo>
                  <a:pt x="111" y="47"/>
                  <a:pt x="110" y="47"/>
                  <a:pt x="109" y="47"/>
                </a:cubicBezTo>
                <a:close/>
                <a:moveTo>
                  <a:pt x="91" y="64"/>
                </a:moveTo>
                <a:cubicBezTo>
                  <a:pt x="91" y="65"/>
                  <a:pt x="90" y="65"/>
                  <a:pt x="91" y="66"/>
                </a:cubicBezTo>
                <a:cubicBezTo>
                  <a:pt x="96" y="85"/>
                  <a:pt x="96" y="85"/>
                  <a:pt x="96" y="85"/>
                </a:cubicBezTo>
                <a:cubicBezTo>
                  <a:pt x="80" y="75"/>
                  <a:pt x="80" y="75"/>
                  <a:pt x="80" y="75"/>
                </a:cubicBezTo>
                <a:cubicBezTo>
                  <a:pt x="80" y="74"/>
                  <a:pt x="79" y="74"/>
                  <a:pt x="78" y="75"/>
                </a:cubicBezTo>
                <a:cubicBezTo>
                  <a:pt x="63" y="85"/>
                  <a:pt x="63" y="85"/>
                  <a:pt x="63" y="85"/>
                </a:cubicBezTo>
                <a:cubicBezTo>
                  <a:pt x="68" y="66"/>
                  <a:pt x="68" y="66"/>
                  <a:pt x="68" y="66"/>
                </a:cubicBezTo>
                <a:cubicBezTo>
                  <a:pt x="68" y="65"/>
                  <a:pt x="68" y="65"/>
                  <a:pt x="67" y="64"/>
                </a:cubicBezTo>
                <a:cubicBezTo>
                  <a:pt x="54" y="51"/>
                  <a:pt x="54" y="51"/>
                  <a:pt x="54" y="51"/>
                </a:cubicBezTo>
                <a:cubicBezTo>
                  <a:pt x="69" y="51"/>
                  <a:pt x="69" y="51"/>
                  <a:pt x="69" y="51"/>
                </a:cubicBezTo>
                <a:cubicBezTo>
                  <a:pt x="70" y="51"/>
                  <a:pt x="71" y="50"/>
                  <a:pt x="71" y="50"/>
                </a:cubicBezTo>
                <a:cubicBezTo>
                  <a:pt x="79" y="33"/>
                  <a:pt x="79" y="33"/>
                  <a:pt x="79" y="33"/>
                </a:cubicBezTo>
                <a:cubicBezTo>
                  <a:pt x="87" y="50"/>
                  <a:pt x="87" y="50"/>
                  <a:pt x="87" y="50"/>
                </a:cubicBezTo>
                <a:cubicBezTo>
                  <a:pt x="88" y="50"/>
                  <a:pt x="89" y="51"/>
                  <a:pt x="89" y="51"/>
                </a:cubicBezTo>
                <a:cubicBezTo>
                  <a:pt x="105" y="51"/>
                  <a:pt x="105" y="51"/>
                  <a:pt x="105" y="51"/>
                </a:cubicBezTo>
                <a:lnTo>
                  <a:pt x="91" y="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B5D1C427-C4C9-4A12-A820-2B212B174F1A}"/>
              </a:ext>
            </a:extLst>
          </p:cNvPr>
          <p:cNvSpPr>
            <a:spLocks noEditPoints="1"/>
          </p:cNvSpPr>
          <p:nvPr/>
        </p:nvSpPr>
        <p:spPr bwMode="auto">
          <a:xfrm>
            <a:off x="3163478" y="2558032"/>
            <a:ext cx="788988" cy="782638"/>
          </a:xfrm>
          <a:custGeom>
            <a:avLst/>
            <a:gdLst>
              <a:gd name="T0" fmla="*/ 87 w 159"/>
              <a:gd name="T1" fmla="*/ 34 h 158"/>
              <a:gd name="T2" fmla="*/ 79 w 159"/>
              <a:gd name="T3" fmla="*/ 20 h 158"/>
              <a:gd name="T4" fmla="*/ 71 w 159"/>
              <a:gd name="T5" fmla="*/ 34 h 158"/>
              <a:gd name="T6" fmla="*/ 57 w 159"/>
              <a:gd name="T7" fmla="*/ 35 h 158"/>
              <a:gd name="T8" fmla="*/ 69 w 159"/>
              <a:gd name="T9" fmla="*/ 45 h 158"/>
              <a:gd name="T10" fmla="*/ 65 w 159"/>
              <a:gd name="T11" fmla="*/ 61 h 158"/>
              <a:gd name="T12" fmla="*/ 67 w 159"/>
              <a:gd name="T13" fmla="*/ 61 h 158"/>
              <a:gd name="T14" fmla="*/ 92 w 159"/>
              <a:gd name="T15" fmla="*/ 61 h 158"/>
              <a:gd name="T16" fmla="*/ 95 w 159"/>
              <a:gd name="T17" fmla="*/ 58 h 158"/>
              <a:gd name="T18" fmla="*/ 101 w 159"/>
              <a:gd name="T19" fmla="*/ 37 h 158"/>
              <a:gd name="T20" fmla="*/ 99 w 159"/>
              <a:gd name="T21" fmla="*/ 34 h 158"/>
              <a:gd name="T22" fmla="*/ 87 w 159"/>
              <a:gd name="T23" fmla="*/ 44 h 158"/>
              <a:gd name="T24" fmla="*/ 81 w 159"/>
              <a:gd name="T25" fmla="*/ 47 h 158"/>
              <a:gd name="T26" fmla="*/ 78 w 159"/>
              <a:gd name="T27" fmla="*/ 47 h 158"/>
              <a:gd name="T28" fmla="*/ 73 w 159"/>
              <a:gd name="T29" fmla="*/ 44 h 158"/>
              <a:gd name="T30" fmla="*/ 66 w 159"/>
              <a:gd name="T31" fmla="*/ 38 h 158"/>
              <a:gd name="T32" fmla="*/ 75 w 159"/>
              <a:gd name="T33" fmla="*/ 36 h 158"/>
              <a:gd name="T34" fmla="*/ 84 w 159"/>
              <a:gd name="T35" fmla="*/ 36 h 158"/>
              <a:gd name="T36" fmla="*/ 94 w 159"/>
              <a:gd name="T37" fmla="*/ 38 h 158"/>
              <a:gd name="T38" fmla="*/ 159 w 159"/>
              <a:gd name="T39" fmla="*/ 17 h 158"/>
              <a:gd name="T40" fmla="*/ 157 w 159"/>
              <a:gd name="T41" fmla="*/ 13 h 158"/>
              <a:gd name="T42" fmla="*/ 142 w 159"/>
              <a:gd name="T43" fmla="*/ 2 h 158"/>
              <a:gd name="T44" fmla="*/ 19 w 159"/>
              <a:gd name="T45" fmla="*/ 0 h 158"/>
              <a:gd name="T46" fmla="*/ 18 w 159"/>
              <a:gd name="T47" fmla="*/ 13 h 158"/>
              <a:gd name="T48" fmla="*/ 1 w 159"/>
              <a:gd name="T49" fmla="*/ 15 h 158"/>
              <a:gd name="T50" fmla="*/ 13 w 159"/>
              <a:gd name="T51" fmla="*/ 63 h 158"/>
              <a:gd name="T52" fmla="*/ 55 w 159"/>
              <a:gd name="T53" fmla="*/ 91 h 158"/>
              <a:gd name="T54" fmla="*/ 43 w 159"/>
              <a:gd name="T55" fmla="*/ 141 h 158"/>
              <a:gd name="T56" fmla="*/ 41 w 159"/>
              <a:gd name="T57" fmla="*/ 156 h 158"/>
              <a:gd name="T58" fmla="*/ 116 w 159"/>
              <a:gd name="T59" fmla="*/ 158 h 158"/>
              <a:gd name="T60" fmla="*/ 118 w 159"/>
              <a:gd name="T61" fmla="*/ 143 h 158"/>
              <a:gd name="T62" fmla="*/ 88 w 159"/>
              <a:gd name="T63" fmla="*/ 112 h 158"/>
              <a:gd name="T64" fmla="*/ 127 w 159"/>
              <a:gd name="T65" fmla="*/ 71 h 158"/>
              <a:gd name="T66" fmla="*/ 159 w 159"/>
              <a:gd name="T67" fmla="*/ 17 h 158"/>
              <a:gd name="T68" fmla="*/ 5 w 159"/>
              <a:gd name="T69" fmla="*/ 17 h 158"/>
              <a:gd name="T70" fmla="*/ 30 w 159"/>
              <a:gd name="T71" fmla="*/ 67 h 158"/>
              <a:gd name="T72" fmla="*/ 102 w 159"/>
              <a:gd name="T73" fmla="*/ 87 h 158"/>
              <a:gd name="T74" fmla="*/ 114 w 159"/>
              <a:gd name="T75" fmla="*/ 145 h 158"/>
              <a:gd name="T76" fmla="*/ 45 w 159"/>
              <a:gd name="T77" fmla="*/ 154 h 158"/>
              <a:gd name="T78" fmla="*/ 75 w 159"/>
              <a:gd name="T79" fmla="*/ 112 h 158"/>
              <a:gd name="T80" fmla="*/ 21 w 159"/>
              <a:gd name="T81" fmla="*/ 4 h 158"/>
              <a:gd name="T82" fmla="*/ 138 w 159"/>
              <a:gd name="T83" fmla="*/ 15 h 158"/>
              <a:gd name="T84" fmla="*/ 137 w 159"/>
              <a:gd name="T85" fmla="*/ 16 h 158"/>
              <a:gd name="T86" fmla="*/ 129 w 159"/>
              <a:gd name="T87" fmla="*/ 67 h 158"/>
              <a:gd name="T88" fmla="*/ 155 w 159"/>
              <a:gd name="T89" fmla="*/ 17 h 158"/>
              <a:gd name="T90" fmla="*/ 129 w 159"/>
              <a:gd name="T91" fmla="*/ 67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9" h="158">
                <a:moveTo>
                  <a:pt x="99" y="34"/>
                </a:moveTo>
                <a:cubicBezTo>
                  <a:pt x="87" y="34"/>
                  <a:pt x="87" y="34"/>
                  <a:pt x="87" y="34"/>
                </a:cubicBezTo>
                <a:cubicBezTo>
                  <a:pt x="81" y="21"/>
                  <a:pt x="81" y="21"/>
                  <a:pt x="81" y="21"/>
                </a:cubicBezTo>
                <a:cubicBezTo>
                  <a:pt x="81" y="21"/>
                  <a:pt x="80" y="20"/>
                  <a:pt x="79" y="20"/>
                </a:cubicBezTo>
                <a:cubicBezTo>
                  <a:pt x="79" y="20"/>
                  <a:pt x="78" y="21"/>
                  <a:pt x="78" y="21"/>
                </a:cubicBezTo>
                <a:cubicBezTo>
                  <a:pt x="71" y="34"/>
                  <a:pt x="71" y="34"/>
                  <a:pt x="71" y="34"/>
                </a:cubicBezTo>
                <a:cubicBezTo>
                  <a:pt x="59" y="34"/>
                  <a:pt x="59" y="34"/>
                  <a:pt x="59" y="34"/>
                </a:cubicBezTo>
                <a:cubicBezTo>
                  <a:pt x="58" y="34"/>
                  <a:pt x="58" y="34"/>
                  <a:pt x="57" y="35"/>
                </a:cubicBezTo>
                <a:cubicBezTo>
                  <a:pt x="57" y="36"/>
                  <a:pt x="57" y="37"/>
                  <a:pt x="58" y="37"/>
                </a:cubicBezTo>
                <a:cubicBezTo>
                  <a:pt x="69" y="45"/>
                  <a:pt x="69" y="45"/>
                  <a:pt x="69" y="45"/>
                </a:cubicBezTo>
                <a:cubicBezTo>
                  <a:pt x="64" y="58"/>
                  <a:pt x="64" y="58"/>
                  <a:pt x="64" y="58"/>
                </a:cubicBezTo>
                <a:cubicBezTo>
                  <a:pt x="64" y="59"/>
                  <a:pt x="64" y="60"/>
                  <a:pt x="65" y="61"/>
                </a:cubicBezTo>
                <a:cubicBezTo>
                  <a:pt x="65" y="61"/>
                  <a:pt x="66" y="61"/>
                  <a:pt x="66" y="61"/>
                </a:cubicBezTo>
                <a:cubicBezTo>
                  <a:pt x="66" y="61"/>
                  <a:pt x="67" y="61"/>
                  <a:pt x="67" y="61"/>
                </a:cubicBezTo>
                <a:cubicBezTo>
                  <a:pt x="79" y="51"/>
                  <a:pt x="79" y="51"/>
                  <a:pt x="79" y="51"/>
                </a:cubicBezTo>
                <a:cubicBezTo>
                  <a:pt x="92" y="61"/>
                  <a:pt x="92" y="61"/>
                  <a:pt x="92" y="61"/>
                </a:cubicBezTo>
                <a:cubicBezTo>
                  <a:pt x="92" y="61"/>
                  <a:pt x="93" y="61"/>
                  <a:pt x="94" y="61"/>
                </a:cubicBezTo>
                <a:cubicBezTo>
                  <a:pt x="95" y="60"/>
                  <a:pt x="95" y="59"/>
                  <a:pt x="95" y="58"/>
                </a:cubicBezTo>
                <a:cubicBezTo>
                  <a:pt x="91" y="45"/>
                  <a:pt x="91" y="45"/>
                  <a:pt x="91" y="45"/>
                </a:cubicBezTo>
                <a:cubicBezTo>
                  <a:pt x="101" y="37"/>
                  <a:pt x="101" y="37"/>
                  <a:pt x="101" y="37"/>
                </a:cubicBezTo>
                <a:cubicBezTo>
                  <a:pt x="101" y="37"/>
                  <a:pt x="102" y="36"/>
                  <a:pt x="101" y="35"/>
                </a:cubicBezTo>
                <a:cubicBezTo>
                  <a:pt x="101" y="34"/>
                  <a:pt x="100" y="34"/>
                  <a:pt x="99" y="34"/>
                </a:cubicBezTo>
                <a:close/>
                <a:moveTo>
                  <a:pt x="87" y="42"/>
                </a:moveTo>
                <a:cubicBezTo>
                  <a:pt x="87" y="43"/>
                  <a:pt x="87" y="44"/>
                  <a:pt x="87" y="44"/>
                </a:cubicBezTo>
                <a:cubicBezTo>
                  <a:pt x="89" y="54"/>
                  <a:pt x="89" y="54"/>
                  <a:pt x="89" y="54"/>
                </a:cubicBezTo>
                <a:cubicBezTo>
                  <a:pt x="81" y="47"/>
                  <a:pt x="81" y="47"/>
                  <a:pt x="81" y="47"/>
                </a:cubicBezTo>
                <a:cubicBezTo>
                  <a:pt x="80" y="47"/>
                  <a:pt x="80" y="47"/>
                  <a:pt x="79" y="47"/>
                </a:cubicBezTo>
                <a:cubicBezTo>
                  <a:pt x="79" y="47"/>
                  <a:pt x="79" y="47"/>
                  <a:pt x="78" y="47"/>
                </a:cubicBezTo>
                <a:cubicBezTo>
                  <a:pt x="70" y="53"/>
                  <a:pt x="70" y="53"/>
                  <a:pt x="70" y="53"/>
                </a:cubicBezTo>
                <a:cubicBezTo>
                  <a:pt x="73" y="44"/>
                  <a:pt x="73" y="44"/>
                  <a:pt x="73" y="44"/>
                </a:cubicBezTo>
                <a:cubicBezTo>
                  <a:pt x="74" y="44"/>
                  <a:pt x="73" y="43"/>
                  <a:pt x="72" y="42"/>
                </a:cubicBezTo>
                <a:cubicBezTo>
                  <a:pt x="66" y="38"/>
                  <a:pt x="66" y="38"/>
                  <a:pt x="66" y="38"/>
                </a:cubicBezTo>
                <a:cubicBezTo>
                  <a:pt x="73" y="38"/>
                  <a:pt x="73" y="38"/>
                  <a:pt x="73" y="38"/>
                </a:cubicBezTo>
                <a:cubicBezTo>
                  <a:pt x="73" y="38"/>
                  <a:pt x="74" y="37"/>
                  <a:pt x="75" y="36"/>
                </a:cubicBezTo>
                <a:cubicBezTo>
                  <a:pt x="79" y="27"/>
                  <a:pt x="79" y="27"/>
                  <a:pt x="79" y="27"/>
                </a:cubicBezTo>
                <a:cubicBezTo>
                  <a:pt x="84" y="36"/>
                  <a:pt x="84" y="36"/>
                  <a:pt x="84" y="36"/>
                </a:cubicBezTo>
                <a:cubicBezTo>
                  <a:pt x="85" y="37"/>
                  <a:pt x="85" y="38"/>
                  <a:pt x="86" y="38"/>
                </a:cubicBezTo>
                <a:cubicBezTo>
                  <a:pt x="94" y="38"/>
                  <a:pt x="94" y="38"/>
                  <a:pt x="94" y="38"/>
                </a:cubicBezTo>
                <a:lnTo>
                  <a:pt x="87" y="42"/>
                </a:lnTo>
                <a:close/>
                <a:moveTo>
                  <a:pt x="159" y="17"/>
                </a:moveTo>
                <a:cubicBezTo>
                  <a:pt x="159" y="16"/>
                  <a:pt x="159" y="16"/>
                  <a:pt x="159" y="15"/>
                </a:cubicBezTo>
                <a:cubicBezTo>
                  <a:pt x="159" y="14"/>
                  <a:pt x="158" y="13"/>
                  <a:pt x="157" y="13"/>
                </a:cubicBezTo>
                <a:cubicBezTo>
                  <a:pt x="142" y="13"/>
                  <a:pt x="142" y="13"/>
                  <a:pt x="142" y="13"/>
                </a:cubicBezTo>
                <a:cubicBezTo>
                  <a:pt x="142" y="10"/>
                  <a:pt x="142" y="6"/>
                  <a:pt x="142" y="2"/>
                </a:cubicBezTo>
                <a:cubicBezTo>
                  <a:pt x="142" y="1"/>
                  <a:pt x="141" y="0"/>
                  <a:pt x="140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8" y="0"/>
                  <a:pt x="17" y="1"/>
                  <a:pt x="17" y="2"/>
                </a:cubicBezTo>
                <a:cubicBezTo>
                  <a:pt x="17" y="6"/>
                  <a:pt x="18" y="10"/>
                  <a:pt x="18" y="13"/>
                </a:cubicBezTo>
                <a:cubicBezTo>
                  <a:pt x="3" y="13"/>
                  <a:pt x="3" y="13"/>
                  <a:pt x="3" y="13"/>
                </a:cubicBezTo>
                <a:cubicBezTo>
                  <a:pt x="2" y="13"/>
                  <a:pt x="1" y="14"/>
                  <a:pt x="1" y="15"/>
                </a:cubicBezTo>
                <a:cubicBezTo>
                  <a:pt x="1" y="16"/>
                  <a:pt x="1" y="17"/>
                  <a:pt x="1" y="17"/>
                </a:cubicBezTo>
                <a:cubicBezTo>
                  <a:pt x="1" y="26"/>
                  <a:pt x="0" y="50"/>
                  <a:pt x="13" y="63"/>
                </a:cubicBezTo>
                <a:cubicBezTo>
                  <a:pt x="18" y="68"/>
                  <a:pt x="24" y="71"/>
                  <a:pt x="32" y="71"/>
                </a:cubicBezTo>
                <a:cubicBezTo>
                  <a:pt x="39" y="81"/>
                  <a:pt x="48" y="86"/>
                  <a:pt x="55" y="91"/>
                </a:cubicBezTo>
                <a:cubicBezTo>
                  <a:pt x="64" y="96"/>
                  <a:pt x="71" y="100"/>
                  <a:pt x="71" y="112"/>
                </a:cubicBezTo>
                <a:cubicBezTo>
                  <a:pt x="70" y="133"/>
                  <a:pt x="63" y="141"/>
                  <a:pt x="43" y="141"/>
                </a:cubicBezTo>
                <a:cubicBezTo>
                  <a:pt x="42" y="141"/>
                  <a:pt x="41" y="141"/>
                  <a:pt x="41" y="143"/>
                </a:cubicBezTo>
                <a:cubicBezTo>
                  <a:pt x="41" y="156"/>
                  <a:pt x="41" y="156"/>
                  <a:pt x="41" y="156"/>
                </a:cubicBezTo>
                <a:cubicBezTo>
                  <a:pt x="41" y="157"/>
                  <a:pt x="42" y="158"/>
                  <a:pt x="43" y="158"/>
                </a:cubicBezTo>
                <a:cubicBezTo>
                  <a:pt x="116" y="158"/>
                  <a:pt x="116" y="158"/>
                  <a:pt x="116" y="158"/>
                </a:cubicBezTo>
                <a:cubicBezTo>
                  <a:pt x="118" y="158"/>
                  <a:pt x="118" y="157"/>
                  <a:pt x="118" y="156"/>
                </a:cubicBezTo>
                <a:cubicBezTo>
                  <a:pt x="118" y="143"/>
                  <a:pt x="118" y="143"/>
                  <a:pt x="118" y="143"/>
                </a:cubicBezTo>
                <a:cubicBezTo>
                  <a:pt x="118" y="141"/>
                  <a:pt x="118" y="141"/>
                  <a:pt x="116" y="141"/>
                </a:cubicBezTo>
                <a:cubicBezTo>
                  <a:pt x="96" y="141"/>
                  <a:pt x="88" y="132"/>
                  <a:pt x="88" y="112"/>
                </a:cubicBezTo>
                <a:cubicBezTo>
                  <a:pt x="88" y="100"/>
                  <a:pt x="95" y="96"/>
                  <a:pt x="104" y="90"/>
                </a:cubicBezTo>
                <a:cubicBezTo>
                  <a:pt x="111" y="86"/>
                  <a:pt x="120" y="81"/>
                  <a:pt x="127" y="71"/>
                </a:cubicBezTo>
                <a:cubicBezTo>
                  <a:pt x="135" y="71"/>
                  <a:pt x="141" y="68"/>
                  <a:pt x="146" y="63"/>
                </a:cubicBezTo>
                <a:cubicBezTo>
                  <a:pt x="159" y="50"/>
                  <a:pt x="159" y="26"/>
                  <a:pt x="159" y="17"/>
                </a:cubicBezTo>
                <a:close/>
                <a:moveTo>
                  <a:pt x="16" y="60"/>
                </a:moveTo>
                <a:cubicBezTo>
                  <a:pt x="4" y="49"/>
                  <a:pt x="5" y="26"/>
                  <a:pt x="5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9" y="41"/>
                  <a:pt x="24" y="56"/>
                  <a:pt x="30" y="67"/>
                </a:cubicBezTo>
                <a:cubicBezTo>
                  <a:pt x="24" y="66"/>
                  <a:pt x="19" y="64"/>
                  <a:pt x="16" y="60"/>
                </a:cubicBezTo>
                <a:close/>
                <a:moveTo>
                  <a:pt x="102" y="87"/>
                </a:moveTo>
                <a:cubicBezTo>
                  <a:pt x="92" y="93"/>
                  <a:pt x="84" y="98"/>
                  <a:pt x="84" y="112"/>
                </a:cubicBezTo>
                <a:cubicBezTo>
                  <a:pt x="84" y="134"/>
                  <a:pt x="93" y="144"/>
                  <a:pt x="114" y="145"/>
                </a:cubicBezTo>
                <a:cubicBezTo>
                  <a:pt x="114" y="154"/>
                  <a:pt x="114" y="154"/>
                  <a:pt x="114" y="154"/>
                </a:cubicBezTo>
                <a:cubicBezTo>
                  <a:pt x="45" y="154"/>
                  <a:pt x="45" y="154"/>
                  <a:pt x="45" y="154"/>
                </a:cubicBezTo>
                <a:cubicBezTo>
                  <a:pt x="45" y="145"/>
                  <a:pt x="45" y="145"/>
                  <a:pt x="45" y="145"/>
                </a:cubicBezTo>
                <a:cubicBezTo>
                  <a:pt x="65" y="144"/>
                  <a:pt x="74" y="134"/>
                  <a:pt x="75" y="112"/>
                </a:cubicBezTo>
                <a:cubicBezTo>
                  <a:pt x="75" y="98"/>
                  <a:pt x="67" y="93"/>
                  <a:pt x="57" y="87"/>
                </a:cubicBezTo>
                <a:cubicBezTo>
                  <a:pt x="42" y="78"/>
                  <a:pt x="22" y="66"/>
                  <a:pt x="21" y="4"/>
                </a:cubicBezTo>
                <a:cubicBezTo>
                  <a:pt x="138" y="4"/>
                  <a:pt x="138" y="4"/>
                  <a:pt x="138" y="4"/>
                </a:cubicBezTo>
                <a:cubicBezTo>
                  <a:pt x="138" y="8"/>
                  <a:pt x="138" y="11"/>
                  <a:pt x="138" y="15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37" y="16"/>
                  <a:pt x="137" y="16"/>
                  <a:pt x="137" y="16"/>
                </a:cubicBezTo>
                <a:cubicBezTo>
                  <a:pt x="135" y="67"/>
                  <a:pt x="116" y="79"/>
                  <a:pt x="102" y="87"/>
                </a:cubicBezTo>
                <a:close/>
                <a:moveTo>
                  <a:pt x="129" y="67"/>
                </a:moveTo>
                <a:cubicBezTo>
                  <a:pt x="135" y="56"/>
                  <a:pt x="140" y="41"/>
                  <a:pt x="141" y="17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5" y="26"/>
                  <a:pt x="155" y="49"/>
                  <a:pt x="143" y="60"/>
                </a:cubicBezTo>
                <a:cubicBezTo>
                  <a:pt x="140" y="64"/>
                  <a:pt x="135" y="66"/>
                  <a:pt x="129" y="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D26FA63C-8E70-4E9F-8AD7-E724413E8F3E}"/>
              </a:ext>
            </a:extLst>
          </p:cNvPr>
          <p:cNvSpPr>
            <a:spLocks noEditPoints="1"/>
          </p:cNvSpPr>
          <p:nvPr/>
        </p:nvSpPr>
        <p:spPr bwMode="auto">
          <a:xfrm>
            <a:off x="6636285" y="2596870"/>
            <a:ext cx="782638" cy="782638"/>
          </a:xfrm>
          <a:custGeom>
            <a:avLst/>
            <a:gdLst>
              <a:gd name="T0" fmla="*/ 139 w 158"/>
              <a:gd name="T1" fmla="*/ 0 h 158"/>
              <a:gd name="T2" fmla="*/ 120 w 158"/>
              <a:gd name="T3" fmla="*/ 19 h 158"/>
              <a:gd name="T4" fmla="*/ 131 w 158"/>
              <a:gd name="T5" fmla="*/ 36 h 158"/>
              <a:gd name="T6" fmla="*/ 113 w 158"/>
              <a:gd name="T7" fmla="*/ 84 h 158"/>
              <a:gd name="T8" fmla="*/ 109 w 158"/>
              <a:gd name="T9" fmla="*/ 84 h 158"/>
              <a:gd name="T10" fmla="*/ 96 w 158"/>
              <a:gd name="T11" fmla="*/ 89 h 158"/>
              <a:gd name="T12" fmla="*/ 77 w 158"/>
              <a:gd name="T13" fmla="*/ 73 h 158"/>
              <a:gd name="T14" fmla="*/ 81 w 158"/>
              <a:gd name="T15" fmla="*/ 62 h 158"/>
              <a:gd name="T16" fmla="*/ 62 w 158"/>
              <a:gd name="T17" fmla="*/ 44 h 158"/>
              <a:gd name="T18" fmla="*/ 43 w 158"/>
              <a:gd name="T19" fmla="*/ 62 h 158"/>
              <a:gd name="T20" fmla="*/ 51 w 158"/>
              <a:gd name="T21" fmla="*/ 77 h 158"/>
              <a:gd name="T22" fmla="*/ 26 w 158"/>
              <a:gd name="T23" fmla="*/ 122 h 158"/>
              <a:gd name="T24" fmla="*/ 18 w 158"/>
              <a:gd name="T25" fmla="*/ 120 h 158"/>
              <a:gd name="T26" fmla="*/ 0 w 158"/>
              <a:gd name="T27" fmla="*/ 139 h 158"/>
              <a:gd name="T28" fmla="*/ 18 w 158"/>
              <a:gd name="T29" fmla="*/ 158 h 158"/>
              <a:gd name="T30" fmla="*/ 37 w 158"/>
              <a:gd name="T31" fmla="*/ 139 h 158"/>
              <a:gd name="T32" fmla="*/ 29 w 158"/>
              <a:gd name="T33" fmla="*/ 124 h 158"/>
              <a:gd name="T34" fmla="*/ 55 w 158"/>
              <a:gd name="T35" fmla="*/ 79 h 158"/>
              <a:gd name="T36" fmla="*/ 62 w 158"/>
              <a:gd name="T37" fmla="*/ 81 h 158"/>
              <a:gd name="T38" fmla="*/ 75 w 158"/>
              <a:gd name="T39" fmla="*/ 76 h 158"/>
              <a:gd name="T40" fmla="*/ 93 w 158"/>
              <a:gd name="T41" fmla="*/ 92 h 158"/>
              <a:gd name="T42" fmla="*/ 90 w 158"/>
              <a:gd name="T43" fmla="*/ 102 h 158"/>
              <a:gd name="T44" fmla="*/ 109 w 158"/>
              <a:gd name="T45" fmla="*/ 121 h 158"/>
              <a:gd name="T46" fmla="*/ 128 w 158"/>
              <a:gd name="T47" fmla="*/ 102 h 158"/>
              <a:gd name="T48" fmla="*/ 117 w 158"/>
              <a:gd name="T49" fmla="*/ 86 h 158"/>
              <a:gd name="T50" fmla="*/ 134 w 158"/>
              <a:gd name="T51" fmla="*/ 37 h 158"/>
              <a:gd name="T52" fmla="*/ 139 w 158"/>
              <a:gd name="T53" fmla="*/ 37 h 158"/>
              <a:gd name="T54" fmla="*/ 158 w 158"/>
              <a:gd name="T55" fmla="*/ 19 h 158"/>
              <a:gd name="T56" fmla="*/ 139 w 158"/>
              <a:gd name="T57" fmla="*/ 0 h 158"/>
              <a:gd name="T58" fmla="*/ 33 w 158"/>
              <a:gd name="T59" fmla="*/ 139 h 158"/>
              <a:gd name="T60" fmla="*/ 18 w 158"/>
              <a:gd name="T61" fmla="*/ 154 h 158"/>
              <a:gd name="T62" fmla="*/ 4 w 158"/>
              <a:gd name="T63" fmla="*/ 139 h 158"/>
              <a:gd name="T64" fmla="*/ 18 w 158"/>
              <a:gd name="T65" fmla="*/ 124 h 158"/>
              <a:gd name="T66" fmla="*/ 33 w 158"/>
              <a:gd name="T67" fmla="*/ 139 h 158"/>
              <a:gd name="T68" fmla="*/ 62 w 158"/>
              <a:gd name="T69" fmla="*/ 77 h 158"/>
              <a:gd name="T70" fmla="*/ 47 w 158"/>
              <a:gd name="T71" fmla="*/ 62 h 158"/>
              <a:gd name="T72" fmla="*/ 62 w 158"/>
              <a:gd name="T73" fmla="*/ 48 h 158"/>
              <a:gd name="T74" fmla="*/ 77 w 158"/>
              <a:gd name="T75" fmla="*/ 62 h 158"/>
              <a:gd name="T76" fmla="*/ 62 w 158"/>
              <a:gd name="T77" fmla="*/ 77 h 158"/>
              <a:gd name="T78" fmla="*/ 124 w 158"/>
              <a:gd name="T79" fmla="*/ 102 h 158"/>
              <a:gd name="T80" fmla="*/ 109 w 158"/>
              <a:gd name="T81" fmla="*/ 117 h 158"/>
              <a:gd name="T82" fmla="*/ 94 w 158"/>
              <a:gd name="T83" fmla="*/ 102 h 158"/>
              <a:gd name="T84" fmla="*/ 109 w 158"/>
              <a:gd name="T85" fmla="*/ 88 h 158"/>
              <a:gd name="T86" fmla="*/ 124 w 158"/>
              <a:gd name="T87" fmla="*/ 102 h 158"/>
              <a:gd name="T88" fmla="*/ 139 w 158"/>
              <a:gd name="T89" fmla="*/ 33 h 158"/>
              <a:gd name="T90" fmla="*/ 124 w 158"/>
              <a:gd name="T91" fmla="*/ 19 h 158"/>
              <a:gd name="T92" fmla="*/ 139 w 158"/>
              <a:gd name="T93" fmla="*/ 4 h 158"/>
              <a:gd name="T94" fmla="*/ 154 w 158"/>
              <a:gd name="T95" fmla="*/ 19 h 158"/>
              <a:gd name="T96" fmla="*/ 139 w 158"/>
              <a:gd name="T97" fmla="*/ 33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8" h="158">
                <a:moveTo>
                  <a:pt x="139" y="0"/>
                </a:moveTo>
                <a:cubicBezTo>
                  <a:pt x="129" y="0"/>
                  <a:pt x="120" y="8"/>
                  <a:pt x="120" y="19"/>
                </a:cubicBezTo>
                <a:cubicBezTo>
                  <a:pt x="120" y="26"/>
                  <a:pt x="124" y="33"/>
                  <a:pt x="131" y="36"/>
                </a:cubicBezTo>
                <a:cubicBezTo>
                  <a:pt x="113" y="84"/>
                  <a:pt x="113" y="84"/>
                  <a:pt x="113" y="84"/>
                </a:cubicBezTo>
                <a:cubicBezTo>
                  <a:pt x="112" y="84"/>
                  <a:pt x="110" y="84"/>
                  <a:pt x="109" y="84"/>
                </a:cubicBezTo>
                <a:cubicBezTo>
                  <a:pt x="104" y="84"/>
                  <a:pt x="99" y="86"/>
                  <a:pt x="96" y="89"/>
                </a:cubicBezTo>
                <a:cubicBezTo>
                  <a:pt x="77" y="73"/>
                  <a:pt x="77" y="73"/>
                  <a:pt x="77" y="73"/>
                </a:cubicBezTo>
                <a:cubicBezTo>
                  <a:pt x="79" y="70"/>
                  <a:pt x="81" y="66"/>
                  <a:pt x="81" y="62"/>
                </a:cubicBezTo>
                <a:cubicBezTo>
                  <a:pt x="81" y="52"/>
                  <a:pt x="72" y="44"/>
                  <a:pt x="62" y="44"/>
                </a:cubicBezTo>
                <a:cubicBezTo>
                  <a:pt x="52" y="44"/>
                  <a:pt x="43" y="52"/>
                  <a:pt x="43" y="62"/>
                </a:cubicBezTo>
                <a:cubicBezTo>
                  <a:pt x="43" y="68"/>
                  <a:pt x="46" y="74"/>
                  <a:pt x="51" y="77"/>
                </a:cubicBezTo>
                <a:cubicBezTo>
                  <a:pt x="26" y="122"/>
                  <a:pt x="26" y="122"/>
                  <a:pt x="26" y="122"/>
                </a:cubicBezTo>
                <a:cubicBezTo>
                  <a:pt x="24" y="121"/>
                  <a:pt x="21" y="120"/>
                  <a:pt x="18" y="120"/>
                </a:cubicBezTo>
                <a:cubicBezTo>
                  <a:pt x="8" y="120"/>
                  <a:pt x="0" y="129"/>
                  <a:pt x="0" y="139"/>
                </a:cubicBezTo>
                <a:cubicBezTo>
                  <a:pt x="0" y="149"/>
                  <a:pt x="8" y="158"/>
                  <a:pt x="18" y="158"/>
                </a:cubicBezTo>
                <a:cubicBezTo>
                  <a:pt x="29" y="158"/>
                  <a:pt x="37" y="149"/>
                  <a:pt x="37" y="139"/>
                </a:cubicBezTo>
                <a:cubicBezTo>
                  <a:pt x="37" y="133"/>
                  <a:pt x="34" y="127"/>
                  <a:pt x="29" y="124"/>
                </a:cubicBezTo>
                <a:cubicBezTo>
                  <a:pt x="55" y="79"/>
                  <a:pt x="55" y="79"/>
                  <a:pt x="55" y="79"/>
                </a:cubicBezTo>
                <a:cubicBezTo>
                  <a:pt x="57" y="80"/>
                  <a:pt x="59" y="81"/>
                  <a:pt x="62" y="81"/>
                </a:cubicBezTo>
                <a:cubicBezTo>
                  <a:pt x="67" y="81"/>
                  <a:pt x="71" y="79"/>
                  <a:pt x="75" y="76"/>
                </a:cubicBezTo>
                <a:cubicBezTo>
                  <a:pt x="93" y="92"/>
                  <a:pt x="93" y="92"/>
                  <a:pt x="93" y="92"/>
                </a:cubicBezTo>
                <a:cubicBezTo>
                  <a:pt x="91" y="95"/>
                  <a:pt x="90" y="98"/>
                  <a:pt x="90" y="102"/>
                </a:cubicBezTo>
                <a:cubicBezTo>
                  <a:pt x="90" y="113"/>
                  <a:pt x="98" y="121"/>
                  <a:pt x="109" y="121"/>
                </a:cubicBezTo>
                <a:cubicBezTo>
                  <a:pt x="119" y="121"/>
                  <a:pt x="128" y="113"/>
                  <a:pt x="128" y="102"/>
                </a:cubicBezTo>
                <a:cubicBezTo>
                  <a:pt x="128" y="95"/>
                  <a:pt x="123" y="89"/>
                  <a:pt x="117" y="86"/>
                </a:cubicBezTo>
                <a:cubicBezTo>
                  <a:pt x="134" y="37"/>
                  <a:pt x="134" y="37"/>
                  <a:pt x="134" y="37"/>
                </a:cubicBezTo>
                <a:cubicBezTo>
                  <a:pt x="136" y="37"/>
                  <a:pt x="137" y="37"/>
                  <a:pt x="139" y="37"/>
                </a:cubicBezTo>
                <a:cubicBezTo>
                  <a:pt x="149" y="37"/>
                  <a:pt x="158" y="29"/>
                  <a:pt x="158" y="19"/>
                </a:cubicBezTo>
                <a:cubicBezTo>
                  <a:pt x="158" y="8"/>
                  <a:pt x="149" y="0"/>
                  <a:pt x="139" y="0"/>
                </a:cubicBezTo>
                <a:close/>
                <a:moveTo>
                  <a:pt x="33" y="139"/>
                </a:moveTo>
                <a:cubicBezTo>
                  <a:pt x="33" y="147"/>
                  <a:pt x="27" y="154"/>
                  <a:pt x="18" y="154"/>
                </a:cubicBezTo>
                <a:cubicBezTo>
                  <a:pt x="10" y="154"/>
                  <a:pt x="4" y="147"/>
                  <a:pt x="4" y="139"/>
                </a:cubicBezTo>
                <a:cubicBezTo>
                  <a:pt x="4" y="131"/>
                  <a:pt x="10" y="124"/>
                  <a:pt x="18" y="124"/>
                </a:cubicBezTo>
                <a:cubicBezTo>
                  <a:pt x="27" y="124"/>
                  <a:pt x="33" y="131"/>
                  <a:pt x="33" y="139"/>
                </a:cubicBezTo>
                <a:close/>
                <a:moveTo>
                  <a:pt x="62" y="77"/>
                </a:moveTo>
                <a:cubicBezTo>
                  <a:pt x="54" y="77"/>
                  <a:pt x="47" y="70"/>
                  <a:pt x="47" y="62"/>
                </a:cubicBezTo>
                <a:cubicBezTo>
                  <a:pt x="47" y="54"/>
                  <a:pt x="54" y="48"/>
                  <a:pt x="62" y="48"/>
                </a:cubicBezTo>
                <a:cubicBezTo>
                  <a:pt x="70" y="48"/>
                  <a:pt x="77" y="54"/>
                  <a:pt x="77" y="62"/>
                </a:cubicBezTo>
                <a:cubicBezTo>
                  <a:pt x="77" y="70"/>
                  <a:pt x="70" y="77"/>
                  <a:pt x="62" y="77"/>
                </a:cubicBezTo>
                <a:close/>
                <a:moveTo>
                  <a:pt x="124" y="102"/>
                </a:moveTo>
                <a:cubicBezTo>
                  <a:pt x="124" y="110"/>
                  <a:pt x="117" y="117"/>
                  <a:pt x="109" y="117"/>
                </a:cubicBezTo>
                <a:cubicBezTo>
                  <a:pt x="101" y="117"/>
                  <a:pt x="94" y="110"/>
                  <a:pt x="94" y="102"/>
                </a:cubicBezTo>
                <a:cubicBezTo>
                  <a:pt x="94" y="94"/>
                  <a:pt x="101" y="88"/>
                  <a:pt x="109" y="88"/>
                </a:cubicBezTo>
                <a:cubicBezTo>
                  <a:pt x="117" y="88"/>
                  <a:pt x="124" y="94"/>
                  <a:pt x="124" y="102"/>
                </a:cubicBezTo>
                <a:close/>
                <a:moveTo>
                  <a:pt x="139" y="33"/>
                </a:moveTo>
                <a:cubicBezTo>
                  <a:pt x="131" y="33"/>
                  <a:pt x="124" y="27"/>
                  <a:pt x="124" y="19"/>
                </a:cubicBezTo>
                <a:cubicBezTo>
                  <a:pt x="124" y="11"/>
                  <a:pt x="131" y="4"/>
                  <a:pt x="139" y="4"/>
                </a:cubicBezTo>
                <a:cubicBezTo>
                  <a:pt x="147" y="4"/>
                  <a:pt x="154" y="11"/>
                  <a:pt x="154" y="19"/>
                </a:cubicBezTo>
                <a:cubicBezTo>
                  <a:pt x="154" y="27"/>
                  <a:pt x="147" y="33"/>
                  <a:pt x="139" y="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23900386-C6FA-422B-BDD0-0142C88374B9}"/>
              </a:ext>
            </a:extLst>
          </p:cNvPr>
          <p:cNvSpPr>
            <a:spLocks noEditPoints="1"/>
          </p:cNvSpPr>
          <p:nvPr/>
        </p:nvSpPr>
        <p:spPr bwMode="auto">
          <a:xfrm>
            <a:off x="5464220" y="2540229"/>
            <a:ext cx="749300" cy="782638"/>
          </a:xfrm>
          <a:custGeom>
            <a:avLst/>
            <a:gdLst>
              <a:gd name="T0" fmla="*/ 135 w 151"/>
              <a:gd name="T1" fmla="*/ 121 h 158"/>
              <a:gd name="T2" fmla="*/ 92 w 151"/>
              <a:gd name="T3" fmla="*/ 80 h 158"/>
              <a:gd name="T4" fmla="*/ 78 w 151"/>
              <a:gd name="T5" fmla="*/ 80 h 158"/>
              <a:gd name="T6" fmla="*/ 78 w 151"/>
              <a:gd name="T7" fmla="*/ 37 h 158"/>
              <a:gd name="T8" fmla="*/ 94 w 151"/>
              <a:gd name="T9" fmla="*/ 19 h 158"/>
              <a:gd name="T10" fmla="*/ 76 w 151"/>
              <a:gd name="T11" fmla="*/ 0 h 158"/>
              <a:gd name="T12" fmla="*/ 57 w 151"/>
              <a:gd name="T13" fmla="*/ 19 h 158"/>
              <a:gd name="T14" fmla="*/ 74 w 151"/>
              <a:gd name="T15" fmla="*/ 37 h 158"/>
              <a:gd name="T16" fmla="*/ 74 w 151"/>
              <a:gd name="T17" fmla="*/ 80 h 158"/>
              <a:gd name="T18" fmla="*/ 56 w 151"/>
              <a:gd name="T19" fmla="*/ 80 h 158"/>
              <a:gd name="T20" fmla="*/ 17 w 151"/>
              <a:gd name="T21" fmla="*/ 121 h 158"/>
              <a:gd name="T22" fmla="*/ 0 w 151"/>
              <a:gd name="T23" fmla="*/ 139 h 158"/>
              <a:gd name="T24" fmla="*/ 19 w 151"/>
              <a:gd name="T25" fmla="*/ 158 h 158"/>
              <a:gd name="T26" fmla="*/ 38 w 151"/>
              <a:gd name="T27" fmla="*/ 139 h 158"/>
              <a:gd name="T28" fmla="*/ 21 w 151"/>
              <a:gd name="T29" fmla="*/ 121 h 158"/>
              <a:gd name="T30" fmla="*/ 56 w 151"/>
              <a:gd name="T31" fmla="*/ 84 h 158"/>
              <a:gd name="T32" fmla="*/ 74 w 151"/>
              <a:gd name="T33" fmla="*/ 84 h 158"/>
              <a:gd name="T34" fmla="*/ 74 w 151"/>
              <a:gd name="T35" fmla="*/ 121 h 158"/>
              <a:gd name="T36" fmla="*/ 57 w 151"/>
              <a:gd name="T37" fmla="*/ 139 h 158"/>
              <a:gd name="T38" fmla="*/ 76 w 151"/>
              <a:gd name="T39" fmla="*/ 158 h 158"/>
              <a:gd name="T40" fmla="*/ 94 w 151"/>
              <a:gd name="T41" fmla="*/ 139 h 158"/>
              <a:gd name="T42" fmla="*/ 78 w 151"/>
              <a:gd name="T43" fmla="*/ 121 h 158"/>
              <a:gd name="T44" fmla="*/ 78 w 151"/>
              <a:gd name="T45" fmla="*/ 84 h 158"/>
              <a:gd name="T46" fmla="*/ 92 w 151"/>
              <a:gd name="T47" fmla="*/ 84 h 158"/>
              <a:gd name="T48" fmla="*/ 131 w 151"/>
              <a:gd name="T49" fmla="*/ 121 h 158"/>
              <a:gd name="T50" fmla="*/ 114 w 151"/>
              <a:gd name="T51" fmla="*/ 139 h 158"/>
              <a:gd name="T52" fmla="*/ 133 w 151"/>
              <a:gd name="T53" fmla="*/ 158 h 158"/>
              <a:gd name="T54" fmla="*/ 151 w 151"/>
              <a:gd name="T55" fmla="*/ 139 h 158"/>
              <a:gd name="T56" fmla="*/ 135 w 151"/>
              <a:gd name="T57" fmla="*/ 121 h 158"/>
              <a:gd name="T58" fmla="*/ 61 w 151"/>
              <a:gd name="T59" fmla="*/ 19 h 158"/>
              <a:gd name="T60" fmla="*/ 76 w 151"/>
              <a:gd name="T61" fmla="*/ 4 h 158"/>
              <a:gd name="T62" fmla="*/ 90 w 151"/>
              <a:gd name="T63" fmla="*/ 19 h 158"/>
              <a:gd name="T64" fmla="*/ 76 w 151"/>
              <a:gd name="T65" fmla="*/ 33 h 158"/>
              <a:gd name="T66" fmla="*/ 61 w 151"/>
              <a:gd name="T67" fmla="*/ 19 h 158"/>
              <a:gd name="T68" fmla="*/ 34 w 151"/>
              <a:gd name="T69" fmla="*/ 139 h 158"/>
              <a:gd name="T70" fmla="*/ 19 w 151"/>
              <a:gd name="T71" fmla="*/ 154 h 158"/>
              <a:gd name="T72" fmla="*/ 4 w 151"/>
              <a:gd name="T73" fmla="*/ 139 h 158"/>
              <a:gd name="T74" fmla="*/ 19 w 151"/>
              <a:gd name="T75" fmla="*/ 124 h 158"/>
              <a:gd name="T76" fmla="*/ 34 w 151"/>
              <a:gd name="T77" fmla="*/ 139 h 158"/>
              <a:gd name="T78" fmla="*/ 90 w 151"/>
              <a:gd name="T79" fmla="*/ 139 h 158"/>
              <a:gd name="T80" fmla="*/ 76 w 151"/>
              <a:gd name="T81" fmla="*/ 154 h 158"/>
              <a:gd name="T82" fmla="*/ 61 w 151"/>
              <a:gd name="T83" fmla="*/ 139 h 158"/>
              <a:gd name="T84" fmla="*/ 76 w 151"/>
              <a:gd name="T85" fmla="*/ 124 h 158"/>
              <a:gd name="T86" fmla="*/ 90 w 151"/>
              <a:gd name="T87" fmla="*/ 139 h 158"/>
              <a:gd name="T88" fmla="*/ 133 w 151"/>
              <a:gd name="T89" fmla="*/ 154 h 158"/>
              <a:gd name="T90" fmla="*/ 118 w 151"/>
              <a:gd name="T91" fmla="*/ 139 h 158"/>
              <a:gd name="T92" fmla="*/ 133 w 151"/>
              <a:gd name="T93" fmla="*/ 124 h 158"/>
              <a:gd name="T94" fmla="*/ 147 w 151"/>
              <a:gd name="T95" fmla="*/ 139 h 158"/>
              <a:gd name="T96" fmla="*/ 133 w 151"/>
              <a:gd name="T97" fmla="*/ 154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1" h="158">
                <a:moveTo>
                  <a:pt x="135" y="121"/>
                </a:moveTo>
                <a:cubicBezTo>
                  <a:pt x="134" y="98"/>
                  <a:pt x="115" y="80"/>
                  <a:pt x="92" y="80"/>
                </a:cubicBezTo>
                <a:cubicBezTo>
                  <a:pt x="78" y="80"/>
                  <a:pt x="78" y="80"/>
                  <a:pt x="78" y="80"/>
                </a:cubicBezTo>
                <a:cubicBezTo>
                  <a:pt x="78" y="37"/>
                  <a:pt x="78" y="37"/>
                  <a:pt x="78" y="37"/>
                </a:cubicBezTo>
                <a:cubicBezTo>
                  <a:pt x="87" y="36"/>
                  <a:pt x="94" y="28"/>
                  <a:pt x="94" y="19"/>
                </a:cubicBezTo>
                <a:cubicBezTo>
                  <a:pt x="94" y="8"/>
                  <a:pt x="86" y="0"/>
                  <a:pt x="76" y="0"/>
                </a:cubicBezTo>
                <a:cubicBezTo>
                  <a:pt x="65" y="0"/>
                  <a:pt x="57" y="8"/>
                  <a:pt x="57" y="19"/>
                </a:cubicBezTo>
                <a:cubicBezTo>
                  <a:pt x="57" y="28"/>
                  <a:pt x="64" y="36"/>
                  <a:pt x="74" y="37"/>
                </a:cubicBezTo>
                <a:cubicBezTo>
                  <a:pt x="74" y="80"/>
                  <a:pt x="74" y="80"/>
                  <a:pt x="74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34" y="80"/>
                  <a:pt x="18" y="97"/>
                  <a:pt x="17" y="121"/>
                </a:cubicBezTo>
                <a:cubicBezTo>
                  <a:pt x="8" y="122"/>
                  <a:pt x="0" y="130"/>
                  <a:pt x="0" y="139"/>
                </a:cubicBezTo>
                <a:cubicBezTo>
                  <a:pt x="0" y="149"/>
                  <a:pt x="9" y="158"/>
                  <a:pt x="19" y="158"/>
                </a:cubicBezTo>
                <a:cubicBezTo>
                  <a:pt x="29" y="158"/>
                  <a:pt x="38" y="149"/>
                  <a:pt x="38" y="139"/>
                </a:cubicBezTo>
                <a:cubicBezTo>
                  <a:pt x="38" y="130"/>
                  <a:pt x="30" y="122"/>
                  <a:pt x="21" y="121"/>
                </a:cubicBezTo>
                <a:cubicBezTo>
                  <a:pt x="22" y="99"/>
                  <a:pt x="36" y="84"/>
                  <a:pt x="56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64" y="122"/>
                  <a:pt x="57" y="130"/>
                  <a:pt x="57" y="139"/>
                </a:cubicBezTo>
                <a:cubicBezTo>
                  <a:pt x="57" y="149"/>
                  <a:pt x="65" y="158"/>
                  <a:pt x="76" y="158"/>
                </a:cubicBezTo>
                <a:cubicBezTo>
                  <a:pt x="86" y="158"/>
                  <a:pt x="94" y="149"/>
                  <a:pt x="94" y="139"/>
                </a:cubicBezTo>
                <a:cubicBezTo>
                  <a:pt x="94" y="130"/>
                  <a:pt x="87" y="122"/>
                  <a:pt x="78" y="121"/>
                </a:cubicBezTo>
                <a:cubicBezTo>
                  <a:pt x="78" y="84"/>
                  <a:pt x="78" y="84"/>
                  <a:pt x="78" y="84"/>
                </a:cubicBezTo>
                <a:cubicBezTo>
                  <a:pt x="92" y="84"/>
                  <a:pt x="92" y="84"/>
                  <a:pt x="92" y="84"/>
                </a:cubicBezTo>
                <a:cubicBezTo>
                  <a:pt x="113" y="84"/>
                  <a:pt x="130" y="100"/>
                  <a:pt x="131" y="121"/>
                </a:cubicBezTo>
                <a:cubicBezTo>
                  <a:pt x="121" y="122"/>
                  <a:pt x="114" y="130"/>
                  <a:pt x="114" y="139"/>
                </a:cubicBezTo>
                <a:cubicBezTo>
                  <a:pt x="114" y="149"/>
                  <a:pt x="122" y="158"/>
                  <a:pt x="133" y="158"/>
                </a:cubicBezTo>
                <a:cubicBezTo>
                  <a:pt x="143" y="158"/>
                  <a:pt x="151" y="149"/>
                  <a:pt x="151" y="139"/>
                </a:cubicBezTo>
                <a:cubicBezTo>
                  <a:pt x="151" y="129"/>
                  <a:pt x="144" y="122"/>
                  <a:pt x="135" y="121"/>
                </a:cubicBezTo>
                <a:close/>
                <a:moveTo>
                  <a:pt x="61" y="19"/>
                </a:moveTo>
                <a:cubicBezTo>
                  <a:pt x="61" y="11"/>
                  <a:pt x="68" y="4"/>
                  <a:pt x="76" y="4"/>
                </a:cubicBezTo>
                <a:cubicBezTo>
                  <a:pt x="84" y="4"/>
                  <a:pt x="90" y="11"/>
                  <a:pt x="90" y="19"/>
                </a:cubicBezTo>
                <a:cubicBezTo>
                  <a:pt x="90" y="27"/>
                  <a:pt x="84" y="33"/>
                  <a:pt x="76" y="33"/>
                </a:cubicBezTo>
                <a:cubicBezTo>
                  <a:pt x="68" y="33"/>
                  <a:pt x="61" y="27"/>
                  <a:pt x="61" y="19"/>
                </a:cubicBezTo>
                <a:close/>
                <a:moveTo>
                  <a:pt x="34" y="139"/>
                </a:moveTo>
                <a:cubicBezTo>
                  <a:pt x="34" y="147"/>
                  <a:pt x="27" y="154"/>
                  <a:pt x="19" y="154"/>
                </a:cubicBezTo>
                <a:cubicBezTo>
                  <a:pt x="11" y="154"/>
                  <a:pt x="4" y="147"/>
                  <a:pt x="4" y="139"/>
                </a:cubicBezTo>
                <a:cubicBezTo>
                  <a:pt x="4" y="131"/>
                  <a:pt x="11" y="124"/>
                  <a:pt x="19" y="124"/>
                </a:cubicBezTo>
                <a:cubicBezTo>
                  <a:pt x="27" y="124"/>
                  <a:pt x="34" y="131"/>
                  <a:pt x="34" y="139"/>
                </a:cubicBezTo>
                <a:close/>
                <a:moveTo>
                  <a:pt x="90" y="139"/>
                </a:moveTo>
                <a:cubicBezTo>
                  <a:pt x="90" y="147"/>
                  <a:pt x="84" y="154"/>
                  <a:pt x="76" y="154"/>
                </a:cubicBezTo>
                <a:cubicBezTo>
                  <a:pt x="68" y="154"/>
                  <a:pt x="61" y="147"/>
                  <a:pt x="61" y="139"/>
                </a:cubicBezTo>
                <a:cubicBezTo>
                  <a:pt x="61" y="131"/>
                  <a:pt x="68" y="124"/>
                  <a:pt x="76" y="124"/>
                </a:cubicBezTo>
                <a:cubicBezTo>
                  <a:pt x="84" y="124"/>
                  <a:pt x="90" y="131"/>
                  <a:pt x="90" y="139"/>
                </a:cubicBezTo>
                <a:close/>
                <a:moveTo>
                  <a:pt x="133" y="154"/>
                </a:moveTo>
                <a:cubicBezTo>
                  <a:pt x="125" y="154"/>
                  <a:pt x="118" y="147"/>
                  <a:pt x="118" y="139"/>
                </a:cubicBezTo>
                <a:cubicBezTo>
                  <a:pt x="118" y="131"/>
                  <a:pt x="125" y="124"/>
                  <a:pt x="133" y="124"/>
                </a:cubicBezTo>
                <a:cubicBezTo>
                  <a:pt x="141" y="124"/>
                  <a:pt x="147" y="131"/>
                  <a:pt x="147" y="139"/>
                </a:cubicBezTo>
                <a:cubicBezTo>
                  <a:pt x="147" y="147"/>
                  <a:pt x="141" y="154"/>
                  <a:pt x="133" y="15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BBA024BA-C6EC-48F4-9BCD-EC943F700149}"/>
              </a:ext>
            </a:extLst>
          </p:cNvPr>
          <p:cNvSpPr>
            <a:spLocks noEditPoints="1"/>
          </p:cNvSpPr>
          <p:nvPr/>
        </p:nvSpPr>
        <p:spPr bwMode="auto">
          <a:xfrm>
            <a:off x="7845350" y="2582356"/>
            <a:ext cx="782638" cy="782638"/>
          </a:xfrm>
          <a:custGeom>
            <a:avLst/>
            <a:gdLst>
              <a:gd name="T0" fmla="*/ 135 w 158"/>
              <a:gd name="T1" fmla="*/ 90 h 158"/>
              <a:gd name="T2" fmla="*/ 117 w 158"/>
              <a:gd name="T3" fmla="*/ 69 h 158"/>
              <a:gd name="T4" fmla="*/ 139 w 158"/>
              <a:gd name="T5" fmla="*/ 22 h 158"/>
              <a:gd name="T6" fmla="*/ 158 w 158"/>
              <a:gd name="T7" fmla="*/ 12 h 158"/>
              <a:gd name="T8" fmla="*/ 133 w 158"/>
              <a:gd name="T9" fmla="*/ 12 h 158"/>
              <a:gd name="T10" fmla="*/ 108 w 158"/>
              <a:gd name="T11" fmla="*/ 47 h 158"/>
              <a:gd name="T12" fmla="*/ 63 w 158"/>
              <a:gd name="T13" fmla="*/ 56 h 158"/>
              <a:gd name="T14" fmla="*/ 24 w 158"/>
              <a:gd name="T15" fmla="*/ 35 h 158"/>
              <a:gd name="T16" fmla="*/ 0 w 158"/>
              <a:gd name="T17" fmla="*/ 35 h 158"/>
              <a:gd name="T18" fmla="*/ 22 w 158"/>
              <a:gd name="T19" fmla="*/ 42 h 158"/>
              <a:gd name="T20" fmla="*/ 60 w 158"/>
              <a:gd name="T21" fmla="*/ 69 h 158"/>
              <a:gd name="T22" fmla="*/ 19 w 158"/>
              <a:gd name="T23" fmla="*/ 136 h 158"/>
              <a:gd name="T24" fmla="*/ 0 w 158"/>
              <a:gd name="T25" fmla="*/ 146 h 158"/>
              <a:gd name="T26" fmla="*/ 24 w 158"/>
              <a:gd name="T27" fmla="*/ 146 h 158"/>
              <a:gd name="T28" fmla="*/ 70 w 158"/>
              <a:gd name="T29" fmla="*/ 91 h 158"/>
              <a:gd name="T30" fmla="*/ 87 w 158"/>
              <a:gd name="T31" fmla="*/ 134 h 158"/>
              <a:gd name="T32" fmla="*/ 89 w 158"/>
              <a:gd name="T33" fmla="*/ 158 h 158"/>
              <a:gd name="T34" fmla="*/ 91 w 158"/>
              <a:gd name="T35" fmla="*/ 134 h 158"/>
              <a:gd name="T36" fmla="*/ 112 w 158"/>
              <a:gd name="T37" fmla="*/ 85 h 158"/>
              <a:gd name="T38" fmla="*/ 133 w 158"/>
              <a:gd name="T39" fmla="*/ 96 h 158"/>
              <a:gd name="T40" fmla="*/ 158 w 158"/>
              <a:gd name="T41" fmla="*/ 96 h 158"/>
              <a:gd name="T42" fmla="*/ 12 w 158"/>
              <a:gd name="T43" fmla="*/ 44 h 158"/>
              <a:gd name="T44" fmla="*/ 12 w 158"/>
              <a:gd name="T45" fmla="*/ 27 h 158"/>
              <a:gd name="T46" fmla="*/ 12 w 158"/>
              <a:gd name="T47" fmla="*/ 44 h 158"/>
              <a:gd name="T48" fmla="*/ 154 w 158"/>
              <a:gd name="T49" fmla="*/ 12 h 158"/>
              <a:gd name="T50" fmla="*/ 137 w 158"/>
              <a:gd name="T51" fmla="*/ 12 h 158"/>
              <a:gd name="T52" fmla="*/ 12 w 158"/>
              <a:gd name="T53" fmla="*/ 154 h 158"/>
              <a:gd name="T54" fmla="*/ 12 w 158"/>
              <a:gd name="T55" fmla="*/ 138 h 158"/>
              <a:gd name="T56" fmla="*/ 12 w 158"/>
              <a:gd name="T57" fmla="*/ 154 h 158"/>
              <a:gd name="T58" fmla="*/ 89 w 158"/>
              <a:gd name="T59" fmla="*/ 154 h 158"/>
              <a:gd name="T60" fmla="*/ 89 w 158"/>
              <a:gd name="T61" fmla="*/ 138 h 158"/>
              <a:gd name="T62" fmla="*/ 89 w 158"/>
              <a:gd name="T63" fmla="*/ 94 h 158"/>
              <a:gd name="T64" fmla="*/ 89 w 158"/>
              <a:gd name="T65" fmla="*/ 44 h 158"/>
              <a:gd name="T66" fmla="*/ 89 w 158"/>
              <a:gd name="T67" fmla="*/ 94 h 158"/>
              <a:gd name="T68" fmla="*/ 137 w 158"/>
              <a:gd name="T69" fmla="*/ 96 h 158"/>
              <a:gd name="T70" fmla="*/ 154 w 158"/>
              <a:gd name="T71" fmla="*/ 96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8" h="158">
                <a:moveTo>
                  <a:pt x="146" y="84"/>
                </a:moveTo>
                <a:cubicBezTo>
                  <a:pt x="141" y="84"/>
                  <a:pt x="137" y="86"/>
                  <a:pt x="135" y="90"/>
                </a:cubicBezTo>
                <a:cubicBezTo>
                  <a:pt x="114" y="82"/>
                  <a:pt x="114" y="82"/>
                  <a:pt x="114" y="82"/>
                </a:cubicBezTo>
                <a:cubicBezTo>
                  <a:pt x="116" y="78"/>
                  <a:pt x="117" y="73"/>
                  <a:pt x="117" y="69"/>
                </a:cubicBezTo>
                <a:cubicBezTo>
                  <a:pt x="117" y="62"/>
                  <a:pt x="115" y="55"/>
                  <a:pt x="110" y="50"/>
                </a:cubicBezTo>
                <a:cubicBezTo>
                  <a:pt x="139" y="22"/>
                  <a:pt x="139" y="22"/>
                  <a:pt x="139" y="22"/>
                </a:cubicBezTo>
                <a:cubicBezTo>
                  <a:pt x="141" y="23"/>
                  <a:pt x="143" y="24"/>
                  <a:pt x="146" y="24"/>
                </a:cubicBezTo>
                <a:cubicBezTo>
                  <a:pt x="152" y="24"/>
                  <a:pt x="158" y="19"/>
                  <a:pt x="158" y="12"/>
                </a:cubicBezTo>
                <a:cubicBezTo>
                  <a:pt x="158" y="5"/>
                  <a:pt x="152" y="0"/>
                  <a:pt x="146" y="0"/>
                </a:cubicBezTo>
                <a:cubicBezTo>
                  <a:pt x="139" y="0"/>
                  <a:pt x="133" y="5"/>
                  <a:pt x="133" y="12"/>
                </a:cubicBezTo>
                <a:cubicBezTo>
                  <a:pt x="133" y="15"/>
                  <a:pt x="134" y="17"/>
                  <a:pt x="136" y="19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2" y="43"/>
                  <a:pt x="96" y="40"/>
                  <a:pt x="89" y="40"/>
                </a:cubicBezTo>
                <a:cubicBezTo>
                  <a:pt x="78" y="40"/>
                  <a:pt x="68" y="47"/>
                  <a:pt x="63" y="56"/>
                </a:cubicBezTo>
                <a:cubicBezTo>
                  <a:pt x="23" y="39"/>
                  <a:pt x="23" y="39"/>
                  <a:pt x="23" y="39"/>
                </a:cubicBezTo>
                <a:cubicBezTo>
                  <a:pt x="24" y="38"/>
                  <a:pt x="24" y="37"/>
                  <a:pt x="24" y="35"/>
                </a:cubicBezTo>
                <a:cubicBezTo>
                  <a:pt x="24" y="29"/>
                  <a:pt x="18" y="23"/>
                  <a:pt x="12" y="23"/>
                </a:cubicBezTo>
                <a:cubicBezTo>
                  <a:pt x="5" y="23"/>
                  <a:pt x="0" y="29"/>
                  <a:pt x="0" y="35"/>
                </a:cubicBezTo>
                <a:cubicBezTo>
                  <a:pt x="0" y="42"/>
                  <a:pt x="5" y="48"/>
                  <a:pt x="12" y="48"/>
                </a:cubicBezTo>
                <a:cubicBezTo>
                  <a:pt x="16" y="48"/>
                  <a:pt x="19" y="45"/>
                  <a:pt x="22" y="42"/>
                </a:cubicBezTo>
                <a:cubicBezTo>
                  <a:pt x="62" y="59"/>
                  <a:pt x="62" y="59"/>
                  <a:pt x="62" y="59"/>
                </a:cubicBezTo>
                <a:cubicBezTo>
                  <a:pt x="60" y="62"/>
                  <a:pt x="60" y="66"/>
                  <a:pt x="60" y="69"/>
                </a:cubicBezTo>
                <a:cubicBezTo>
                  <a:pt x="60" y="76"/>
                  <a:pt x="63" y="83"/>
                  <a:pt x="67" y="88"/>
                </a:cubicBezTo>
                <a:cubicBezTo>
                  <a:pt x="19" y="136"/>
                  <a:pt x="19" y="136"/>
                  <a:pt x="19" y="136"/>
                </a:cubicBezTo>
                <a:cubicBezTo>
                  <a:pt x="17" y="135"/>
                  <a:pt x="14" y="134"/>
                  <a:pt x="12" y="134"/>
                </a:cubicBezTo>
                <a:cubicBezTo>
                  <a:pt x="5" y="134"/>
                  <a:pt x="0" y="139"/>
                  <a:pt x="0" y="146"/>
                </a:cubicBezTo>
                <a:cubicBezTo>
                  <a:pt x="0" y="152"/>
                  <a:pt x="5" y="158"/>
                  <a:pt x="12" y="158"/>
                </a:cubicBezTo>
                <a:cubicBezTo>
                  <a:pt x="18" y="158"/>
                  <a:pt x="24" y="152"/>
                  <a:pt x="24" y="146"/>
                </a:cubicBezTo>
                <a:cubicBezTo>
                  <a:pt x="24" y="143"/>
                  <a:pt x="23" y="141"/>
                  <a:pt x="22" y="139"/>
                </a:cubicBezTo>
                <a:cubicBezTo>
                  <a:pt x="70" y="91"/>
                  <a:pt x="70" y="91"/>
                  <a:pt x="70" y="91"/>
                </a:cubicBezTo>
                <a:cubicBezTo>
                  <a:pt x="74" y="95"/>
                  <a:pt x="80" y="97"/>
                  <a:pt x="87" y="98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1" y="135"/>
                  <a:pt x="77" y="140"/>
                  <a:pt x="77" y="146"/>
                </a:cubicBezTo>
                <a:cubicBezTo>
                  <a:pt x="77" y="152"/>
                  <a:pt x="82" y="158"/>
                  <a:pt x="89" y="158"/>
                </a:cubicBezTo>
                <a:cubicBezTo>
                  <a:pt x="95" y="158"/>
                  <a:pt x="101" y="152"/>
                  <a:pt x="101" y="146"/>
                </a:cubicBezTo>
                <a:cubicBezTo>
                  <a:pt x="101" y="140"/>
                  <a:pt x="96" y="135"/>
                  <a:pt x="91" y="134"/>
                </a:cubicBezTo>
                <a:cubicBezTo>
                  <a:pt x="91" y="98"/>
                  <a:pt x="91" y="98"/>
                  <a:pt x="91" y="98"/>
                </a:cubicBezTo>
                <a:cubicBezTo>
                  <a:pt x="100" y="97"/>
                  <a:pt x="108" y="92"/>
                  <a:pt x="112" y="85"/>
                </a:cubicBezTo>
                <a:cubicBezTo>
                  <a:pt x="134" y="94"/>
                  <a:pt x="134" y="94"/>
                  <a:pt x="134" y="94"/>
                </a:cubicBezTo>
                <a:cubicBezTo>
                  <a:pt x="134" y="94"/>
                  <a:pt x="133" y="95"/>
                  <a:pt x="133" y="96"/>
                </a:cubicBezTo>
                <a:cubicBezTo>
                  <a:pt x="133" y="102"/>
                  <a:pt x="139" y="108"/>
                  <a:pt x="146" y="108"/>
                </a:cubicBezTo>
                <a:cubicBezTo>
                  <a:pt x="152" y="108"/>
                  <a:pt x="158" y="102"/>
                  <a:pt x="158" y="96"/>
                </a:cubicBezTo>
                <a:cubicBezTo>
                  <a:pt x="158" y="89"/>
                  <a:pt x="152" y="84"/>
                  <a:pt x="146" y="84"/>
                </a:cubicBezTo>
                <a:close/>
                <a:moveTo>
                  <a:pt x="12" y="44"/>
                </a:moveTo>
                <a:cubicBezTo>
                  <a:pt x="7" y="44"/>
                  <a:pt x="4" y="40"/>
                  <a:pt x="4" y="35"/>
                </a:cubicBezTo>
                <a:cubicBezTo>
                  <a:pt x="4" y="31"/>
                  <a:pt x="7" y="27"/>
                  <a:pt x="12" y="27"/>
                </a:cubicBezTo>
                <a:cubicBezTo>
                  <a:pt x="16" y="27"/>
                  <a:pt x="20" y="31"/>
                  <a:pt x="20" y="35"/>
                </a:cubicBezTo>
                <a:cubicBezTo>
                  <a:pt x="20" y="40"/>
                  <a:pt x="16" y="44"/>
                  <a:pt x="12" y="44"/>
                </a:cubicBezTo>
                <a:close/>
                <a:moveTo>
                  <a:pt x="146" y="4"/>
                </a:moveTo>
                <a:cubicBezTo>
                  <a:pt x="150" y="4"/>
                  <a:pt x="154" y="8"/>
                  <a:pt x="154" y="12"/>
                </a:cubicBezTo>
                <a:cubicBezTo>
                  <a:pt x="154" y="16"/>
                  <a:pt x="150" y="20"/>
                  <a:pt x="146" y="20"/>
                </a:cubicBezTo>
                <a:cubicBezTo>
                  <a:pt x="141" y="20"/>
                  <a:pt x="137" y="16"/>
                  <a:pt x="137" y="12"/>
                </a:cubicBezTo>
                <a:cubicBezTo>
                  <a:pt x="137" y="8"/>
                  <a:pt x="141" y="4"/>
                  <a:pt x="146" y="4"/>
                </a:cubicBezTo>
                <a:close/>
                <a:moveTo>
                  <a:pt x="12" y="154"/>
                </a:moveTo>
                <a:cubicBezTo>
                  <a:pt x="7" y="154"/>
                  <a:pt x="4" y="150"/>
                  <a:pt x="4" y="146"/>
                </a:cubicBezTo>
                <a:cubicBezTo>
                  <a:pt x="4" y="141"/>
                  <a:pt x="7" y="138"/>
                  <a:pt x="12" y="138"/>
                </a:cubicBezTo>
                <a:cubicBezTo>
                  <a:pt x="16" y="138"/>
                  <a:pt x="20" y="141"/>
                  <a:pt x="20" y="146"/>
                </a:cubicBezTo>
                <a:cubicBezTo>
                  <a:pt x="20" y="150"/>
                  <a:pt x="16" y="154"/>
                  <a:pt x="12" y="154"/>
                </a:cubicBezTo>
                <a:close/>
                <a:moveTo>
                  <a:pt x="97" y="146"/>
                </a:moveTo>
                <a:cubicBezTo>
                  <a:pt x="97" y="150"/>
                  <a:pt x="93" y="154"/>
                  <a:pt x="89" y="154"/>
                </a:cubicBezTo>
                <a:cubicBezTo>
                  <a:pt x="84" y="154"/>
                  <a:pt x="81" y="150"/>
                  <a:pt x="81" y="146"/>
                </a:cubicBezTo>
                <a:cubicBezTo>
                  <a:pt x="81" y="141"/>
                  <a:pt x="84" y="138"/>
                  <a:pt x="89" y="138"/>
                </a:cubicBezTo>
                <a:cubicBezTo>
                  <a:pt x="93" y="138"/>
                  <a:pt x="97" y="141"/>
                  <a:pt x="97" y="146"/>
                </a:cubicBezTo>
                <a:close/>
                <a:moveTo>
                  <a:pt x="89" y="94"/>
                </a:moveTo>
                <a:cubicBezTo>
                  <a:pt x="75" y="94"/>
                  <a:pt x="64" y="83"/>
                  <a:pt x="64" y="69"/>
                </a:cubicBezTo>
                <a:cubicBezTo>
                  <a:pt x="64" y="55"/>
                  <a:pt x="75" y="44"/>
                  <a:pt x="89" y="44"/>
                </a:cubicBezTo>
                <a:cubicBezTo>
                  <a:pt x="102" y="44"/>
                  <a:pt x="113" y="55"/>
                  <a:pt x="113" y="69"/>
                </a:cubicBezTo>
                <a:cubicBezTo>
                  <a:pt x="113" y="83"/>
                  <a:pt x="102" y="94"/>
                  <a:pt x="89" y="94"/>
                </a:cubicBezTo>
                <a:close/>
                <a:moveTo>
                  <a:pt x="146" y="104"/>
                </a:moveTo>
                <a:cubicBezTo>
                  <a:pt x="141" y="104"/>
                  <a:pt x="137" y="100"/>
                  <a:pt x="137" y="96"/>
                </a:cubicBezTo>
                <a:cubicBezTo>
                  <a:pt x="137" y="91"/>
                  <a:pt x="141" y="88"/>
                  <a:pt x="146" y="88"/>
                </a:cubicBezTo>
                <a:cubicBezTo>
                  <a:pt x="150" y="88"/>
                  <a:pt x="154" y="91"/>
                  <a:pt x="154" y="96"/>
                </a:cubicBezTo>
                <a:cubicBezTo>
                  <a:pt x="154" y="100"/>
                  <a:pt x="150" y="104"/>
                  <a:pt x="146" y="10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C537535A-1E6E-40F9-BB1E-3AAC00A97C79}"/>
              </a:ext>
            </a:extLst>
          </p:cNvPr>
          <p:cNvSpPr>
            <a:spLocks noEditPoints="1"/>
          </p:cNvSpPr>
          <p:nvPr/>
        </p:nvSpPr>
        <p:spPr bwMode="auto">
          <a:xfrm>
            <a:off x="2258610" y="1214669"/>
            <a:ext cx="450850" cy="782638"/>
          </a:xfrm>
          <a:custGeom>
            <a:avLst/>
            <a:gdLst>
              <a:gd name="T0" fmla="*/ 76 w 91"/>
              <a:gd name="T1" fmla="*/ 0 h 158"/>
              <a:gd name="T2" fmla="*/ 16 w 91"/>
              <a:gd name="T3" fmla="*/ 0 h 158"/>
              <a:gd name="T4" fmla="*/ 0 w 91"/>
              <a:gd name="T5" fmla="*/ 16 h 158"/>
              <a:gd name="T6" fmla="*/ 0 w 91"/>
              <a:gd name="T7" fmla="*/ 143 h 158"/>
              <a:gd name="T8" fmla="*/ 16 w 91"/>
              <a:gd name="T9" fmla="*/ 158 h 158"/>
              <a:gd name="T10" fmla="*/ 76 w 91"/>
              <a:gd name="T11" fmla="*/ 158 h 158"/>
              <a:gd name="T12" fmla="*/ 91 w 91"/>
              <a:gd name="T13" fmla="*/ 143 h 158"/>
              <a:gd name="T14" fmla="*/ 91 w 91"/>
              <a:gd name="T15" fmla="*/ 16 h 158"/>
              <a:gd name="T16" fmla="*/ 76 w 91"/>
              <a:gd name="T17" fmla="*/ 0 h 158"/>
              <a:gd name="T18" fmla="*/ 4 w 91"/>
              <a:gd name="T19" fmla="*/ 31 h 158"/>
              <a:gd name="T20" fmla="*/ 87 w 91"/>
              <a:gd name="T21" fmla="*/ 31 h 158"/>
              <a:gd name="T22" fmla="*/ 87 w 91"/>
              <a:gd name="T23" fmla="*/ 127 h 158"/>
              <a:gd name="T24" fmla="*/ 4 w 91"/>
              <a:gd name="T25" fmla="*/ 127 h 158"/>
              <a:gd name="T26" fmla="*/ 4 w 91"/>
              <a:gd name="T27" fmla="*/ 31 h 158"/>
              <a:gd name="T28" fmla="*/ 16 w 91"/>
              <a:gd name="T29" fmla="*/ 4 h 158"/>
              <a:gd name="T30" fmla="*/ 76 w 91"/>
              <a:gd name="T31" fmla="*/ 4 h 158"/>
              <a:gd name="T32" fmla="*/ 87 w 91"/>
              <a:gd name="T33" fmla="*/ 16 h 158"/>
              <a:gd name="T34" fmla="*/ 87 w 91"/>
              <a:gd name="T35" fmla="*/ 27 h 158"/>
              <a:gd name="T36" fmla="*/ 4 w 91"/>
              <a:gd name="T37" fmla="*/ 27 h 158"/>
              <a:gd name="T38" fmla="*/ 4 w 91"/>
              <a:gd name="T39" fmla="*/ 16 h 158"/>
              <a:gd name="T40" fmla="*/ 16 w 91"/>
              <a:gd name="T41" fmla="*/ 4 h 158"/>
              <a:gd name="T42" fmla="*/ 76 w 91"/>
              <a:gd name="T43" fmla="*/ 154 h 158"/>
              <a:gd name="T44" fmla="*/ 16 w 91"/>
              <a:gd name="T45" fmla="*/ 154 h 158"/>
              <a:gd name="T46" fmla="*/ 4 w 91"/>
              <a:gd name="T47" fmla="*/ 143 h 158"/>
              <a:gd name="T48" fmla="*/ 4 w 91"/>
              <a:gd name="T49" fmla="*/ 131 h 158"/>
              <a:gd name="T50" fmla="*/ 87 w 91"/>
              <a:gd name="T51" fmla="*/ 131 h 158"/>
              <a:gd name="T52" fmla="*/ 87 w 91"/>
              <a:gd name="T53" fmla="*/ 143 h 158"/>
              <a:gd name="T54" fmla="*/ 76 w 91"/>
              <a:gd name="T55" fmla="*/ 154 h 158"/>
              <a:gd name="T56" fmla="*/ 64 w 91"/>
              <a:gd name="T57" fmla="*/ 143 h 158"/>
              <a:gd name="T58" fmla="*/ 62 w 91"/>
              <a:gd name="T59" fmla="*/ 145 h 158"/>
              <a:gd name="T60" fmla="*/ 29 w 91"/>
              <a:gd name="T61" fmla="*/ 145 h 158"/>
              <a:gd name="T62" fmla="*/ 27 w 91"/>
              <a:gd name="T63" fmla="*/ 143 h 158"/>
              <a:gd name="T64" fmla="*/ 29 w 91"/>
              <a:gd name="T65" fmla="*/ 141 h 158"/>
              <a:gd name="T66" fmla="*/ 62 w 91"/>
              <a:gd name="T67" fmla="*/ 141 h 158"/>
              <a:gd name="T68" fmla="*/ 64 w 91"/>
              <a:gd name="T69" fmla="*/ 143 h 158"/>
              <a:gd name="T70" fmla="*/ 46 w 91"/>
              <a:gd name="T71" fmla="*/ 21 h 158"/>
              <a:gd name="T72" fmla="*/ 51 w 91"/>
              <a:gd name="T73" fmla="*/ 16 h 158"/>
              <a:gd name="T74" fmla="*/ 46 w 91"/>
              <a:gd name="T75" fmla="*/ 10 h 158"/>
              <a:gd name="T76" fmla="*/ 40 w 91"/>
              <a:gd name="T77" fmla="*/ 16 h 158"/>
              <a:gd name="T78" fmla="*/ 46 w 91"/>
              <a:gd name="T79" fmla="*/ 21 h 158"/>
              <a:gd name="T80" fmla="*/ 46 w 91"/>
              <a:gd name="T81" fmla="*/ 14 h 158"/>
              <a:gd name="T82" fmla="*/ 47 w 91"/>
              <a:gd name="T83" fmla="*/ 16 h 158"/>
              <a:gd name="T84" fmla="*/ 46 w 91"/>
              <a:gd name="T85" fmla="*/ 17 h 158"/>
              <a:gd name="T86" fmla="*/ 44 w 91"/>
              <a:gd name="T87" fmla="*/ 16 h 158"/>
              <a:gd name="T88" fmla="*/ 46 w 91"/>
              <a:gd name="T89" fmla="*/ 14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1" h="158">
                <a:moveTo>
                  <a:pt x="7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51"/>
                  <a:pt x="7" y="158"/>
                  <a:pt x="16" y="158"/>
                </a:cubicBezTo>
                <a:cubicBezTo>
                  <a:pt x="76" y="158"/>
                  <a:pt x="76" y="158"/>
                  <a:pt x="76" y="158"/>
                </a:cubicBezTo>
                <a:cubicBezTo>
                  <a:pt x="84" y="158"/>
                  <a:pt x="91" y="151"/>
                  <a:pt x="91" y="143"/>
                </a:cubicBezTo>
                <a:cubicBezTo>
                  <a:pt x="91" y="16"/>
                  <a:pt x="91" y="16"/>
                  <a:pt x="91" y="16"/>
                </a:cubicBezTo>
                <a:cubicBezTo>
                  <a:pt x="91" y="7"/>
                  <a:pt x="84" y="0"/>
                  <a:pt x="76" y="0"/>
                </a:cubicBezTo>
                <a:close/>
                <a:moveTo>
                  <a:pt x="4" y="31"/>
                </a:moveTo>
                <a:cubicBezTo>
                  <a:pt x="87" y="31"/>
                  <a:pt x="87" y="31"/>
                  <a:pt x="87" y="31"/>
                </a:cubicBezTo>
                <a:cubicBezTo>
                  <a:pt x="87" y="127"/>
                  <a:pt x="87" y="127"/>
                  <a:pt x="87" y="127"/>
                </a:cubicBezTo>
                <a:cubicBezTo>
                  <a:pt x="4" y="127"/>
                  <a:pt x="4" y="127"/>
                  <a:pt x="4" y="127"/>
                </a:cubicBezTo>
                <a:lnTo>
                  <a:pt x="4" y="31"/>
                </a:lnTo>
                <a:close/>
                <a:moveTo>
                  <a:pt x="16" y="4"/>
                </a:moveTo>
                <a:cubicBezTo>
                  <a:pt x="76" y="4"/>
                  <a:pt x="76" y="4"/>
                  <a:pt x="76" y="4"/>
                </a:cubicBezTo>
                <a:cubicBezTo>
                  <a:pt x="82" y="4"/>
                  <a:pt x="87" y="9"/>
                  <a:pt x="87" y="16"/>
                </a:cubicBezTo>
                <a:cubicBezTo>
                  <a:pt x="87" y="27"/>
                  <a:pt x="87" y="27"/>
                  <a:pt x="87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9"/>
                  <a:pt x="9" y="4"/>
                  <a:pt x="16" y="4"/>
                </a:cubicBezTo>
                <a:close/>
                <a:moveTo>
                  <a:pt x="76" y="154"/>
                </a:moveTo>
                <a:cubicBezTo>
                  <a:pt x="16" y="154"/>
                  <a:pt x="16" y="154"/>
                  <a:pt x="16" y="154"/>
                </a:cubicBezTo>
                <a:cubicBezTo>
                  <a:pt x="9" y="154"/>
                  <a:pt x="4" y="149"/>
                  <a:pt x="4" y="143"/>
                </a:cubicBezTo>
                <a:cubicBezTo>
                  <a:pt x="4" y="131"/>
                  <a:pt x="4" y="131"/>
                  <a:pt x="4" y="131"/>
                </a:cubicBezTo>
                <a:cubicBezTo>
                  <a:pt x="87" y="131"/>
                  <a:pt x="87" y="131"/>
                  <a:pt x="87" y="131"/>
                </a:cubicBezTo>
                <a:cubicBezTo>
                  <a:pt x="87" y="143"/>
                  <a:pt x="87" y="143"/>
                  <a:pt x="87" y="143"/>
                </a:cubicBezTo>
                <a:cubicBezTo>
                  <a:pt x="87" y="149"/>
                  <a:pt x="82" y="154"/>
                  <a:pt x="76" y="154"/>
                </a:cubicBezTo>
                <a:close/>
                <a:moveTo>
                  <a:pt x="64" y="143"/>
                </a:moveTo>
                <a:cubicBezTo>
                  <a:pt x="64" y="144"/>
                  <a:pt x="64" y="145"/>
                  <a:pt x="62" y="145"/>
                </a:cubicBezTo>
                <a:cubicBezTo>
                  <a:pt x="29" y="145"/>
                  <a:pt x="29" y="145"/>
                  <a:pt x="29" y="145"/>
                </a:cubicBezTo>
                <a:cubicBezTo>
                  <a:pt x="28" y="145"/>
                  <a:pt x="27" y="144"/>
                  <a:pt x="27" y="143"/>
                </a:cubicBezTo>
                <a:cubicBezTo>
                  <a:pt x="27" y="142"/>
                  <a:pt x="28" y="141"/>
                  <a:pt x="29" y="141"/>
                </a:cubicBezTo>
                <a:cubicBezTo>
                  <a:pt x="62" y="141"/>
                  <a:pt x="62" y="141"/>
                  <a:pt x="62" y="141"/>
                </a:cubicBezTo>
                <a:cubicBezTo>
                  <a:pt x="64" y="141"/>
                  <a:pt x="64" y="142"/>
                  <a:pt x="64" y="143"/>
                </a:cubicBezTo>
                <a:close/>
                <a:moveTo>
                  <a:pt x="46" y="21"/>
                </a:moveTo>
                <a:cubicBezTo>
                  <a:pt x="49" y="21"/>
                  <a:pt x="51" y="19"/>
                  <a:pt x="51" y="16"/>
                </a:cubicBezTo>
                <a:cubicBezTo>
                  <a:pt x="51" y="13"/>
                  <a:pt x="49" y="10"/>
                  <a:pt x="46" y="10"/>
                </a:cubicBezTo>
                <a:cubicBezTo>
                  <a:pt x="43" y="10"/>
                  <a:pt x="40" y="13"/>
                  <a:pt x="40" y="16"/>
                </a:cubicBezTo>
                <a:cubicBezTo>
                  <a:pt x="40" y="19"/>
                  <a:pt x="43" y="21"/>
                  <a:pt x="46" y="21"/>
                </a:cubicBezTo>
                <a:close/>
                <a:moveTo>
                  <a:pt x="46" y="14"/>
                </a:moveTo>
                <a:cubicBezTo>
                  <a:pt x="46" y="14"/>
                  <a:pt x="47" y="15"/>
                  <a:pt x="47" y="16"/>
                </a:cubicBezTo>
                <a:cubicBezTo>
                  <a:pt x="47" y="16"/>
                  <a:pt x="46" y="17"/>
                  <a:pt x="46" y="17"/>
                </a:cubicBezTo>
                <a:cubicBezTo>
                  <a:pt x="45" y="17"/>
                  <a:pt x="44" y="16"/>
                  <a:pt x="44" y="16"/>
                </a:cubicBezTo>
                <a:cubicBezTo>
                  <a:pt x="44" y="15"/>
                  <a:pt x="45" y="14"/>
                  <a:pt x="46" y="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EF98D0C3-7A8C-498E-A933-B8C01EAAA479}"/>
              </a:ext>
            </a:extLst>
          </p:cNvPr>
          <p:cNvSpPr>
            <a:spLocks noEditPoints="1"/>
          </p:cNvSpPr>
          <p:nvPr/>
        </p:nvSpPr>
        <p:spPr bwMode="auto">
          <a:xfrm>
            <a:off x="892870" y="1272164"/>
            <a:ext cx="782638" cy="782638"/>
          </a:xfrm>
          <a:custGeom>
            <a:avLst/>
            <a:gdLst>
              <a:gd name="T0" fmla="*/ 158 w 158"/>
              <a:gd name="T1" fmla="*/ 76 h 158"/>
              <a:gd name="T2" fmla="*/ 154 w 158"/>
              <a:gd name="T3" fmla="*/ 76 h 158"/>
              <a:gd name="T4" fmla="*/ 142 w 158"/>
              <a:gd name="T5" fmla="*/ 4 h 158"/>
              <a:gd name="T6" fmla="*/ 4 w 158"/>
              <a:gd name="T7" fmla="*/ 16 h 158"/>
              <a:gd name="T8" fmla="*/ 15 w 158"/>
              <a:gd name="T9" fmla="*/ 114 h 158"/>
              <a:gd name="T10" fmla="*/ 51 w 158"/>
              <a:gd name="T11" fmla="*/ 116 h 158"/>
              <a:gd name="T12" fmla="*/ 15 w 158"/>
              <a:gd name="T13" fmla="*/ 118 h 158"/>
              <a:gd name="T14" fmla="*/ 0 w 158"/>
              <a:gd name="T15" fmla="*/ 16 h 158"/>
              <a:gd name="T16" fmla="*/ 142 w 158"/>
              <a:gd name="T17" fmla="*/ 0 h 158"/>
              <a:gd name="T18" fmla="*/ 136 w 158"/>
              <a:gd name="T19" fmla="*/ 78 h 158"/>
              <a:gd name="T20" fmla="*/ 138 w 158"/>
              <a:gd name="T21" fmla="*/ 16 h 158"/>
              <a:gd name="T22" fmla="*/ 29 w 158"/>
              <a:gd name="T23" fmla="*/ 14 h 158"/>
              <a:gd name="T24" fmla="*/ 27 w 158"/>
              <a:gd name="T25" fmla="*/ 103 h 158"/>
              <a:gd name="T26" fmla="*/ 49 w 158"/>
              <a:gd name="T27" fmla="*/ 105 h 158"/>
              <a:gd name="T28" fmla="*/ 49 w 158"/>
              <a:gd name="T29" fmla="*/ 101 h 158"/>
              <a:gd name="T30" fmla="*/ 31 w 158"/>
              <a:gd name="T31" fmla="*/ 18 h 158"/>
              <a:gd name="T32" fmla="*/ 134 w 158"/>
              <a:gd name="T33" fmla="*/ 76 h 158"/>
              <a:gd name="T34" fmla="*/ 149 w 158"/>
              <a:gd name="T35" fmla="*/ 59 h 158"/>
              <a:gd name="T36" fmla="*/ 142 w 158"/>
              <a:gd name="T37" fmla="*/ 59 h 158"/>
              <a:gd name="T38" fmla="*/ 149 w 158"/>
              <a:gd name="T39" fmla="*/ 59 h 158"/>
              <a:gd name="T40" fmla="*/ 158 w 158"/>
              <a:gd name="T41" fmla="*/ 108 h 158"/>
              <a:gd name="T42" fmla="*/ 147 w 158"/>
              <a:gd name="T43" fmla="*/ 153 h 158"/>
              <a:gd name="T44" fmla="*/ 97 w 158"/>
              <a:gd name="T45" fmla="*/ 158 h 158"/>
              <a:gd name="T46" fmla="*/ 64 w 158"/>
              <a:gd name="T47" fmla="*/ 108 h 158"/>
              <a:gd name="T48" fmla="*/ 72 w 158"/>
              <a:gd name="T49" fmla="*/ 96 h 158"/>
              <a:gd name="T50" fmla="*/ 86 w 158"/>
              <a:gd name="T51" fmla="*/ 99 h 158"/>
              <a:gd name="T52" fmla="*/ 93 w 158"/>
              <a:gd name="T53" fmla="*/ 52 h 158"/>
              <a:gd name="T54" fmla="*/ 111 w 158"/>
              <a:gd name="T55" fmla="*/ 44 h 158"/>
              <a:gd name="T56" fmla="*/ 118 w 158"/>
              <a:gd name="T57" fmla="*/ 87 h 158"/>
              <a:gd name="T58" fmla="*/ 158 w 158"/>
              <a:gd name="T59" fmla="*/ 108 h 158"/>
              <a:gd name="T60" fmla="*/ 151 w 158"/>
              <a:gd name="T61" fmla="*/ 103 h 158"/>
              <a:gd name="T62" fmla="*/ 114 w 158"/>
              <a:gd name="T63" fmla="*/ 88 h 158"/>
              <a:gd name="T64" fmla="*/ 111 w 158"/>
              <a:gd name="T65" fmla="*/ 48 h 158"/>
              <a:gd name="T66" fmla="*/ 97 w 158"/>
              <a:gd name="T67" fmla="*/ 52 h 158"/>
              <a:gd name="T68" fmla="*/ 96 w 158"/>
              <a:gd name="T69" fmla="*/ 116 h 158"/>
              <a:gd name="T70" fmla="*/ 82 w 158"/>
              <a:gd name="T71" fmla="*/ 102 h 158"/>
              <a:gd name="T72" fmla="*/ 72 w 158"/>
              <a:gd name="T73" fmla="*/ 100 h 158"/>
              <a:gd name="T74" fmla="*/ 68 w 158"/>
              <a:gd name="T75" fmla="*/ 107 h 158"/>
              <a:gd name="T76" fmla="*/ 97 w 158"/>
              <a:gd name="T77" fmla="*/ 154 h 158"/>
              <a:gd name="T78" fmla="*/ 144 w 158"/>
              <a:gd name="T79" fmla="*/ 152 h 158"/>
              <a:gd name="T80" fmla="*/ 15 w 158"/>
              <a:gd name="T81" fmla="*/ 54 h 158"/>
              <a:gd name="T82" fmla="*/ 15 w 158"/>
              <a:gd name="T83" fmla="*/ 65 h 158"/>
              <a:gd name="T84" fmla="*/ 15 w 158"/>
              <a:gd name="T85" fmla="*/ 54 h 158"/>
              <a:gd name="T86" fmla="*/ 14 w 158"/>
              <a:gd name="T87" fmla="*/ 59 h 158"/>
              <a:gd name="T88" fmla="*/ 17 w 158"/>
              <a:gd name="T89" fmla="*/ 59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8" h="158">
                <a:moveTo>
                  <a:pt x="158" y="16"/>
                </a:moveTo>
                <a:cubicBezTo>
                  <a:pt x="158" y="76"/>
                  <a:pt x="158" y="76"/>
                  <a:pt x="158" y="76"/>
                </a:cubicBezTo>
                <a:cubicBezTo>
                  <a:pt x="158" y="77"/>
                  <a:pt x="157" y="78"/>
                  <a:pt x="156" y="78"/>
                </a:cubicBezTo>
                <a:cubicBezTo>
                  <a:pt x="155" y="78"/>
                  <a:pt x="154" y="77"/>
                  <a:pt x="154" y="76"/>
                </a:cubicBezTo>
                <a:cubicBezTo>
                  <a:pt x="154" y="16"/>
                  <a:pt x="154" y="16"/>
                  <a:pt x="154" y="16"/>
                </a:cubicBezTo>
                <a:cubicBezTo>
                  <a:pt x="154" y="9"/>
                  <a:pt x="149" y="4"/>
                  <a:pt x="142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9" y="4"/>
                  <a:pt x="4" y="9"/>
                  <a:pt x="4" y="16"/>
                </a:cubicBezTo>
                <a:cubicBezTo>
                  <a:pt x="4" y="103"/>
                  <a:pt x="4" y="103"/>
                  <a:pt x="4" y="103"/>
                </a:cubicBezTo>
                <a:cubicBezTo>
                  <a:pt x="4" y="109"/>
                  <a:pt x="9" y="114"/>
                  <a:pt x="15" y="114"/>
                </a:cubicBezTo>
                <a:cubicBezTo>
                  <a:pt x="49" y="114"/>
                  <a:pt x="49" y="114"/>
                  <a:pt x="49" y="114"/>
                </a:cubicBezTo>
                <a:cubicBezTo>
                  <a:pt x="50" y="114"/>
                  <a:pt x="51" y="115"/>
                  <a:pt x="51" y="116"/>
                </a:cubicBezTo>
                <a:cubicBezTo>
                  <a:pt x="51" y="117"/>
                  <a:pt x="50" y="118"/>
                  <a:pt x="49" y="118"/>
                </a:cubicBezTo>
                <a:cubicBezTo>
                  <a:pt x="15" y="118"/>
                  <a:pt x="15" y="118"/>
                  <a:pt x="15" y="118"/>
                </a:cubicBezTo>
                <a:cubicBezTo>
                  <a:pt x="7" y="118"/>
                  <a:pt x="0" y="111"/>
                  <a:pt x="0" y="10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5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51" y="0"/>
                  <a:pt x="158" y="7"/>
                  <a:pt x="158" y="16"/>
                </a:cubicBezTo>
                <a:close/>
                <a:moveTo>
                  <a:pt x="136" y="78"/>
                </a:moveTo>
                <a:cubicBezTo>
                  <a:pt x="137" y="78"/>
                  <a:pt x="138" y="77"/>
                  <a:pt x="138" y="76"/>
                </a:cubicBezTo>
                <a:cubicBezTo>
                  <a:pt x="138" y="16"/>
                  <a:pt x="138" y="16"/>
                  <a:pt x="138" y="16"/>
                </a:cubicBezTo>
                <a:cubicBezTo>
                  <a:pt x="138" y="15"/>
                  <a:pt x="137" y="14"/>
                  <a:pt x="136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7" y="14"/>
                  <a:pt x="27" y="15"/>
                  <a:pt x="27" y="16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7" y="104"/>
                  <a:pt x="27" y="105"/>
                  <a:pt x="29" y="105"/>
                </a:cubicBezTo>
                <a:cubicBezTo>
                  <a:pt x="49" y="105"/>
                  <a:pt x="49" y="105"/>
                  <a:pt x="49" y="105"/>
                </a:cubicBezTo>
                <a:cubicBezTo>
                  <a:pt x="50" y="105"/>
                  <a:pt x="51" y="104"/>
                  <a:pt x="51" y="103"/>
                </a:cubicBezTo>
                <a:cubicBezTo>
                  <a:pt x="51" y="102"/>
                  <a:pt x="50" y="101"/>
                  <a:pt x="49" y="101"/>
                </a:cubicBezTo>
                <a:cubicBezTo>
                  <a:pt x="31" y="101"/>
                  <a:pt x="31" y="101"/>
                  <a:pt x="31" y="101"/>
                </a:cubicBezTo>
                <a:cubicBezTo>
                  <a:pt x="31" y="18"/>
                  <a:pt x="31" y="18"/>
                  <a:pt x="31" y="18"/>
                </a:cubicBezTo>
                <a:cubicBezTo>
                  <a:pt x="134" y="18"/>
                  <a:pt x="134" y="18"/>
                  <a:pt x="134" y="18"/>
                </a:cubicBezTo>
                <a:cubicBezTo>
                  <a:pt x="134" y="76"/>
                  <a:pt x="134" y="76"/>
                  <a:pt x="134" y="76"/>
                </a:cubicBezTo>
                <a:cubicBezTo>
                  <a:pt x="134" y="77"/>
                  <a:pt x="135" y="78"/>
                  <a:pt x="136" y="78"/>
                </a:cubicBezTo>
                <a:close/>
                <a:moveTo>
                  <a:pt x="149" y="59"/>
                </a:moveTo>
                <a:cubicBezTo>
                  <a:pt x="149" y="57"/>
                  <a:pt x="148" y="56"/>
                  <a:pt x="146" y="56"/>
                </a:cubicBezTo>
                <a:cubicBezTo>
                  <a:pt x="144" y="56"/>
                  <a:pt x="142" y="57"/>
                  <a:pt x="142" y="59"/>
                </a:cubicBezTo>
                <a:cubicBezTo>
                  <a:pt x="142" y="61"/>
                  <a:pt x="144" y="63"/>
                  <a:pt x="146" y="63"/>
                </a:cubicBezTo>
                <a:cubicBezTo>
                  <a:pt x="148" y="63"/>
                  <a:pt x="149" y="61"/>
                  <a:pt x="149" y="59"/>
                </a:cubicBezTo>
                <a:close/>
                <a:moveTo>
                  <a:pt x="158" y="108"/>
                </a:moveTo>
                <a:cubicBezTo>
                  <a:pt x="158" y="108"/>
                  <a:pt x="158" y="108"/>
                  <a:pt x="158" y="108"/>
                </a:cubicBezTo>
                <a:cubicBezTo>
                  <a:pt x="147" y="153"/>
                  <a:pt x="147" y="153"/>
                  <a:pt x="147" y="153"/>
                </a:cubicBezTo>
                <a:cubicBezTo>
                  <a:pt x="147" y="153"/>
                  <a:pt x="147" y="153"/>
                  <a:pt x="147" y="153"/>
                </a:cubicBezTo>
                <a:cubicBezTo>
                  <a:pt x="146" y="156"/>
                  <a:pt x="143" y="158"/>
                  <a:pt x="140" y="158"/>
                </a:cubicBezTo>
                <a:cubicBezTo>
                  <a:pt x="97" y="158"/>
                  <a:pt x="97" y="158"/>
                  <a:pt x="97" y="158"/>
                </a:cubicBezTo>
                <a:cubicBezTo>
                  <a:pt x="94" y="158"/>
                  <a:pt x="91" y="157"/>
                  <a:pt x="89" y="154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3" y="106"/>
                  <a:pt x="63" y="103"/>
                  <a:pt x="65" y="100"/>
                </a:cubicBezTo>
                <a:cubicBezTo>
                  <a:pt x="66" y="97"/>
                  <a:pt x="69" y="96"/>
                  <a:pt x="72" y="96"/>
                </a:cubicBezTo>
                <a:cubicBezTo>
                  <a:pt x="79" y="96"/>
                  <a:pt x="79" y="96"/>
                  <a:pt x="79" y="96"/>
                </a:cubicBezTo>
                <a:cubicBezTo>
                  <a:pt x="81" y="96"/>
                  <a:pt x="84" y="97"/>
                  <a:pt x="86" y="99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3" y="52"/>
                  <a:pt x="93" y="52"/>
                  <a:pt x="93" y="52"/>
                </a:cubicBezTo>
                <a:cubicBezTo>
                  <a:pt x="93" y="47"/>
                  <a:pt x="96" y="44"/>
                  <a:pt x="101" y="44"/>
                </a:cubicBezTo>
                <a:cubicBezTo>
                  <a:pt x="111" y="44"/>
                  <a:pt x="111" y="44"/>
                  <a:pt x="111" y="44"/>
                </a:cubicBezTo>
                <a:cubicBezTo>
                  <a:pt x="115" y="44"/>
                  <a:pt x="118" y="47"/>
                  <a:pt x="118" y="52"/>
                </a:cubicBezTo>
                <a:cubicBezTo>
                  <a:pt x="118" y="87"/>
                  <a:pt x="118" y="87"/>
                  <a:pt x="118" y="87"/>
                </a:cubicBezTo>
                <a:cubicBezTo>
                  <a:pt x="152" y="99"/>
                  <a:pt x="152" y="99"/>
                  <a:pt x="152" y="99"/>
                </a:cubicBezTo>
                <a:cubicBezTo>
                  <a:pt x="156" y="100"/>
                  <a:pt x="158" y="103"/>
                  <a:pt x="158" y="108"/>
                </a:cubicBezTo>
                <a:close/>
                <a:moveTo>
                  <a:pt x="154" y="107"/>
                </a:moveTo>
                <a:cubicBezTo>
                  <a:pt x="154" y="106"/>
                  <a:pt x="153" y="103"/>
                  <a:pt x="151" y="103"/>
                </a:cubicBezTo>
                <a:cubicBezTo>
                  <a:pt x="115" y="90"/>
                  <a:pt x="115" y="90"/>
                  <a:pt x="115" y="90"/>
                </a:cubicBezTo>
                <a:cubicBezTo>
                  <a:pt x="114" y="90"/>
                  <a:pt x="114" y="89"/>
                  <a:pt x="114" y="88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4" y="49"/>
                  <a:pt x="113" y="48"/>
                  <a:pt x="111" y="48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98" y="48"/>
                  <a:pt x="97" y="51"/>
                  <a:pt x="97" y="52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97" y="115"/>
                  <a:pt x="97" y="116"/>
                  <a:pt x="96" y="116"/>
                </a:cubicBezTo>
                <a:cubicBezTo>
                  <a:pt x="95" y="116"/>
                  <a:pt x="94" y="116"/>
                  <a:pt x="94" y="115"/>
                </a:cubicBezTo>
                <a:cubicBezTo>
                  <a:pt x="82" y="102"/>
                  <a:pt x="82" y="102"/>
                  <a:pt x="82" y="102"/>
                </a:cubicBezTo>
                <a:cubicBezTo>
                  <a:pt x="82" y="100"/>
                  <a:pt x="80" y="100"/>
                  <a:pt x="79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0" y="100"/>
                  <a:pt x="69" y="101"/>
                  <a:pt x="68" y="102"/>
                </a:cubicBezTo>
                <a:cubicBezTo>
                  <a:pt x="67" y="103"/>
                  <a:pt x="67" y="105"/>
                  <a:pt x="68" y="107"/>
                </a:cubicBezTo>
                <a:cubicBezTo>
                  <a:pt x="93" y="152"/>
                  <a:pt x="93" y="152"/>
                  <a:pt x="93" y="152"/>
                </a:cubicBezTo>
                <a:cubicBezTo>
                  <a:pt x="94" y="153"/>
                  <a:pt x="95" y="154"/>
                  <a:pt x="97" y="154"/>
                </a:cubicBezTo>
                <a:cubicBezTo>
                  <a:pt x="140" y="154"/>
                  <a:pt x="140" y="154"/>
                  <a:pt x="140" y="154"/>
                </a:cubicBezTo>
                <a:cubicBezTo>
                  <a:pt x="141" y="154"/>
                  <a:pt x="143" y="153"/>
                  <a:pt x="144" y="152"/>
                </a:cubicBezTo>
                <a:lnTo>
                  <a:pt x="154" y="107"/>
                </a:lnTo>
                <a:close/>
                <a:moveTo>
                  <a:pt x="15" y="54"/>
                </a:moveTo>
                <a:cubicBezTo>
                  <a:pt x="18" y="54"/>
                  <a:pt x="21" y="56"/>
                  <a:pt x="21" y="59"/>
                </a:cubicBezTo>
                <a:cubicBezTo>
                  <a:pt x="21" y="62"/>
                  <a:pt x="18" y="65"/>
                  <a:pt x="15" y="65"/>
                </a:cubicBezTo>
                <a:cubicBezTo>
                  <a:pt x="12" y="65"/>
                  <a:pt x="10" y="62"/>
                  <a:pt x="10" y="59"/>
                </a:cubicBezTo>
                <a:cubicBezTo>
                  <a:pt x="10" y="56"/>
                  <a:pt x="12" y="54"/>
                  <a:pt x="15" y="54"/>
                </a:cubicBezTo>
                <a:close/>
                <a:moveTo>
                  <a:pt x="15" y="58"/>
                </a:moveTo>
                <a:cubicBezTo>
                  <a:pt x="14" y="58"/>
                  <a:pt x="14" y="58"/>
                  <a:pt x="14" y="59"/>
                </a:cubicBezTo>
                <a:cubicBezTo>
                  <a:pt x="14" y="60"/>
                  <a:pt x="14" y="61"/>
                  <a:pt x="15" y="61"/>
                </a:cubicBezTo>
                <a:cubicBezTo>
                  <a:pt x="16" y="61"/>
                  <a:pt x="17" y="60"/>
                  <a:pt x="17" y="59"/>
                </a:cubicBezTo>
                <a:cubicBezTo>
                  <a:pt x="17" y="58"/>
                  <a:pt x="16" y="58"/>
                  <a:pt x="15" y="5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99C1458A-F373-2541-AF7B-0953EAF1B65A}"/>
              </a:ext>
            </a:extLst>
          </p:cNvPr>
          <p:cNvSpPr>
            <a:spLocks noEditPoints="1"/>
          </p:cNvSpPr>
          <p:nvPr/>
        </p:nvSpPr>
        <p:spPr bwMode="auto">
          <a:xfrm>
            <a:off x="4361886" y="2591029"/>
            <a:ext cx="728663" cy="731838"/>
          </a:xfrm>
          <a:custGeom>
            <a:avLst/>
            <a:gdLst>
              <a:gd name="T0" fmla="*/ 128 w 149"/>
              <a:gd name="T1" fmla="*/ 131 h 150"/>
              <a:gd name="T2" fmla="*/ 96 w 149"/>
              <a:gd name="T3" fmla="*/ 105 h 150"/>
              <a:gd name="T4" fmla="*/ 22 w 149"/>
              <a:gd name="T5" fmla="*/ 130 h 150"/>
              <a:gd name="T6" fmla="*/ 20 w 149"/>
              <a:gd name="T7" fmla="*/ 127 h 150"/>
              <a:gd name="T8" fmla="*/ 52 w 149"/>
              <a:gd name="T9" fmla="*/ 101 h 150"/>
              <a:gd name="T10" fmla="*/ 98 w 149"/>
              <a:gd name="T11" fmla="*/ 102 h 150"/>
              <a:gd name="T12" fmla="*/ 130 w 149"/>
              <a:gd name="T13" fmla="*/ 130 h 150"/>
              <a:gd name="T14" fmla="*/ 149 w 149"/>
              <a:gd name="T15" fmla="*/ 138 h 150"/>
              <a:gd name="T16" fmla="*/ 11 w 149"/>
              <a:gd name="T17" fmla="*/ 150 h 150"/>
              <a:gd name="T18" fmla="*/ 0 w 149"/>
              <a:gd name="T19" fmla="*/ 72 h 150"/>
              <a:gd name="T20" fmla="*/ 0 w 149"/>
              <a:gd name="T21" fmla="*/ 72 h 150"/>
              <a:gd name="T22" fmla="*/ 0 w 149"/>
              <a:gd name="T23" fmla="*/ 71 h 150"/>
              <a:gd name="T24" fmla="*/ 0 w 149"/>
              <a:gd name="T25" fmla="*/ 71 h 150"/>
              <a:gd name="T26" fmla="*/ 0 w 149"/>
              <a:gd name="T27" fmla="*/ 71 h 150"/>
              <a:gd name="T28" fmla="*/ 0 w 149"/>
              <a:gd name="T29" fmla="*/ 70 h 150"/>
              <a:gd name="T30" fmla="*/ 1 w 149"/>
              <a:gd name="T31" fmla="*/ 70 h 150"/>
              <a:gd name="T32" fmla="*/ 25 w 149"/>
              <a:gd name="T33" fmla="*/ 2 h 150"/>
              <a:gd name="T34" fmla="*/ 122 w 149"/>
              <a:gd name="T35" fmla="*/ 0 h 150"/>
              <a:gd name="T36" fmla="*/ 124 w 149"/>
              <a:gd name="T37" fmla="*/ 53 h 150"/>
              <a:gd name="T38" fmla="*/ 149 w 149"/>
              <a:gd name="T39" fmla="*/ 70 h 150"/>
              <a:gd name="T40" fmla="*/ 149 w 149"/>
              <a:gd name="T41" fmla="*/ 71 h 150"/>
              <a:gd name="T42" fmla="*/ 149 w 149"/>
              <a:gd name="T43" fmla="*/ 71 h 150"/>
              <a:gd name="T44" fmla="*/ 149 w 149"/>
              <a:gd name="T45" fmla="*/ 71 h 150"/>
              <a:gd name="T46" fmla="*/ 149 w 149"/>
              <a:gd name="T47" fmla="*/ 72 h 150"/>
              <a:gd name="T48" fmla="*/ 149 w 149"/>
              <a:gd name="T49" fmla="*/ 72 h 150"/>
              <a:gd name="T50" fmla="*/ 124 w 149"/>
              <a:gd name="T51" fmla="*/ 58 h 150"/>
              <a:gd name="T52" fmla="*/ 144 w 149"/>
              <a:gd name="T53" fmla="*/ 72 h 150"/>
              <a:gd name="T54" fmla="*/ 25 w 149"/>
              <a:gd name="T55" fmla="*/ 58 h 150"/>
              <a:gd name="T56" fmla="*/ 25 w 149"/>
              <a:gd name="T57" fmla="*/ 85 h 150"/>
              <a:gd name="T58" fmla="*/ 145 w 149"/>
              <a:gd name="T59" fmla="*/ 138 h 150"/>
              <a:gd name="T60" fmla="*/ 111 w 149"/>
              <a:gd name="T61" fmla="*/ 99 h 150"/>
              <a:gd name="T62" fmla="*/ 108 w 149"/>
              <a:gd name="T63" fmla="*/ 98 h 150"/>
              <a:gd name="T64" fmla="*/ 120 w 149"/>
              <a:gd name="T65" fmla="*/ 88 h 150"/>
              <a:gd name="T66" fmla="*/ 29 w 149"/>
              <a:gd name="T67" fmla="*/ 4 h 150"/>
              <a:gd name="T68" fmla="*/ 41 w 149"/>
              <a:gd name="T69" fmla="*/ 95 h 150"/>
              <a:gd name="T70" fmla="*/ 40 w 149"/>
              <a:gd name="T71" fmla="*/ 99 h 150"/>
              <a:gd name="T72" fmla="*/ 4 w 149"/>
              <a:gd name="T73" fmla="*/ 75 h 150"/>
              <a:gd name="T74" fmla="*/ 11 w 149"/>
              <a:gd name="T75" fmla="*/ 146 h 150"/>
              <a:gd name="T76" fmla="*/ 145 w 149"/>
              <a:gd name="T77" fmla="*/ 138 h 150"/>
              <a:gd name="T78" fmla="*/ 59 w 149"/>
              <a:gd name="T79" fmla="*/ 23 h 150"/>
              <a:gd name="T80" fmla="*/ 59 w 149"/>
              <a:gd name="T81" fmla="*/ 19 h 150"/>
              <a:gd name="T82" fmla="*/ 44 w 149"/>
              <a:gd name="T83" fmla="*/ 21 h 150"/>
              <a:gd name="T84" fmla="*/ 57 w 149"/>
              <a:gd name="T85" fmla="*/ 40 h 150"/>
              <a:gd name="T86" fmla="*/ 103 w 149"/>
              <a:gd name="T87" fmla="*/ 42 h 150"/>
              <a:gd name="T88" fmla="*/ 103 w 149"/>
              <a:gd name="T89" fmla="*/ 38 h 150"/>
              <a:gd name="T90" fmla="*/ 57 w 149"/>
              <a:gd name="T91" fmla="*/ 40 h 150"/>
              <a:gd name="T92" fmla="*/ 103 w 149"/>
              <a:gd name="T93" fmla="*/ 61 h 150"/>
              <a:gd name="T94" fmla="*/ 103 w 149"/>
              <a:gd name="T95" fmla="*/ 57 h 150"/>
              <a:gd name="T96" fmla="*/ 44 w 149"/>
              <a:gd name="T97" fmla="*/ 59 h 150"/>
              <a:gd name="T98" fmla="*/ 46 w 149"/>
              <a:gd name="T99" fmla="*/ 80 h 150"/>
              <a:gd name="T100" fmla="*/ 105 w 149"/>
              <a:gd name="T101" fmla="*/ 78 h 150"/>
              <a:gd name="T102" fmla="*/ 46 w 149"/>
              <a:gd name="T103" fmla="*/ 76 h 150"/>
              <a:gd name="T104" fmla="*/ 46 w 149"/>
              <a:gd name="T105" fmla="*/ 8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9" h="150">
                <a:moveTo>
                  <a:pt x="130" y="130"/>
                </a:moveTo>
                <a:cubicBezTo>
                  <a:pt x="130" y="130"/>
                  <a:pt x="129" y="131"/>
                  <a:pt x="128" y="131"/>
                </a:cubicBezTo>
                <a:cubicBezTo>
                  <a:pt x="128" y="131"/>
                  <a:pt x="128" y="131"/>
                  <a:pt x="127" y="130"/>
                </a:cubicBezTo>
                <a:cubicBezTo>
                  <a:pt x="96" y="105"/>
                  <a:pt x="96" y="105"/>
                  <a:pt x="96" y="105"/>
                </a:cubicBezTo>
                <a:cubicBezTo>
                  <a:pt x="53" y="105"/>
                  <a:pt x="53" y="105"/>
                  <a:pt x="53" y="105"/>
                </a:cubicBezTo>
                <a:cubicBezTo>
                  <a:pt x="22" y="130"/>
                  <a:pt x="22" y="130"/>
                  <a:pt x="22" y="130"/>
                </a:cubicBezTo>
                <a:cubicBezTo>
                  <a:pt x="21" y="131"/>
                  <a:pt x="20" y="131"/>
                  <a:pt x="19" y="130"/>
                </a:cubicBezTo>
                <a:cubicBezTo>
                  <a:pt x="19" y="129"/>
                  <a:pt x="19" y="128"/>
                  <a:pt x="20" y="127"/>
                </a:cubicBezTo>
                <a:cubicBezTo>
                  <a:pt x="51" y="102"/>
                  <a:pt x="51" y="102"/>
                  <a:pt x="51" y="102"/>
                </a:cubicBezTo>
                <a:cubicBezTo>
                  <a:pt x="52" y="102"/>
                  <a:pt x="52" y="101"/>
                  <a:pt x="52" y="101"/>
                </a:cubicBezTo>
                <a:cubicBezTo>
                  <a:pt x="97" y="101"/>
                  <a:pt x="97" y="101"/>
                  <a:pt x="97" y="101"/>
                </a:cubicBezTo>
                <a:cubicBezTo>
                  <a:pt x="97" y="101"/>
                  <a:pt x="98" y="102"/>
                  <a:pt x="98" y="102"/>
                </a:cubicBezTo>
                <a:cubicBezTo>
                  <a:pt x="130" y="127"/>
                  <a:pt x="130" y="127"/>
                  <a:pt x="130" y="127"/>
                </a:cubicBezTo>
                <a:cubicBezTo>
                  <a:pt x="131" y="128"/>
                  <a:pt x="131" y="129"/>
                  <a:pt x="130" y="130"/>
                </a:cubicBezTo>
                <a:close/>
                <a:moveTo>
                  <a:pt x="149" y="72"/>
                </a:moveTo>
                <a:cubicBezTo>
                  <a:pt x="149" y="138"/>
                  <a:pt x="149" y="138"/>
                  <a:pt x="149" y="138"/>
                </a:cubicBezTo>
                <a:cubicBezTo>
                  <a:pt x="149" y="145"/>
                  <a:pt x="144" y="150"/>
                  <a:pt x="138" y="150"/>
                </a:cubicBezTo>
                <a:cubicBezTo>
                  <a:pt x="11" y="150"/>
                  <a:pt x="11" y="150"/>
                  <a:pt x="11" y="150"/>
                </a:cubicBezTo>
                <a:cubicBezTo>
                  <a:pt x="5" y="150"/>
                  <a:pt x="0" y="145"/>
                  <a:pt x="0" y="138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2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1" y="70"/>
                  <a:pt x="1" y="70"/>
                </a:cubicBezTo>
                <a:cubicBezTo>
                  <a:pt x="1" y="70"/>
                  <a:pt x="1" y="70"/>
                  <a:pt x="1" y="70"/>
                </a:cubicBezTo>
                <a:cubicBezTo>
                  <a:pt x="25" y="53"/>
                  <a:pt x="25" y="53"/>
                  <a:pt x="25" y="53"/>
                </a:cubicBezTo>
                <a:cubicBezTo>
                  <a:pt x="25" y="2"/>
                  <a:pt x="25" y="2"/>
                  <a:pt x="25" y="2"/>
                </a:cubicBezTo>
                <a:cubicBezTo>
                  <a:pt x="25" y="1"/>
                  <a:pt x="26" y="0"/>
                  <a:pt x="27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23" y="0"/>
                  <a:pt x="124" y="1"/>
                  <a:pt x="124" y="2"/>
                </a:cubicBezTo>
                <a:cubicBezTo>
                  <a:pt x="124" y="53"/>
                  <a:pt x="124" y="53"/>
                  <a:pt x="124" y="53"/>
                </a:cubicBezTo>
                <a:cubicBezTo>
                  <a:pt x="149" y="70"/>
                  <a:pt x="149" y="70"/>
                  <a:pt x="149" y="70"/>
                </a:cubicBezTo>
                <a:cubicBezTo>
                  <a:pt x="149" y="70"/>
                  <a:pt x="149" y="70"/>
                  <a:pt x="149" y="70"/>
                </a:cubicBezTo>
                <a:cubicBezTo>
                  <a:pt x="149" y="70"/>
                  <a:pt x="149" y="70"/>
                  <a:pt x="149" y="70"/>
                </a:cubicBezTo>
                <a:cubicBezTo>
                  <a:pt x="149" y="70"/>
                  <a:pt x="149" y="70"/>
                  <a:pt x="149" y="71"/>
                </a:cubicBezTo>
                <a:cubicBezTo>
                  <a:pt x="149" y="71"/>
                  <a:pt x="149" y="71"/>
                  <a:pt x="149" y="71"/>
                </a:cubicBezTo>
                <a:cubicBezTo>
                  <a:pt x="149" y="71"/>
                  <a:pt x="149" y="71"/>
                  <a:pt x="149" y="71"/>
                </a:cubicBezTo>
                <a:cubicBezTo>
                  <a:pt x="149" y="71"/>
                  <a:pt x="149" y="71"/>
                  <a:pt x="149" y="71"/>
                </a:cubicBezTo>
                <a:cubicBezTo>
                  <a:pt x="149" y="71"/>
                  <a:pt x="149" y="71"/>
                  <a:pt x="149" y="71"/>
                </a:cubicBezTo>
                <a:cubicBezTo>
                  <a:pt x="149" y="71"/>
                  <a:pt x="149" y="71"/>
                  <a:pt x="149" y="71"/>
                </a:cubicBezTo>
                <a:cubicBezTo>
                  <a:pt x="149" y="71"/>
                  <a:pt x="149" y="72"/>
                  <a:pt x="149" y="72"/>
                </a:cubicBezTo>
                <a:cubicBezTo>
                  <a:pt x="149" y="72"/>
                  <a:pt x="149" y="72"/>
                  <a:pt x="149" y="72"/>
                </a:cubicBezTo>
                <a:cubicBezTo>
                  <a:pt x="149" y="72"/>
                  <a:pt x="149" y="72"/>
                  <a:pt x="149" y="72"/>
                </a:cubicBezTo>
                <a:cubicBezTo>
                  <a:pt x="149" y="72"/>
                  <a:pt x="149" y="72"/>
                  <a:pt x="149" y="72"/>
                </a:cubicBezTo>
                <a:close/>
                <a:moveTo>
                  <a:pt x="124" y="58"/>
                </a:moveTo>
                <a:cubicBezTo>
                  <a:pt x="124" y="85"/>
                  <a:pt x="124" y="85"/>
                  <a:pt x="124" y="85"/>
                </a:cubicBezTo>
                <a:cubicBezTo>
                  <a:pt x="144" y="72"/>
                  <a:pt x="144" y="72"/>
                  <a:pt x="144" y="72"/>
                </a:cubicBezTo>
                <a:lnTo>
                  <a:pt x="124" y="58"/>
                </a:lnTo>
                <a:close/>
                <a:moveTo>
                  <a:pt x="25" y="58"/>
                </a:moveTo>
                <a:cubicBezTo>
                  <a:pt x="5" y="72"/>
                  <a:pt x="5" y="72"/>
                  <a:pt x="5" y="72"/>
                </a:cubicBezTo>
                <a:cubicBezTo>
                  <a:pt x="25" y="85"/>
                  <a:pt x="25" y="85"/>
                  <a:pt x="25" y="85"/>
                </a:cubicBezTo>
                <a:lnTo>
                  <a:pt x="25" y="58"/>
                </a:lnTo>
                <a:close/>
                <a:moveTo>
                  <a:pt x="145" y="138"/>
                </a:moveTo>
                <a:cubicBezTo>
                  <a:pt x="145" y="75"/>
                  <a:pt x="145" y="75"/>
                  <a:pt x="145" y="75"/>
                </a:cubicBezTo>
                <a:cubicBezTo>
                  <a:pt x="111" y="99"/>
                  <a:pt x="111" y="99"/>
                  <a:pt x="111" y="99"/>
                </a:cubicBezTo>
                <a:cubicBezTo>
                  <a:pt x="110" y="99"/>
                  <a:pt x="110" y="99"/>
                  <a:pt x="109" y="99"/>
                </a:cubicBezTo>
                <a:cubicBezTo>
                  <a:pt x="109" y="99"/>
                  <a:pt x="108" y="99"/>
                  <a:pt x="108" y="98"/>
                </a:cubicBezTo>
                <a:cubicBezTo>
                  <a:pt x="107" y="97"/>
                  <a:pt x="107" y="96"/>
                  <a:pt x="108" y="95"/>
                </a:cubicBezTo>
                <a:cubicBezTo>
                  <a:pt x="120" y="88"/>
                  <a:pt x="120" y="88"/>
                  <a:pt x="120" y="88"/>
                </a:cubicBezTo>
                <a:cubicBezTo>
                  <a:pt x="120" y="4"/>
                  <a:pt x="120" y="4"/>
                  <a:pt x="120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88"/>
                  <a:pt x="29" y="88"/>
                  <a:pt x="29" y="88"/>
                </a:cubicBezTo>
                <a:cubicBezTo>
                  <a:pt x="41" y="95"/>
                  <a:pt x="41" y="95"/>
                  <a:pt x="41" y="95"/>
                </a:cubicBezTo>
                <a:cubicBezTo>
                  <a:pt x="42" y="96"/>
                  <a:pt x="42" y="97"/>
                  <a:pt x="41" y="98"/>
                </a:cubicBezTo>
                <a:cubicBezTo>
                  <a:pt x="41" y="99"/>
                  <a:pt x="40" y="99"/>
                  <a:pt x="40" y="99"/>
                </a:cubicBezTo>
                <a:cubicBezTo>
                  <a:pt x="39" y="99"/>
                  <a:pt x="39" y="99"/>
                  <a:pt x="39" y="99"/>
                </a:cubicBezTo>
                <a:cubicBezTo>
                  <a:pt x="4" y="75"/>
                  <a:pt x="4" y="75"/>
                  <a:pt x="4" y="75"/>
                </a:cubicBezTo>
                <a:cubicBezTo>
                  <a:pt x="4" y="138"/>
                  <a:pt x="4" y="138"/>
                  <a:pt x="4" y="138"/>
                </a:cubicBezTo>
                <a:cubicBezTo>
                  <a:pt x="4" y="142"/>
                  <a:pt x="7" y="146"/>
                  <a:pt x="11" y="146"/>
                </a:cubicBezTo>
                <a:cubicBezTo>
                  <a:pt x="138" y="146"/>
                  <a:pt x="138" y="146"/>
                  <a:pt x="138" y="146"/>
                </a:cubicBezTo>
                <a:cubicBezTo>
                  <a:pt x="142" y="146"/>
                  <a:pt x="145" y="142"/>
                  <a:pt x="145" y="138"/>
                </a:cubicBezTo>
                <a:close/>
                <a:moveTo>
                  <a:pt x="46" y="23"/>
                </a:moveTo>
                <a:cubicBezTo>
                  <a:pt x="59" y="23"/>
                  <a:pt x="59" y="23"/>
                  <a:pt x="59" y="23"/>
                </a:cubicBezTo>
                <a:cubicBezTo>
                  <a:pt x="60" y="23"/>
                  <a:pt x="61" y="22"/>
                  <a:pt x="61" y="21"/>
                </a:cubicBezTo>
                <a:cubicBezTo>
                  <a:pt x="61" y="20"/>
                  <a:pt x="60" y="19"/>
                  <a:pt x="59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5" y="19"/>
                  <a:pt x="44" y="20"/>
                  <a:pt x="44" y="21"/>
                </a:cubicBezTo>
                <a:cubicBezTo>
                  <a:pt x="44" y="22"/>
                  <a:pt x="45" y="23"/>
                  <a:pt x="46" y="23"/>
                </a:cubicBezTo>
                <a:close/>
                <a:moveTo>
                  <a:pt x="57" y="40"/>
                </a:moveTo>
                <a:cubicBezTo>
                  <a:pt x="57" y="41"/>
                  <a:pt x="58" y="42"/>
                  <a:pt x="59" y="42"/>
                </a:cubicBezTo>
                <a:cubicBezTo>
                  <a:pt x="103" y="42"/>
                  <a:pt x="103" y="42"/>
                  <a:pt x="103" y="42"/>
                </a:cubicBezTo>
                <a:cubicBezTo>
                  <a:pt x="104" y="42"/>
                  <a:pt x="105" y="41"/>
                  <a:pt x="105" y="40"/>
                </a:cubicBezTo>
                <a:cubicBezTo>
                  <a:pt x="105" y="39"/>
                  <a:pt x="104" y="38"/>
                  <a:pt x="103" y="38"/>
                </a:cubicBezTo>
                <a:cubicBezTo>
                  <a:pt x="59" y="38"/>
                  <a:pt x="59" y="38"/>
                  <a:pt x="59" y="38"/>
                </a:cubicBezTo>
                <a:cubicBezTo>
                  <a:pt x="58" y="38"/>
                  <a:pt x="57" y="39"/>
                  <a:pt x="57" y="40"/>
                </a:cubicBezTo>
                <a:close/>
                <a:moveTo>
                  <a:pt x="46" y="61"/>
                </a:moveTo>
                <a:cubicBezTo>
                  <a:pt x="103" y="61"/>
                  <a:pt x="103" y="61"/>
                  <a:pt x="103" y="61"/>
                </a:cubicBezTo>
                <a:cubicBezTo>
                  <a:pt x="104" y="61"/>
                  <a:pt x="105" y="60"/>
                  <a:pt x="105" y="59"/>
                </a:cubicBezTo>
                <a:cubicBezTo>
                  <a:pt x="105" y="58"/>
                  <a:pt x="104" y="57"/>
                  <a:pt x="103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5" y="57"/>
                  <a:pt x="44" y="58"/>
                  <a:pt x="44" y="59"/>
                </a:cubicBezTo>
                <a:cubicBezTo>
                  <a:pt x="44" y="60"/>
                  <a:pt x="45" y="61"/>
                  <a:pt x="46" y="61"/>
                </a:cubicBezTo>
                <a:close/>
                <a:moveTo>
                  <a:pt x="46" y="80"/>
                </a:moveTo>
                <a:cubicBezTo>
                  <a:pt x="103" y="80"/>
                  <a:pt x="103" y="80"/>
                  <a:pt x="103" y="80"/>
                </a:cubicBezTo>
                <a:cubicBezTo>
                  <a:pt x="104" y="80"/>
                  <a:pt x="105" y="79"/>
                  <a:pt x="105" y="78"/>
                </a:cubicBezTo>
                <a:cubicBezTo>
                  <a:pt x="105" y="77"/>
                  <a:pt x="104" y="76"/>
                  <a:pt x="103" y="76"/>
                </a:cubicBezTo>
                <a:cubicBezTo>
                  <a:pt x="46" y="76"/>
                  <a:pt x="46" y="76"/>
                  <a:pt x="46" y="76"/>
                </a:cubicBezTo>
                <a:cubicBezTo>
                  <a:pt x="45" y="76"/>
                  <a:pt x="44" y="77"/>
                  <a:pt x="44" y="78"/>
                </a:cubicBezTo>
                <a:cubicBezTo>
                  <a:pt x="44" y="79"/>
                  <a:pt x="45" y="80"/>
                  <a:pt x="46" y="8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7BF8FCA5-1A4C-504B-A995-41E4C0D8FEA0}"/>
              </a:ext>
            </a:extLst>
          </p:cNvPr>
          <p:cNvSpPr>
            <a:spLocks noEditPoints="1"/>
          </p:cNvSpPr>
          <p:nvPr/>
        </p:nvSpPr>
        <p:spPr bwMode="auto">
          <a:xfrm>
            <a:off x="9319590" y="2681517"/>
            <a:ext cx="730250" cy="666750"/>
          </a:xfrm>
          <a:custGeom>
            <a:avLst/>
            <a:gdLst>
              <a:gd name="T0" fmla="*/ 124 w 150"/>
              <a:gd name="T1" fmla="*/ 40 h 137"/>
              <a:gd name="T2" fmla="*/ 115 w 150"/>
              <a:gd name="T3" fmla="*/ 30 h 137"/>
              <a:gd name="T4" fmla="*/ 105 w 150"/>
              <a:gd name="T5" fmla="*/ 4 h 137"/>
              <a:gd name="T6" fmla="*/ 83 w 150"/>
              <a:gd name="T7" fmla="*/ 4 h 137"/>
              <a:gd name="T8" fmla="*/ 83 w 150"/>
              <a:gd name="T9" fmla="*/ 31 h 137"/>
              <a:gd name="T10" fmla="*/ 87 w 150"/>
              <a:gd name="T11" fmla="*/ 31 h 137"/>
              <a:gd name="T12" fmla="*/ 94 w 150"/>
              <a:gd name="T13" fmla="*/ 4 h 137"/>
              <a:gd name="T14" fmla="*/ 111 w 150"/>
              <a:gd name="T15" fmla="*/ 32 h 137"/>
              <a:gd name="T16" fmla="*/ 121 w 150"/>
              <a:gd name="T17" fmla="*/ 41 h 137"/>
              <a:gd name="T18" fmla="*/ 116 w 150"/>
              <a:gd name="T19" fmla="*/ 70 h 137"/>
              <a:gd name="T20" fmla="*/ 87 w 150"/>
              <a:gd name="T21" fmla="*/ 47 h 137"/>
              <a:gd name="T22" fmla="*/ 100 w 150"/>
              <a:gd name="T23" fmla="*/ 58 h 137"/>
              <a:gd name="T24" fmla="*/ 85 w 150"/>
              <a:gd name="T25" fmla="*/ 42 h 137"/>
              <a:gd name="T26" fmla="*/ 75 w 150"/>
              <a:gd name="T27" fmla="*/ 41 h 137"/>
              <a:gd name="T28" fmla="*/ 65 w 150"/>
              <a:gd name="T29" fmla="*/ 42 h 137"/>
              <a:gd name="T30" fmla="*/ 50 w 150"/>
              <a:gd name="T31" fmla="*/ 58 h 137"/>
              <a:gd name="T32" fmla="*/ 64 w 150"/>
              <a:gd name="T33" fmla="*/ 47 h 137"/>
              <a:gd name="T34" fmla="*/ 34 w 150"/>
              <a:gd name="T35" fmla="*/ 70 h 137"/>
              <a:gd name="T36" fmla="*/ 29 w 150"/>
              <a:gd name="T37" fmla="*/ 41 h 137"/>
              <a:gd name="T38" fmla="*/ 39 w 150"/>
              <a:gd name="T39" fmla="*/ 32 h 137"/>
              <a:gd name="T40" fmla="*/ 56 w 150"/>
              <a:gd name="T41" fmla="*/ 4 h 137"/>
              <a:gd name="T42" fmla="*/ 64 w 150"/>
              <a:gd name="T43" fmla="*/ 31 h 137"/>
              <a:gd name="T44" fmla="*/ 68 w 150"/>
              <a:gd name="T45" fmla="*/ 31 h 137"/>
              <a:gd name="T46" fmla="*/ 67 w 150"/>
              <a:gd name="T47" fmla="*/ 4 h 137"/>
              <a:gd name="T48" fmla="*/ 45 w 150"/>
              <a:gd name="T49" fmla="*/ 4 h 137"/>
              <a:gd name="T50" fmla="*/ 35 w 150"/>
              <a:gd name="T51" fmla="*/ 30 h 137"/>
              <a:gd name="T52" fmla="*/ 26 w 150"/>
              <a:gd name="T53" fmla="*/ 40 h 137"/>
              <a:gd name="T54" fmla="*/ 0 w 150"/>
              <a:gd name="T55" fmla="*/ 104 h 137"/>
              <a:gd name="T56" fmla="*/ 68 w 150"/>
              <a:gd name="T57" fmla="*/ 104 h 137"/>
              <a:gd name="T58" fmla="*/ 75 w 150"/>
              <a:gd name="T59" fmla="*/ 45 h 137"/>
              <a:gd name="T60" fmla="*/ 83 w 150"/>
              <a:gd name="T61" fmla="*/ 104 h 137"/>
              <a:gd name="T62" fmla="*/ 150 w 150"/>
              <a:gd name="T63" fmla="*/ 104 h 137"/>
              <a:gd name="T64" fmla="*/ 34 w 150"/>
              <a:gd name="T65" fmla="*/ 133 h 137"/>
              <a:gd name="T66" fmla="*/ 34 w 150"/>
              <a:gd name="T67" fmla="*/ 74 h 137"/>
              <a:gd name="T68" fmla="*/ 34 w 150"/>
              <a:gd name="T69" fmla="*/ 133 h 137"/>
              <a:gd name="T70" fmla="*/ 87 w 150"/>
              <a:gd name="T71" fmla="*/ 104 h 137"/>
              <a:gd name="T72" fmla="*/ 146 w 150"/>
              <a:gd name="T73" fmla="*/ 104 h 137"/>
              <a:gd name="T74" fmla="*/ 36 w 150"/>
              <a:gd name="T75" fmla="*/ 85 h 137"/>
              <a:gd name="T76" fmla="*/ 17 w 150"/>
              <a:gd name="T77" fmla="*/ 104 h 137"/>
              <a:gd name="T78" fmla="*/ 13 w 150"/>
              <a:gd name="T79" fmla="*/ 104 h 137"/>
              <a:gd name="T80" fmla="*/ 36 w 150"/>
              <a:gd name="T81" fmla="*/ 85 h 137"/>
              <a:gd name="T82" fmla="*/ 116 w 150"/>
              <a:gd name="T83" fmla="*/ 87 h 137"/>
              <a:gd name="T84" fmla="*/ 97 w 150"/>
              <a:gd name="T85" fmla="*/ 106 h 137"/>
              <a:gd name="T86" fmla="*/ 116 w 150"/>
              <a:gd name="T87" fmla="*/ 83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0" h="137">
                <a:moveTo>
                  <a:pt x="143" y="84"/>
                </a:moveTo>
                <a:cubicBezTo>
                  <a:pt x="124" y="40"/>
                  <a:pt x="124" y="40"/>
                  <a:pt x="124" y="40"/>
                </a:cubicBezTo>
                <a:cubicBezTo>
                  <a:pt x="124" y="39"/>
                  <a:pt x="124" y="39"/>
                  <a:pt x="124" y="39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05" y="5"/>
                  <a:pt x="105" y="5"/>
                  <a:pt x="105" y="5"/>
                </a:cubicBezTo>
                <a:cubicBezTo>
                  <a:pt x="105" y="5"/>
                  <a:pt x="105" y="5"/>
                  <a:pt x="105" y="4"/>
                </a:cubicBezTo>
                <a:cubicBezTo>
                  <a:pt x="102" y="2"/>
                  <a:pt x="98" y="0"/>
                  <a:pt x="94" y="0"/>
                </a:cubicBezTo>
                <a:cubicBezTo>
                  <a:pt x="90" y="0"/>
                  <a:pt x="86" y="2"/>
                  <a:pt x="83" y="4"/>
                </a:cubicBezTo>
                <a:cubicBezTo>
                  <a:pt x="83" y="5"/>
                  <a:pt x="83" y="5"/>
                  <a:pt x="83" y="6"/>
                </a:cubicBezTo>
                <a:cubicBezTo>
                  <a:pt x="83" y="31"/>
                  <a:pt x="83" y="31"/>
                  <a:pt x="83" y="31"/>
                </a:cubicBezTo>
                <a:cubicBezTo>
                  <a:pt x="83" y="32"/>
                  <a:pt x="84" y="33"/>
                  <a:pt x="85" y="33"/>
                </a:cubicBezTo>
                <a:cubicBezTo>
                  <a:pt x="86" y="33"/>
                  <a:pt x="87" y="32"/>
                  <a:pt x="87" y="31"/>
                </a:cubicBezTo>
                <a:cubicBezTo>
                  <a:pt x="87" y="7"/>
                  <a:pt x="87" y="7"/>
                  <a:pt x="87" y="7"/>
                </a:cubicBezTo>
                <a:cubicBezTo>
                  <a:pt x="89" y="5"/>
                  <a:pt x="91" y="4"/>
                  <a:pt x="94" y="4"/>
                </a:cubicBezTo>
                <a:cubicBezTo>
                  <a:pt x="97" y="4"/>
                  <a:pt x="100" y="5"/>
                  <a:pt x="102" y="7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11" y="32"/>
                  <a:pt x="112" y="32"/>
                  <a:pt x="112" y="32"/>
                </a:cubicBezTo>
                <a:cubicBezTo>
                  <a:pt x="121" y="41"/>
                  <a:pt x="121" y="41"/>
                  <a:pt x="121" y="41"/>
                </a:cubicBezTo>
                <a:cubicBezTo>
                  <a:pt x="136" y="76"/>
                  <a:pt x="136" y="76"/>
                  <a:pt x="136" y="76"/>
                </a:cubicBezTo>
                <a:cubicBezTo>
                  <a:pt x="130" y="72"/>
                  <a:pt x="124" y="70"/>
                  <a:pt x="116" y="70"/>
                </a:cubicBezTo>
                <a:cubicBezTo>
                  <a:pt x="103" y="70"/>
                  <a:pt x="92" y="77"/>
                  <a:pt x="87" y="88"/>
                </a:cubicBezTo>
                <a:cubicBezTo>
                  <a:pt x="87" y="47"/>
                  <a:pt x="87" y="47"/>
                  <a:pt x="87" y="47"/>
                </a:cubicBezTo>
                <a:cubicBezTo>
                  <a:pt x="93" y="49"/>
                  <a:pt x="98" y="52"/>
                  <a:pt x="98" y="56"/>
                </a:cubicBezTo>
                <a:cubicBezTo>
                  <a:pt x="98" y="57"/>
                  <a:pt x="99" y="58"/>
                  <a:pt x="100" y="58"/>
                </a:cubicBezTo>
                <a:cubicBezTo>
                  <a:pt x="102" y="58"/>
                  <a:pt x="102" y="57"/>
                  <a:pt x="102" y="56"/>
                </a:cubicBezTo>
                <a:cubicBezTo>
                  <a:pt x="102" y="50"/>
                  <a:pt x="95" y="45"/>
                  <a:pt x="85" y="42"/>
                </a:cubicBezTo>
                <a:cubicBezTo>
                  <a:pt x="85" y="42"/>
                  <a:pt x="85" y="42"/>
                  <a:pt x="85" y="42"/>
                </a:cubicBezTo>
                <a:cubicBezTo>
                  <a:pt x="82" y="42"/>
                  <a:pt x="79" y="41"/>
                  <a:pt x="75" y="41"/>
                </a:cubicBezTo>
                <a:cubicBezTo>
                  <a:pt x="72" y="41"/>
                  <a:pt x="68" y="42"/>
                  <a:pt x="65" y="42"/>
                </a:cubicBezTo>
                <a:cubicBezTo>
                  <a:pt x="65" y="42"/>
                  <a:pt x="65" y="42"/>
                  <a:pt x="65" y="42"/>
                </a:cubicBezTo>
                <a:cubicBezTo>
                  <a:pt x="55" y="45"/>
                  <a:pt x="48" y="50"/>
                  <a:pt x="48" y="56"/>
                </a:cubicBezTo>
                <a:cubicBezTo>
                  <a:pt x="48" y="57"/>
                  <a:pt x="49" y="58"/>
                  <a:pt x="50" y="58"/>
                </a:cubicBezTo>
                <a:cubicBezTo>
                  <a:pt x="51" y="58"/>
                  <a:pt x="52" y="57"/>
                  <a:pt x="52" y="56"/>
                </a:cubicBezTo>
                <a:cubicBezTo>
                  <a:pt x="52" y="52"/>
                  <a:pt x="57" y="49"/>
                  <a:pt x="64" y="47"/>
                </a:cubicBezTo>
                <a:cubicBezTo>
                  <a:pt x="64" y="88"/>
                  <a:pt x="64" y="88"/>
                  <a:pt x="64" y="88"/>
                </a:cubicBezTo>
                <a:cubicBezTo>
                  <a:pt x="58" y="77"/>
                  <a:pt x="47" y="70"/>
                  <a:pt x="34" y="70"/>
                </a:cubicBezTo>
                <a:cubicBezTo>
                  <a:pt x="27" y="70"/>
                  <a:pt x="20" y="72"/>
                  <a:pt x="14" y="76"/>
                </a:cubicBezTo>
                <a:cubicBezTo>
                  <a:pt x="29" y="41"/>
                  <a:pt x="29" y="41"/>
                  <a:pt x="29" y="41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48" y="7"/>
                  <a:pt x="48" y="7"/>
                  <a:pt x="48" y="7"/>
                </a:cubicBezTo>
                <a:cubicBezTo>
                  <a:pt x="50" y="5"/>
                  <a:pt x="53" y="4"/>
                  <a:pt x="56" y="4"/>
                </a:cubicBezTo>
                <a:cubicBezTo>
                  <a:pt x="59" y="4"/>
                  <a:pt x="62" y="5"/>
                  <a:pt x="64" y="6"/>
                </a:cubicBezTo>
                <a:cubicBezTo>
                  <a:pt x="64" y="31"/>
                  <a:pt x="64" y="31"/>
                  <a:pt x="64" y="31"/>
                </a:cubicBezTo>
                <a:cubicBezTo>
                  <a:pt x="64" y="32"/>
                  <a:pt x="65" y="33"/>
                  <a:pt x="66" y="33"/>
                </a:cubicBezTo>
                <a:cubicBezTo>
                  <a:pt x="67" y="33"/>
                  <a:pt x="68" y="32"/>
                  <a:pt x="68" y="31"/>
                </a:cubicBezTo>
                <a:cubicBezTo>
                  <a:pt x="68" y="5"/>
                  <a:pt x="68" y="5"/>
                  <a:pt x="68" y="5"/>
                </a:cubicBezTo>
                <a:cubicBezTo>
                  <a:pt x="68" y="5"/>
                  <a:pt x="67" y="4"/>
                  <a:pt x="67" y="4"/>
                </a:cubicBezTo>
                <a:cubicBezTo>
                  <a:pt x="64" y="1"/>
                  <a:pt x="60" y="0"/>
                  <a:pt x="56" y="0"/>
                </a:cubicBezTo>
                <a:cubicBezTo>
                  <a:pt x="52" y="0"/>
                  <a:pt x="48" y="1"/>
                  <a:pt x="45" y="4"/>
                </a:cubicBezTo>
                <a:cubicBezTo>
                  <a:pt x="45" y="4"/>
                  <a:pt x="45" y="4"/>
                  <a:pt x="45" y="5"/>
                </a:cubicBezTo>
                <a:cubicBezTo>
                  <a:pt x="35" y="30"/>
                  <a:pt x="35" y="30"/>
                  <a:pt x="35" y="30"/>
                </a:cubicBezTo>
                <a:cubicBezTo>
                  <a:pt x="26" y="39"/>
                  <a:pt x="26" y="39"/>
                  <a:pt x="26" y="39"/>
                </a:cubicBezTo>
                <a:cubicBezTo>
                  <a:pt x="26" y="39"/>
                  <a:pt x="26" y="39"/>
                  <a:pt x="26" y="40"/>
                </a:cubicBezTo>
                <a:cubicBezTo>
                  <a:pt x="7" y="84"/>
                  <a:pt x="7" y="84"/>
                  <a:pt x="7" y="84"/>
                </a:cubicBezTo>
                <a:cubicBezTo>
                  <a:pt x="3" y="89"/>
                  <a:pt x="0" y="96"/>
                  <a:pt x="0" y="104"/>
                </a:cubicBezTo>
                <a:cubicBezTo>
                  <a:pt x="0" y="122"/>
                  <a:pt x="15" y="137"/>
                  <a:pt x="34" y="137"/>
                </a:cubicBezTo>
                <a:cubicBezTo>
                  <a:pt x="53" y="137"/>
                  <a:pt x="68" y="122"/>
                  <a:pt x="68" y="104"/>
                </a:cubicBezTo>
                <a:cubicBezTo>
                  <a:pt x="68" y="46"/>
                  <a:pt x="68" y="46"/>
                  <a:pt x="68" y="46"/>
                </a:cubicBezTo>
                <a:cubicBezTo>
                  <a:pt x="70" y="46"/>
                  <a:pt x="73" y="45"/>
                  <a:pt x="75" y="45"/>
                </a:cubicBezTo>
                <a:cubicBezTo>
                  <a:pt x="78" y="45"/>
                  <a:pt x="80" y="46"/>
                  <a:pt x="83" y="46"/>
                </a:cubicBezTo>
                <a:cubicBezTo>
                  <a:pt x="83" y="104"/>
                  <a:pt x="83" y="104"/>
                  <a:pt x="83" y="104"/>
                </a:cubicBezTo>
                <a:cubicBezTo>
                  <a:pt x="83" y="122"/>
                  <a:pt x="98" y="137"/>
                  <a:pt x="116" y="137"/>
                </a:cubicBezTo>
                <a:cubicBezTo>
                  <a:pt x="135" y="137"/>
                  <a:pt x="150" y="122"/>
                  <a:pt x="150" y="104"/>
                </a:cubicBezTo>
                <a:cubicBezTo>
                  <a:pt x="150" y="96"/>
                  <a:pt x="148" y="89"/>
                  <a:pt x="143" y="84"/>
                </a:cubicBezTo>
                <a:close/>
                <a:moveTo>
                  <a:pt x="34" y="133"/>
                </a:moveTo>
                <a:cubicBezTo>
                  <a:pt x="18" y="133"/>
                  <a:pt x="4" y="120"/>
                  <a:pt x="4" y="104"/>
                </a:cubicBezTo>
                <a:cubicBezTo>
                  <a:pt x="4" y="87"/>
                  <a:pt x="18" y="74"/>
                  <a:pt x="34" y="74"/>
                </a:cubicBezTo>
                <a:cubicBezTo>
                  <a:pt x="50" y="74"/>
                  <a:pt x="64" y="87"/>
                  <a:pt x="64" y="104"/>
                </a:cubicBezTo>
                <a:cubicBezTo>
                  <a:pt x="64" y="120"/>
                  <a:pt x="50" y="133"/>
                  <a:pt x="34" y="133"/>
                </a:cubicBezTo>
                <a:close/>
                <a:moveTo>
                  <a:pt x="116" y="133"/>
                </a:moveTo>
                <a:cubicBezTo>
                  <a:pt x="100" y="133"/>
                  <a:pt x="87" y="120"/>
                  <a:pt x="87" y="104"/>
                </a:cubicBezTo>
                <a:cubicBezTo>
                  <a:pt x="87" y="87"/>
                  <a:pt x="100" y="74"/>
                  <a:pt x="116" y="74"/>
                </a:cubicBezTo>
                <a:cubicBezTo>
                  <a:pt x="133" y="74"/>
                  <a:pt x="146" y="87"/>
                  <a:pt x="146" y="104"/>
                </a:cubicBezTo>
                <a:cubicBezTo>
                  <a:pt x="146" y="120"/>
                  <a:pt x="133" y="133"/>
                  <a:pt x="116" y="133"/>
                </a:cubicBezTo>
                <a:close/>
                <a:moveTo>
                  <a:pt x="36" y="85"/>
                </a:moveTo>
                <a:cubicBezTo>
                  <a:pt x="36" y="86"/>
                  <a:pt x="35" y="87"/>
                  <a:pt x="34" y="87"/>
                </a:cubicBezTo>
                <a:cubicBezTo>
                  <a:pt x="25" y="87"/>
                  <a:pt x="17" y="94"/>
                  <a:pt x="17" y="104"/>
                </a:cubicBezTo>
                <a:cubicBezTo>
                  <a:pt x="17" y="105"/>
                  <a:pt x="16" y="106"/>
                  <a:pt x="15" y="106"/>
                </a:cubicBezTo>
                <a:cubicBezTo>
                  <a:pt x="14" y="106"/>
                  <a:pt x="13" y="105"/>
                  <a:pt x="13" y="104"/>
                </a:cubicBezTo>
                <a:cubicBezTo>
                  <a:pt x="13" y="92"/>
                  <a:pt x="22" y="83"/>
                  <a:pt x="34" y="83"/>
                </a:cubicBezTo>
                <a:cubicBezTo>
                  <a:pt x="35" y="83"/>
                  <a:pt x="36" y="84"/>
                  <a:pt x="36" y="85"/>
                </a:cubicBezTo>
                <a:close/>
                <a:moveTo>
                  <a:pt x="118" y="85"/>
                </a:moveTo>
                <a:cubicBezTo>
                  <a:pt x="118" y="86"/>
                  <a:pt x="117" y="87"/>
                  <a:pt x="116" y="87"/>
                </a:cubicBezTo>
                <a:cubicBezTo>
                  <a:pt x="107" y="87"/>
                  <a:pt x="99" y="94"/>
                  <a:pt x="99" y="104"/>
                </a:cubicBezTo>
                <a:cubicBezTo>
                  <a:pt x="99" y="105"/>
                  <a:pt x="98" y="106"/>
                  <a:pt x="97" y="106"/>
                </a:cubicBezTo>
                <a:cubicBezTo>
                  <a:pt x="96" y="106"/>
                  <a:pt x="95" y="105"/>
                  <a:pt x="95" y="104"/>
                </a:cubicBezTo>
                <a:cubicBezTo>
                  <a:pt x="95" y="92"/>
                  <a:pt x="105" y="83"/>
                  <a:pt x="116" y="83"/>
                </a:cubicBezTo>
                <a:cubicBezTo>
                  <a:pt x="117" y="83"/>
                  <a:pt x="118" y="84"/>
                  <a:pt x="118" y="8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4BEA2B11-F720-CE47-8D6B-25A2B6119A48}"/>
              </a:ext>
            </a:extLst>
          </p:cNvPr>
          <p:cNvSpPr>
            <a:spLocks noEditPoints="1"/>
          </p:cNvSpPr>
          <p:nvPr/>
        </p:nvSpPr>
        <p:spPr bwMode="auto">
          <a:xfrm>
            <a:off x="4221796" y="3812201"/>
            <a:ext cx="730250" cy="728663"/>
          </a:xfrm>
          <a:custGeom>
            <a:avLst/>
            <a:gdLst>
              <a:gd name="T0" fmla="*/ 149 w 150"/>
              <a:gd name="T1" fmla="*/ 146 h 150"/>
              <a:gd name="T2" fmla="*/ 91 w 150"/>
              <a:gd name="T3" fmla="*/ 89 h 150"/>
              <a:gd name="T4" fmla="*/ 105 w 150"/>
              <a:gd name="T5" fmla="*/ 53 h 150"/>
              <a:gd name="T6" fmla="*/ 52 w 150"/>
              <a:gd name="T7" fmla="*/ 0 h 150"/>
              <a:gd name="T8" fmla="*/ 0 w 150"/>
              <a:gd name="T9" fmla="*/ 53 h 150"/>
              <a:gd name="T10" fmla="*/ 52 w 150"/>
              <a:gd name="T11" fmla="*/ 105 h 150"/>
              <a:gd name="T12" fmla="*/ 88 w 150"/>
              <a:gd name="T13" fmla="*/ 91 h 150"/>
              <a:gd name="T14" fmla="*/ 146 w 150"/>
              <a:gd name="T15" fmla="*/ 149 h 150"/>
              <a:gd name="T16" fmla="*/ 147 w 150"/>
              <a:gd name="T17" fmla="*/ 150 h 150"/>
              <a:gd name="T18" fmla="*/ 149 w 150"/>
              <a:gd name="T19" fmla="*/ 149 h 150"/>
              <a:gd name="T20" fmla="*/ 149 w 150"/>
              <a:gd name="T21" fmla="*/ 146 h 150"/>
              <a:gd name="T22" fmla="*/ 4 w 150"/>
              <a:gd name="T23" fmla="*/ 53 h 150"/>
              <a:gd name="T24" fmla="*/ 52 w 150"/>
              <a:gd name="T25" fmla="*/ 4 h 150"/>
              <a:gd name="T26" fmla="*/ 101 w 150"/>
              <a:gd name="T27" fmla="*/ 53 h 150"/>
              <a:gd name="T28" fmla="*/ 52 w 150"/>
              <a:gd name="T29" fmla="*/ 101 h 150"/>
              <a:gd name="T30" fmla="*/ 4 w 150"/>
              <a:gd name="T31" fmla="*/ 53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0" h="150">
                <a:moveTo>
                  <a:pt x="149" y="146"/>
                </a:moveTo>
                <a:cubicBezTo>
                  <a:pt x="91" y="89"/>
                  <a:pt x="91" y="89"/>
                  <a:pt x="91" y="89"/>
                </a:cubicBezTo>
                <a:cubicBezTo>
                  <a:pt x="100" y="79"/>
                  <a:pt x="105" y="67"/>
                  <a:pt x="105" y="53"/>
                </a:cubicBezTo>
                <a:cubicBezTo>
                  <a:pt x="105" y="24"/>
                  <a:pt x="81" y="0"/>
                  <a:pt x="52" y="0"/>
                </a:cubicBezTo>
                <a:cubicBezTo>
                  <a:pt x="23" y="0"/>
                  <a:pt x="0" y="24"/>
                  <a:pt x="0" y="53"/>
                </a:cubicBezTo>
                <a:cubicBezTo>
                  <a:pt x="0" y="82"/>
                  <a:pt x="23" y="105"/>
                  <a:pt x="52" y="105"/>
                </a:cubicBezTo>
                <a:cubicBezTo>
                  <a:pt x="66" y="105"/>
                  <a:pt x="79" y="100"/>
                  <a:pt x="88" y="91"/>
                </a:cubicBezTo>
                <a:cubicBezTo>
                  <a:pt x="146" y="149"/>
                  <a:pt x="146" y="149"/>
                  <a:pt x="146" y="149"/>
                </a:cubicBezTo>
                <a:cubicBezTo>
                  <a:pt x="146" y="150"/>
                  <a:pt x="147" y="150"/>
                  <a:pt x="147" y="150"/>
                </a:cubicBezTo>
                <a:cubicBezTo>
                  <a:pt x="148" y="150"/>
                  <a:pt x="148" y="150"/>
                  <a:pt x="149" y="149"/>
                </a:cubicBezTo>
                <a:cubicBezTo>
                  <a:pt x="150" y="148"/>
                  <a:pt x="150" y="147"/>
                  <a:pt x="149" y="146"/>
                </a:cubicBezTo>
                <a:close/>
                <a:moveTo>
                  <a:pt x="4" y="53"/>
                </a:moveTo>
                <a:cubicBezTo>
                  <a:pt x="4" y="26"/>
                  <a:pt x="25" y="4"/>
                  <a:pt x="52" y="4"/>
                </a:cubicBezTo>
                <a:cubicBezTo>
                  <a:pt x="79" y="4"/>
                  <a:pt x="101" y="26"/>
                  <a:pt x="101" y="53"/>
                </a:cubicBezTo>
                <a:cubicBezTo>
                  <a:pt x="101" y="80"/>
                  <a:pt x="79" y="101"/>
                  <a:pt x="52" y="101"/>
                </a:cubicBezTo>
                <a:cubicBezTo>
                  <a:pt x="25" y="101"/>
                  <a:pt x="4" y="80"/>
                  <a:pt x="4" y="5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4930F9BA-891B-5041-BC7C-A56B2F186E17}"/>
              </a:ext>
            </a:extLst>
          </p:cNvPr>
          <p:cNvSpPr>
            <a:spLocks noEditPoints="1"/>
          </p:cNvSpPr>
          <p:nvPr/>
        </p:nvSpPr>
        <p:spPr bwMode="auto">
          <a:xfrm>
            <a:off x="3120234" y="5223997"/>
            <a:ext cx="603250" cy="728663"/>
          </a:xfrm>
          <a:custGeom>
            <a:avLst/>
            <a:gdLst>
              <a:gd name="T0" fmla="*/ 122 w 124"/>
              <a:gd name="T1" fmla="*/ 0 h 150"/>
              <a:gd name="T2" fmla="*/ 2 w 124"/>
              <a:gd name="T3" fmla="*/ 0 h 150"/>
              <a:gd name="T4" fmla="*/ 0 w 124"/>
              <a:gd name="T5" fmla="*/ 2 h 150"/>
              <a:gd name="T6" fmla="*/ 0 w 124"/>
              <a:gd name="T7" fmla="*/ 48 h 150"/>
              <a:gd name="T8" fmla="*/ 61 w 124"/>
              <a:gd name="T9" fmla="*/ 150 h 150"/>
              <a:gd name="T10" fmla="*/ 62 w 124"/>
              <a:gd name="T11" fmla="*/ 150 h 150"/>
              <a:gd name="T12" fmla="*/ 63 w 124"/>
              <a:gd name="T13" fmla="*/ 150 h 150"/>
              <a:gd name="T14" fmla="*/ 124 w 124"/>
              <a:gd name="T15" fmla="*/ 48 h 150"/>
              <a:gd name="T16" fmla="*/ 124 w 124"/>
              <a:gd name="T17" fmla="*/ 2 h 150"/>
              <a:gd name="T18" fmla="*/ 122 w 124"/>
              <a:gd name="T19" fmla="*/ 0 h 150"/>
              <a:gd name="T20" fmla="*/ 120 w 124"/>
              <a:gd name="T21" fmla="*/ 48 h 150"/>
              <a:gd name="T22" fmla="*/ 62 w 124"/>
              <a:gd name="T23" fmla="*/ 146 h 150"/>
              <a:gd name="T24" fmla="*/ 4 w 124"/>
              <a:gd name="T25" fmla="*/ 48 h 150"/>
              <a:gd name="T26" fmla="*/ 4 w 124"/>
              <a:gd name="T27" fmla="*/ 4 h 150"/>
              <a:gd name="T28" fmla="*/ 120 w 124"/>
              <a:gd name="T29" fmla="*/ 4 h 150"/>
              <a:gd name="T30" fmla="*/ 120 w 124"/>
              <a:gd name="T31" fmla="*/ 48 h 150"/>
              <a:gd name="T32" fmla="*/ 32 w 124"/>
              <a:gd name="T33" fmla="*/ 86 h 150"/>
              <a:gd name="T34" fmla="*/ 59 w 124"/>
              <a:gd name="T35" fmla="*/ 59 h 150"/>
              <a:gd name="T36" fmla="*/ 32 w 124"/>
              <a:gd name="T37" fmla="*/ 32 h 150"/>
              <a:gd name="T38" fmla="*/ 32 w 124"/>
              <a:gd name="T39" fmla="*/ 29 h 150"/>
              <a:gd name="T40" fmla="*/ 35 w 124"/>
              <a:gd name="T41" fmla="*/ 29 h 150"/>
              <a:gd name="T42" fmla="*/ 62 w 124"/>
              <a:gd name="T43" fmla="*/ 56 h 150"/>
              <a:gd name="T44" fmla="*/ 89 w 124"/>
              <a:gd name="T45" fmla="*/ 29 h 150"/>
              <a:gd name="T46" fmla="*/ 92 w 124"/>
              <a:gd name="T47" fmla="*/ 29 h 150"/>
              <a:gd name="T48" fmla="*/ 92 w 124"/>
              <a:gd name="T49" fmla="*/ 32 h 150"/>
              <a:gd name="T50" fmla="*/ 65 w 124"/>
              <a:gd name="T51" fmla="*/ 59 h 150"/>
              <a:gd name="T52" fmla="*/ 92 w 124"/>
              <a:gd name="T53" fmla="*/ 86 h 150"/>
              <a:gd name="T54" fmla="*/ 92 w 124"/>
              <a:gd name="T55" fmla="*/ 89 h 150"/>
              <a:gd name="T56" fmla="*/ 91 w 124"/>
              <a:gd name="T57" fmla="*/ 90 h 150"/>
              <a:gd name="T58" fmla="*/ 89 w 124"/>
              <a:gd name="T59" fmla="*/ 89 h 150"/>
              <a:gd name="T60" fmla="*/ 62 w 124"/>
              <a:gd name="T61" fmla="*/ 62 h 150"/>
              <a:gd name="T62" fmla="*/ 35 w 124"/>
              <a:gd name="T63" fmla="*/ 89 h 150"/>
              <a:gd name="T64" fmla="*/ 34 w 124"/>
              <a:gd name="T65" fmla="*/ 90 h 150"/>
              <a:gd name="T66" fmla="*/ 32 w 124"/>
              <a:gd name="T67" fmla="*/ 89 h 150"/>
              <a:gd name="T68" fmla="*/ 32 w 124"/>
              <a:gd name="T69" fmla="*/ 86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4" h="150">
                <a:moveTo>
                  <a:pt x="12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91"/>
                  <a:pt x="23" y="130"/>
                  <a:pt x="61" y="150"/>
                </a:cubicBezTo>
                <a:cubicBezTo>
                  <a:pt x="61" y="150"/>
                  <a:pt x="62" y="150"/>
                  <a:pt x="62" y="150"/>
                </a:cubicBezTo>
                <a:cubicBezTo>
                  <a:pt x="62" y="150"/>
                  <a:pt x="63" y="150"/>
                  <a:pt x="63" y="150"/>
                </a:cubicBezTo>
                <a:cubicBezTo>
                  <a:pt x="101" y="130"/>
                  <a:pt x="124" y="91"/>
                  <a:pt x="124" y="48"/>
                </a:cubicBezTo>
                <a:cubicBezTo>
                  <a:pt x="124" y="2"/>
                  <a:pt x="124" y="2"/>
                  <a:pt x="124" y="2"/>
                </a:cubicBezTo>
                <a:cubicBezTo>
                  <a:pt x="124" y="1"/>
                  <a:pt x="123" y="0"/>
                  <a:pt x="122" y="0"/>
                </a:cubicBezTo>
                <a:close/>
                <a:moveTo>
                  <a:pt x="120" y="48"/>
                </a:moveTo>
                <a:cubicBezTo>
                  <a:pt x="120" y="89"/>
                  <a:pt x="98" y="126"/>
                  <a:pt x="62" y="146"/>
                </a:cubicBezTo>
                <a:cubicBezTo>
                  <a:pt x="26" y="126"/>
                  <a:pt x="4" y="89"/>
                  <a:pt x="4" y="48"/>
                </a:cubicBezTo>
                <a:cubicBezTo>
                  <a:pt x="4" y="4"/>
                  <a:pt x="4" y="4"/>
                  <a:pt x="4" y="4"/>
                </a:cubicBezTo>
                <a:cubicBezTo>
                  <a:pt x="120" y="4"/>
                  <a:pt x="120" y="4"/>
                  <a:pt x="120" y="4"/>
                </a:cubicBezTo>
                <a:lnTo>
                  <a:pt x="120" y="48"/>
                </a:lnTo>
                <a:close/>
                <a:moveTo>
                  <a:pt x="32" y="86"/>
                </a:moveTo>
                <a:cubicBezTo>
                  <a:pt x="59" y="59"/>
                  <a:pt x="59" y="59"/>
                  <a:pt x="59" y="59"/>
                </a:cubicBezTo>
                <a:cubicBezTo>
                  <a:pt x="32" y="32"/>
                  <a:pt x="32" y="32"/>
                  <a:pt x="32" y="32"/>
                </a:cubicBezTo>
                <a:cubicBezTo>
                  <a:pt x="31" y="31"/>
                  <a:pt x="31" y="30"/>
                  <a:pt x="32" y="29"/>
                </a:cubicBezTo>
                <a:cubicBezTo>
                  <a:pt x="33" y="28"/>
                  <a:pt x="34" y="28"/>
                  <a:pt x="35" y="29"/>
                </a:cubicBezTo>
                <a:cubicBezTo>
                  <a:pt x="62" y="56"/>
                  <a:pt x="62" y="56"/>
                  <a:pt x="62" y="56"/>
                </a:cubicBezTo>
                <a:cubicBezTo>
                  <a:pt x="89" y="29"/>
                  <a:pt x="89" y="29"/>
                  <a:pt x="89" y="29"/>
                </a:cubicBezTo>
                <a:cubicBezTo>
                  <a:pt x="90" y="28"/>
                  <a:pt x="91" y="28"/>
                  <a:pt x="92" y="29"/>
                </a:cubicBezTo>
                <a:cubicBezTo>
                  <a:pt x="93" y="30"/>
                  <a:pt x="93" y="31"/>
                  <a:pt x="92" y="32"/>
                </a:cubicBezTo>
                <a:cubicBezTo>
                  <a:pt x="65" y="59"/>
                  <a:pt x="65" y="59"/>
                  <a:pt x="65" y="59"/>
                </a:cubicBezTo>
                <a:cubicBezTo>
                  <a:pt x="92" y="86"/>
                  <a:pt x="92" y="86"/>
                  <a:pt x="92" y="86"/>
                </a:cubicBezTo>
                <a:cubicBezTo>
                  <a:pt x="93" y="87"/>
                  <a:pt x="93" y="88"/>
                  <a:pt x="92" y="89"/>
                </a:cubicBezTo>
                <a:cubicBezTo>
                  <a:pt x="92" y="89"/>
                  <a:pt x="91" y="90"/>
                  <a:pt x="91" y="90"/>
                </a:cubicBezTo>
                <a:cubicBezTo>
                  <a:pt x="90" y="90"/>
                  <a:pt x="90" y="89"/>
                  <a:pt x="89" y="89"/>
                </a:cubicBezTo>
                <a:cubicBezTo>
                  <a:pt x="62" y="62"/>
                  <a:pt x="62" y="62"/>
                  <a:pt x="62" y="62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89"/>
                  <a:pt x="34" y="90"/>
                  <a:pt x="34" y="90"/>
                </a:cubicBezTo>
                <a:cubicBezTo>
                  <a:pt x="33" y="90"/>
                  <a:pt x="33" y="89"/>
                  <a:pt x="32" y="89"/>
                </a:cubicBezTo>
                <a:cubicBezTo>
                  <a:pt x="31" y="88"/>
                  <a:pt x="31" y="87"/>
                  <a:pt x="32" y="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8">
            <a:extLst>
              <a:ext uri="{FF2B5EF4-FFF2-40B4-BE49-F238E27FC236}">
                <a16:creationId xmlns:a16="http://schemas.microsoft.com/office/drawing/2014/main" id="{A42629E7-2A9E-9D4F-9145-2D1C2E92894D}"/>
              </a:ext>
            </a:extLst>
          </p:cNvPr>
          <p:cNvSpPr>
            <a:spLocks noEditPoints="1"/>
          </p:cNvSpPr>
          <p:nvPr/>
        </p:nvSpPr>
        <p:spPr bwMode="auto">
          <a:xfrm>
            <a:off x="892870" y="5227864"/>
            <a:ext cx="541338" cy="714375"/>
          </a:xfrm>
          <a:custGeom>
            <a:avLst/>
            <a:gdLst>
              <a:gd name="T0" fmla="*/ 110 w 111"/>
              <a:gd name="T1" fmla="*/ 1 h 147"/>
              <a:gd name="T2" fmla="*/ 109 w 111"/>
              <a:gd name="T3" fmla="*/ 0 h 147"/>
              <a:gd name="T4" fmla="*/ 39 w 111"/>
              <a:gd name="T5" fmla="*/ 29 h 147"/>
              <a:gd name="T6" fmla="*/ 38 w 111"/>
              <a:gd name="T7" fmla="*/ 31 h 147"/>
              <a:gd name="T8" fmla="*/ 38 w 111"/>
              <a:gd name="T9" fmla="*/ 105 h 147"/>
              <a:gd name="T10" fmla="*/ 21 w 111"/>
              <a:gd name="T11" fmla="*/ 105 h 147"/>
              <a:gd name="T12" fmla="*/ 0 w 111"/>
              <a:gd name="T13" fmla="*/ 126 h 147"/>
              <a:gd name="T14" fmla="*/ 21 w 111"/>
              <a:gd name="T15" fmla="*/ 147 h 147"/>
              <a:gd name="T16" fmla="*/ 42 w 111"/>
              <a:gd name="T17" fmla="*/ 126 h 147"/>
              <a:gd name="T18" fmla="*/ 42 w 111"/>
              <a:gd name="T19" fmla="*/ 113 h 147"/>
              <a:gd name="T20" fmla="*/ 42 w 111"/>
              <a:gd name="T21" fmla="*/ 107 h 147"/>
              <a:gd name="T22" fmla="*/ 42 w 111"/>
              <a:gd name="T23" fmla="*/ 54 h 147"/>
              <a:gd name="T24" fmla="*/ 107 w 111"/>
              <a:gd name="T25" fmla="*/ 27 h 147"/>
              <a:gd name="T26" fmla="*/ 107 w 111"/>
              <a:gd name="T27" fmla="*/ 79 h 147"/>
              <a:gd name="T28" fmla="*/ 90 w 111"/>
              <a:gd name="T29" fmla="*/ 79 h 147"/>
              <a:gd name="T30" fmla="*/ 69 w 111"/>
              <a:gd name="T31" fmla="*/ 100 h 147"/>
              <a:gd name="T32" fmla="*/ 90 w 111"/>
              <a:gd name="T33" fmla="*/ 121 h 147"/>
              <a:gd name="T34" fmla="*/ 111 w 111"/>
              <a:gd name="T35" fmla="*/ 100 h 147"/>
              <a:gd name="T36" fmla="*/ 111 w 111"/>
              <a:gd name="T37" fmla="*/ 94 h 147"/>
              <a:gd name="T38" fmla="*/ 111 w 111"/>
              <a:gd name="T39" fmla="*/ 81 h 147"/>
              <a:gd name="T40" fmla="*/ 111 w 111"/>
              <a:gd name="T41" fmla="*/ 2 h 147"/>
              <a:gd name="T42" fmla="*/ 110 w 111"/>
              <a:gd name="T43" fmla="*/ 1 h 147"/>
              <a:gd name="T44" fmla="*/ 38 w 111"/>
              <a:gd name="T45" fmla="*/ 126 h 147"/>
              <a:gd name="T46" fmla="*/ 21 w 111"/>
              <a:gd name="T47" fmla="*/ 143 h 147"/>
              <a:gd name="T48" fmla="*/ 4 w 111"/>
              <a:gd name="T49" fmla="*/ 126 h 147"/>
              <a:gd name="T50" fmla="*/ 21 w 111"/>
              <a:gd name="T51" fmla="*/ 109 h 147"/>
              <a:gd name="T52" fmla="*/ 38 w 111"/>
              <a:gd name="T53" fmla="*/ 109 h 147"/>
              <a:gd name="T54" fmla="*/ 38 w 111"/>
              <a:gd name="T55" fmla="*/ 113 h 147"/>
              <a:gd name="T56" fmla="*/ 38 w 111"/>
              <a:gd name="T57" fmla="*/ 126 h 147"/>
              <a:gd name="T58" fmla="*/ 42 w 111"/>
              <a:gd name="T59" fmla="*/ 50 h 147"/>
              <a:gd name="T60" fmla="*/ 42 w 111"/>
              <a:gd name="T61" fmla="*/ 32 h 147"/>
              <a:gd name="T62" fmla="*/ 107 w 111"/>
              <a:gd name="T63" fmla="*/ 5 h 147"/>
              <a:gd name="T64" fmla="*/ 107 w 111"/>
              <a:gd name="T65" fmla="*/ 23 h 147"/>
              <a:gd name="T66" fmla="*/ 42 w 111"/>
              <a:gd name="T67" fmla="*/ 50 h 147"/>
              <a:gd name="T68" fmla="*/ 107 w 111"/>
              <a:gd name="T69" fmla="*/ 100 h 147"/>
              <a:gd name="T70" fmla="*/ 90 w 111"/>
              <a:gd name="T71" fmla="*/ 117 h 147"/>
              <a:gd name="T72" fmla="*/ 73 w 111"/>
              <a:gd name="T73" fmla="*/ 100 h 147"/>
              <a:gd name="T74" fmla="*/ 90 w 111"/>
              <a:gd name="T75" fmla="*/ 83 h 147"/>
              <a:gd name="T76" fmla="*/ 107 w 111"/>
              <a:gd name="T77" fmla="*/ 83 h 147"/>
              <a:gd name="T78" fmla="*/ 107 w 111"/>
              <a:gd name="T79" fmla="*/ 94 h 147"/>
              <a:gd name="T80" fmla="*/ 107 w 111"/>
              <a:gd name="T81" fmla="*/ 10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1" h="147">
                <a:moveTo>
                  <a:pt x="110" y="1"/>
                </a:moveTo>
                <a:cubicBezTo>
                  <a:pt x="110" y="0"/>
                  <a:pt x="109" y="0"/>
                  <a:pt x="109" y="0"/>
                </a:cubicBezTo>
                <a:cubicBezTo>
                  <a:pt x="39" y="29"/>
                  <a:pt x="39" y="29"/>
                  <a:pt x="39" y="29"/>
                </a:cubicBezTo>
                <a:cubicBezTo>
                  <a:pt x="38" y="29"/>
                  <a:pt x="38" y="30"/>
                  <a:pt x="38" y="31"/>
                </a:cubicBezTo>
                <a:cubicBezTo>
                  <a:pt x="38" y="105"/>
                  <a:pt x="38" y="105"/>
                  <a:pt x="38" y="105"/>
                </a:cubicBezTo>
                <a:cubicBezTo>
                  <a:pt x="21" y="105"/>
                  <a:pt x="21" y="105"/>
                  <a:pt x="21" y="105"/>
                </a:cubicBezTo>
                <a:cubicBezTo>
                  <a:pt x="9" y="105"/>
                  <a:pt x="0" y="114"/>
                  <a:pt x="0" y="126"/>
                </a:cubicBezTo>
                <a:cubicBezTo>
                  <a:pt x="0" y="137"/>
                  <a:pt x="9" y="147"/>
                  <a:pt x="21" y="147"/>
                </a:cubicBezTo>
                <a:cubicBezTo>
                  <a:pt x="32" y="147"/>
                  <a:pt x="42" y="137"/>
                  <a:pt x="42" y="126"/>
                </a:cubicBezTo>
                <a:cubicBezTo>
                  <a:pt x="42" y="113"/>
                  <a:pt x="42" y="113"/>
                  <a:pt x="42" y="113"/>
                </a:cubicBezTo>
                <a:cubicBezTo>
                  <a:pt x="42" y="107"/>
                  <a:pt x="42" y="107"/>
                  <a:pt x="42" y="107"/>
                </a:cubicBezTo>
                <a:cubicBezTo>
                  <a:pt x="42" y="54"/>
                  <a:pt x="42" y="54"/>
                  <a:pt x="42" y="54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90" y="79"/>
                  <a:pt x="90" y="79"/>
                  <a:pt x="90" y="79"/>
                </a:cubicBezTo>
                <a:cubicBezTo>
                  <a:pt x="79" y="79"/>
                  <a:pt x="69" y="89"/>
                  <a:pt x="69" y="100"/>
                </a:cubicBezTo>
                <a:cubicBezTo>
                  <a:pt x="69" y="112"/>
                  <a:pt x="79" y="121"/>
                  <a:pt x="90" y="121"/>
                </a:cubicBezTo>
                <a:cubicBezTo>
                  <a:pt x="101" y="121"/>
                  <a:pt x="111" y="112"/>
                  <a:pt x="111" y="100"/>
                </a:cubicBezTo>
                <a:cubicBezTo>
                  <a:pt x="111" y="94"/>
                  <a:pt x="111" y="94"/>
                  <a:pt x="111" y="94"/>
                </a:cubicBezTo>
                <a:cubicBezTo>
                  <a:pt x="111" y="81"/>
                  <a:pt x="111" y="81"/>
                  <a:pt x="111" y="81"/>
                </a:cubicBezTo>
                <a:cubicBezTo>
                  <a:pt x="111" y="2"/>
                  <a:pt x="111" y="2"/>
                  <a:pt x="111" y="2"/>
                </a:cubicBezTo>
                <a:cubicBezTo>
                  <a:pt x="111" y="2"/>
                  <a:pt x="111" y="1"/>
                  <a:pt x="110" y="1"/>
                </a:cubicBezTo>
                <a:close/>
                <a:moveTo>
                  <a:pt x="38" y="126"/>
                </a:moveTo>
                <a:cubicBezTo>
                  <a:pt x="38" y="134"/>
                  <a:pt x="30" y="143"/>
                  <a:pt x="21" y="143"/>
                </a:cubicBezTo>
                <a:cubicBezTo>
                  <a:pt x="11" y="143"/>
                  <a:pt x="4" y="135"/>
                  <a:pt x="4" y="126"/>
                </a:cubicBezTo>
                <a:cubicBezTo>
                  <a:pt x="4" y="116"/>
                  <a:pt x="11" y="109"/>
                  <a:pt x="21" y="109"/>
                </a:cubicBezTo>
                <a:cubicBezTo>
                  <a:pt x="38" y="109"/>
                  <a:pt x="38" y="109"/>
                  <a:pt x="38" y="109"/>
                </a:cubicBezTo>
                <a:cubicBezTo>
                  <a:pt x="38" y="113"/>
                  <a:pt x="38" y="113"/>
                  <a:pt x="38" y="113"/>
                </a:cubicBezTo>
                <a:lnTo>
                  <a:pt x="38" y="126"/>
                </a:lnTo>
                <a:close/>
                <a:moveTo>
                  <a:pt x="42" y="50"/>
                </a:moveTo>
                <a:cubicBezTo>
                  <a:pt x="42" y="32"/>
                  <a:pt x="42" y="32"/>
                  <a:pt x="42" y="32"/>
                </a:cubicBezTo>
                <a:cubicBezTo>
                  <a:pt x="107" y="5"/>
                  <a:pt x="107" y="5"/>
                  <a:pt x="107" y="5"/>
                </a:cubicBezTo>
                <a:cubicBezTo>
                  <a:pt x="107" y="23"/>
                  <a:pt x="107" y="23"/>
                  <a:pt x="107" y="23"/>
                </a:cubicBezTo>
                <a:lnTo>
                  <a:pt x="42" y="50"/>
                </a:lnTo>
                <a:close/>
                <a:moveTo>
                  <a:pt x="107" y="100"/>
                </a:moveTo>
                <a:cubicBezTo>
                  <a:pt x="107" y="109"/>
                  <a:pt x="100" y="117"/>
                  <a:pt x="90" y="117"/>
                </a:cubicBezTo>
                <a:cubicBezTo>
                  <a:pt x="81" y="117"/>
                  <a:pt x="73" y="110"/>
                  <a:pt x="73" y="100"/>
                </a:cubicBezTo>
                <a:cubicBezTo>
                  <a:pt x="73" y="91"/>
                  <a:pt x="81" y="83"/>
                  <a:pt x="90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107" y="94"/>
                  <a:pt x="107" y="94"/>
                  <a:pt x="107" y="94"/>
                </a:cubicBezTo>
                <a:lnTo>
                  <a:pt x="107" y="1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9">
            <a:extLst>
              <a:ext uri="{FF2B5EF4-FFF2-40B4-BE49-F238E27FC236}">
                <a16:creationId xmlns:a16="http://schemas.microsoft.com/office/drawing/2014/main" id="{3F3C589B-C87F-E146-B226-84437081F9A7}"/>
              </a:ext>
            </a:extLst>
          </p:cNvPr>
          <p:cNvSpPr>
            <a:spLocks noEditPoints="1"/>
          </p:cNvSpPr>
          <p:nvPr/>
        </p:nvSpPr>
        <p:spPr bwMode="auto">
          <a:xfrm>
            <a:off x="4272544" y="5216751"/>
            <a:ext cx="515938" cy="725488"/>
          </a:xfrm>
          <a:custGeom>
            <a:avLst/>
            <a:gdLst>
              <a:gd name="T0" fmla="*/ 9 w 106"/>
              <a:gd name="T1" fmla="*/ 149 h 149"/>
              <a:gd name="T2" fmla="*/ 0 w 106"/>
              <a:gd name="T3" fmla="*/ 147 h 149"/>
              <a:gd name="T4" fmla="*/ 9 w 106"/>
              <a:gd name="T5" fmla="*/ 145 h 149"/>
              <a:gd name="T6" fmla="*/ 28 w 106"/>
              <a:gd name="T7" fmla="*/ 145 h 149"/>
              <a:gd name="T8" fmla="*/ 19 w 106"/>
              <a:gd name="T9" fmla="*/ 147 h 149"/>
              <a:gd name="T10" fmla="*/ 28 w 106"/>
              <a:gd name="T11" fmla="*/ 149 h 149"/>
              <a:gd name="T12" fmla="*/ 28 w 106"/>
              <a:gd name="T13" fmla="*/ 145 h 149"/>
              <a:gd name="T14" fmla="*/ 40 w 106"/>
              <a:gd name="T15" fmla="*/ 145 h 149"/>
              <a:gd name="T16" fmla="*/ 40 w 106"/>
              <a:gd name="T17" fmla="*/ 149 h 149"/>
              <a:gd name="T18" fmla="*/ 49 w 106"/>
              <a:gd name="T19" fmla="*/ 147 h 149"/>
              <a:gd name="T20" fmla="*/ 66 w 106"/>
              <a:gd name="T21" fmla="*/ 145 h 149"/>
              <a:gd name="T22" fmla="*/ 57 w 106"/>
              <a:gd name="T23" fmla="*/ 147 h 149"/>
              <a:gd name="T24" fmla="*/ 66 w 106"/>
              <a:gd name="T25" fmla="*/ 149 h 149"/>
              <a:gd name="T26" fmla="*/ 66 w 106"/>
              <a:gd name="T27" fmla="*/ 145 h 149"/>
              <a:gd name="T28" fmla="*/ 78 w 106"/>
              <a:gd name="T29" fmla="*/ 145 h 149"/>
              <a:gd name="T30" fmla="*/ 78 w 106"/>
              <a:gd name="T31" fmla="*/ 149 h 149"/>
              <a:gd name="T32" fmla="*/ 87 w 106"/>
              <a:gd name="T33" fmla="*/ 147 h 149"/>
              <a:gd name="T34" fmla="*/ 104 w 106"/>
              <a:gd name="T35" fmla="*/ 145 h 149"/>
              <a:gd name="T36" fmla="*/ 95 w 106"/>
              <a:gd name="T37" fmla="*/ 147 h 149"/>
              <a:gd name="T38" fmla="*/ 104 w 106"/>
              <a:gd name="T39" fmla="*/ 149 h 149"/>
              <a:gd name="T40" fmla="*/ 104 w 106"/>
              <a:gd name="T41" fmla="*/ 145 h 149"/>
              <a:gd name="T42" fmla="*/ 55 w 106"/>
              <a:gd name="T43" fmla="*/ 111 h 149"/>
              <a:gd name="T44" fmla="*/ 53 w 106"/>
              <a:gd name="T45" fmla="*/ 134 h 149"/>
              <a:gd name="T46" fmla="*/ 51 w 106"/>
              <a:gd name="T47" fmla="*/ 111 h 149"/>
              <a:gd name="T48" fmla="*/ 9 w 106"/>
              <a:gd name="T49" fmla="*/ 78 h 149"/>
              <a:gd name="T50" fmla="*/ 7 w 106"/>
              <a:gd name="T51" fmla="*/ 55 h 149"/>
              <a:gd name="T52" fmla="*/ 11 w 106"/>
              <a:gd name="T53" fmla="*/ 55 h 149"/>
              <a:gd name="T54" fmla="*/ 12 w 106"/>
              <a:gd name="T55" fmla="*/ 76 h 149"/>
              <a:gd name="T56" fmla="*/ 19 w 106"/>
              <a:gd name="T57" fmla="*/ 65 h 149"/>
              <a:gd name="T58" fmla="*/ 53 w 106"/>
              <a:gd name="T59" fmla="*/ 0 h 149"/>
              <a:gd name="T60" fmla="*/ 87 w 106"/>
              <a:gd name="T61" fmla="*/ 65 h 149"/>
              <a:gd name="T62" fmla="*/ 94 w 106"/>
              <a:gd name="T63" fmla="*/ 76 h 149"/>
              <a:gd name="T64" fmla="*/ 95 w 106"/>
              <a:gd name="T65" fmla="*/ 55 h 149"/>
              <a:gd name="T66" fmla="*/ 99 w 106"/>
              <a:gd name="T67" fmla="*/ 55 h 149"/>
              <a:gd name="T68" fmla="*/ 98 w 106"/>
              <a:gd name="T69" fmla="*/ 78 h 149"/>
              <a:gd name="T70" fmla="*/ 23 w 106"/>
              <a:gd name="T71" fmla="*/ 65 h 149"/>
              <a:gd name="T72" fmla="*/ 81 w 106"/>
              <a:gd name="T73" fmla="*/ 76 h 149"/>
              <a:gd name="T74" fmla="*/ 83 w 106"/>
              <a:gd name="T75" fmla="*/ 54 h 149"/>
              <a:gd name="T76" fmla="*/ 64 w 106"/>
              <a:gd name="T77" fmla="*/ 52 h 149"/>
              <a:gd name="T78" fmla="*/ 83 w 106"/>
              <a:gd name="T79" fmla="*/ 50 h 149"/>
              <a:gd name="T80" fmla="*/ 66 w 106"/>
              <a:gd name="T81" fmla="*/ 42 h 149"/>
              <a:gd name="T82" fmla="*/ 66 w 106"/>
              <a:gd name="T83" fmla="*/ 38 h 149"/>
              <a:gd name="T84" fmla="*/ 83 w 106"/>
              <a:gd name="T85" fmla="*/ 34 h 149"/>
              <a:gd name="T86" fmla="*/ 61 w 106"/>
              <a:gd name="T87" fmla="*/ 21 h 149"/>
              <a:gd name="T88" fmla="*/ 57 w 106"/>
              <a:gd name="T89" fmla="*/ 21 h 149"/>
              <a:gd name="T90" fmla="*/ 53 w 106"/>
              <a:gd name="T91" fmla="*/ 4 h 149"/>
              <a:gd name="T92" fmla="*/ 49 w 106"/>
              <a:gd name="T93" fmla="*/ 21 h 149"/>
              <a:gd name="T94" fmla="*/ 45 w 106"/>
              <a:gd name="T95" fmla="*/ 21 h 149"/>
              <a:gd name="T96" fmla="*/ 23 w 106"/>
              <a:gd name="T97" fmla="*/ 34 h 149"/>
              <a:gd name="T98" fmla="*/ 40 w 106"/>
              <a:gd name="T99" fmla="*/ 38 h 149"/>
              <a:gd name="T100" fmla="*/ 40 w 106"/>
              <a:gd name="T101" fmla="*/ 42 h 149"/>
              <a:gd name="T102" fmla="*/ 23 w 106"/>
              <a:gd name="T103" fmla="*/ 50 h 149"/>
              <a:gd name="T104" fmla="*/ 42 w 106"/>
              <a:gd name="T105" fmla="*/ 52 h 149"/>
              <a:gd name="T106" fmla="*/ 23 w 106"/>
              <a:gd name="T107" fmla="*/ 54 h 149"/>
              <a:gd name="T108" fmla="*/ 27 w 106"/>
              <a:gd name="T109" fmla="*/ 80 h 149"/>
              <a:gd name="T110" fmla="*/ 79 w 106"/>
              <a:gd name="T111" fmla="*/ 80 h 149"/>
              <a:gd name="T112" fmla="*/ 93 w 106"/>
              <a:gd name="T113" fmla="*/ 80 h 149"/>
              <a:gd name="T114" fmla="*/ 53 w 106"/>
              <a:gd name="T115" fmla="*/ 99 h 149"/>
              <a:gd name="T116" fmla="*/ 13 w 106"/>
              <a:gd name="T117" fmla="*/ 80 h 149"/>
              <a:gd name="T118" fmla="*/ 93 w 106"/>
              <a:gd name="T119" fmla="*/ 8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6" h="149">
                <a:moveTo>
                  <a:pt x="11" y="147"/>
                </a:moveTo>
                <a:cubicBezTo>
                  <a:pt x="11" y="148"/>
                  <a:pt x="10" y="149"/>
                  <a:pt x="9" y="149"/>
                </a:cubicBezTo>
                <a:cubicBezTo>
                  <a:pt x="2" y="149"/>
                  <a:pt x="2" y="149"/>
                  <a:pt x="2" y="149"/>
                </a:cubicBezTo>
                <a:cubicBezTo>
                  <a:pt x="1" y="149"/>
                  <a:pt x="0" y="148"/>
                  <a:pt x="0" y="147"/>
                </a:cubicBezTo>
                <a:cubicBezTo>
                  <a:pt x="0" y="146"/>
                  <a:pt x="1" y="145"/>
                  <a:pt x="2" y="145"/>
                </a:cubicBezTo>
                <a:cubicBezTo>
                  <a:pt x="9" y="145"/>
                  <a:pt x="9" y="145"/>
                  <a:pt x="9" y="145"/>
                </a:cubicBezTo>
                <a:cubicBezTo>
                  <a:pt x="10" y="145"/>
                  <a:pt x="11" y="146"/>
                  <a:pt x="11" y="147"/>
                </a:cubicBezTo>
                <a:close/>
                <a:moveTo>
                  <a:pt x="28" y="145"/>
                </a:moveTo>
                <a:cubicBezTo>
                  <a:pt x="21" y="145"/>
                  <a:pt x="21" y="145"/>
                  <a:pt x="21" y="145"/>
                </a:cubicBezTo>
                <a:cubicBezTo>
                  <a:pt x="20" y="145"/>
                  <a:pt x="19" y="146"/>
                  <a:pt x="19" y="147"/>
                </a:cubicBezTo>
                <a:cubicBezTo>
                  <a:pt x="19" y="148"/>
                  <a:pt x="20" y="149"/>
                  <a:pt x="21" y="149"/>
                </a:cubicBezTo>
                <a:cubicBezTo>
                  <a:pt x="28" y="149"/>
                  <a:pt x="28" y="149"/>
                  <a:pt x="28" y="149"/>
                </a:cubicBezTo>
                <a:cubicBezTo>
                  <a:pt x="29" y="149"/>
                  <a:pt x="30" y="148"/>
                  <a:pt x="30" y="147"/>
                </a:cubicBezTo>
                <a:cubicBezTo>
                  <a:pt x="30" y="146"/>
                  <a:pt x="29" y="145"/>
                  <a:pt x="28" y="145"/>
                </a:cubicBezTo>
                <a:close/>
                <a:moveTo>
                  <a:pt x="47" y="145"/>
                </a:moveTo>
                <a:cubicBezTo>
                  <a:pt x="40" y="145"/>
                  <a:pt x="40" y="145"/>
                  <a:pt x="40" y="145"/>
                </a:cubicBezTo>
                <a:cubicBezTo>
                  <a:pt x="39" y="145"/>
                  <a:pt x="38" y="146"/>
                  <a:pt x="38" y="147"/>
                </a:cubicBezTo>
                <a:cubicBezTo>
                  <a:pt x="38" y="148"/>
                  <a:pt x="39" y="149"/>
                  <a:pt x="40" y="149"/>
                </a:cubicBezTo>
                <a:cubicBezTo>
                  <a:pt x="47" y="149"/>
                  <a:pt x="47" y="149"/>
                  <a:pt x="47" y="149"/>
                </a:cubicBezTo>
                <a:cubicBezTo>
                  <a:pt x="48" y="149"/>
                  <a:pt x="49" y="148"/>
                  <a:pt x="49" y="147"/>
                </a:cubicBezTo>
                <a:cubicBezTo>
                  <a:pt x="49" y="146"/>
                  <a:pt x="48" y="145"/>
                  <a:pt x="47" y="145"/>
                </a:cubicBezTo>
                <a:close/>
                <a:moveTo>
                  <a:pt x="66" y="145"/>
                </a:moveTo>
                <a:cubicBezTo>
                  <a:pt x="59" y="145"/>
                  <a:pt x="59" y="145"/>
                  <a:pt x="59" y="145"/>
                </a:cubicBezTo>
                <a:cubicBezTo>
                  <a:pt x="58" y="145"/>
                  <a:pt x="57" y="146"/>
                  <a:pt x="57" y="147"/>
                </a:cubicBezTo>
                <a:cubicBezTo>
                  <a:pt x="57" y="148"/>
                  <a:pt x="58" y="149"/>
                  <a:pt x="59" y="149"/>
                </a:cubicBezTo>
                <a:cubicBezTo>
                  <a:pt x="66" y="149"/>
                  <a:pt x="66" y="149"/>
                  <a:pt x="66" y="149"/>
                </a:cubicBezTo>
                <a:cubicBezTo>
                  <a:pt x="67" y="149"/>
                  <a:pt x="68" y="148"/>
                  <a:pt x="68" y="147"/>
                </a:cubicBezTo>
                <a:cubicBezTo>
                  <a:pt x="68" y="146"/>
                  <a:pt x="67" y="145"/>
                  <a:pt x="66" y="145"/>
                </a:cubicBezTo>
                <a:close/>
                <a:moveTo>
                  <a:pt x="85" y="145"/>
                </a:moveTo>
                <a:cubicBezTo>
                  <a:pt x="78" y="145"/>
                  <a:pt x="78" y="145"/>
                  <a:pt x="78" y="145"/>
                </a:cubicBezTo>
                <a:cubicBezTo>
                  <a:pt x="77" y="145"/>
                  <a:pt x="76" y="146"/>
                  <a:pt x="76" y="147"/>
                </a:cubicBezTo>
                <a:cubicBezTo>
                  <a:pt x="76" y="148"/>
                  <a:pt x="77" y="149"/>
                  <a:pt x="78" y="149"/>
                </a:cubicBezTo>
                <a:cubicBezTo>
                  <a:pt x="85" y="149"/>
                  <a:pt x="85" y="149"/>
                  <a:pt x="85" y="149"/>
                </a:cubicBezTo>
                <a:cubicBezTo>
                  <a:pt x="86" y="149"/>
                  <a:pt x="87" y="148"/>
                  <a:pt x="87" y="147"/>
                </a:cubicBezTo>
                <a:cubicBezTo>
                  <a:pt x="87" y="146"/>
                  <a:pt x="86" y="145"/>
                  <a:pt x="85" y="145"/>
                </a:cubicBezTo>
                <a:close/>
                <a:moveTo>
                  <a:pt x="104" y="145"/>
                </a:moveTo>
                <a:cubicBezTo>
                  <a:pt x="97" y="145"/>
                  <a:pt x="97" y="145"/>
                  <a:pt x="97" y="145"/>
                </a:cubicBezTo>
                <a:cubicBezTo>
                  <a:pt x="96" y="145"/>
                  <a:pt x="95" y="146"/>
                  <a:pt x="95" y="147"/>
                </a:cubicBezTo>
                <a:cubicBezTo>
                  <a:pt x="95" y="148"/>
                  <a:pt x="96" y="149"/>
                  <a:pt x="97" y="149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05" y="149"/>
                  <a:pt x="106" y="148"/>
                  <a:pt x="106" y="147"/>
                </a:cubicBezTo>
                <a:cubicBezTo>
                  <a:pt x="106" y="146"/>
                  <a:pt x="105" y="145"/>
                  <a:pt x="104" y="145"/>
                </a:cubicBezTo>
                <a:close/>
                <a:moveTo>
                  <a:pt x="97" y="78"/>
                </a:moveTo>
                <a:cubicBezTo>
                  <a:pt x="92" y="97"/>
                  <a:pt x="75" y="110"/>
                  <a:pt x="55" y="111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5" y="133"/>
                  <a:pt x="54" y="134"/>
                  <a:pt x="53" y="134"/>
                </a:cubicBezTo>
                <a:cubicBezTo>
                  <a:pt x="52" y="134"/>
                  <a:pt x="51" y="133"/>
                  <a:pt x="51" y="132"/>
                </a:cubicBezTo>
                <a:cubicBezTo>
                  <a:pt x="51" y="111"/>
                  <a:pt x="51" y="111"/>
                  <a:pt x="51" y="111"/>
                </a:cubicBezTo>
                <a:cubicBezTo>
                  <a:pt x="31" y="110"/>
                  <a:pt x="14" y="97"/>
                  <a:pt x="9" y="78"/>
                </a:cubicBezTo>
                <a:cubicBezTo>
                  <a:pt x="9" y="78"/>
                  <a:pt x="9" y="78"/>
                  <a:pt x="9" y="78"/>
                </a:cubicBezTo>
                <a:cubicBezTo>
                  <a:pt x="7" y="74"/>
                  <a:pt x="7" y="69"/>
                  <a:pt x="7" y="65"/>
                </a:cubicBezTo>
                <a:cubicBezTo>
                  <a:pt x="7" y="55"/>
                  <a:pt x="7" y="55"/>
                  <a:pt x="7" y="55"/>
                </a:cubicBezTo>
                <a:cubicBezTo>
                  <a:pt x="7" y="54"/>
                  <a:pt x="8" y="53"/>
                  <a:pt x="9" y="53"/>
                </a:cubicBezTo>
                <a:cubicBezTo>
                  <a:pt x="10" y="53"/>
                  <a:pt x="11" y="54"/>
                  <a:pt x="11" y="55"/>
                </a:cubicBezTo>
                <a:cubicBezTo>
                  <a:pt x="11" y="65"/>
                  <a:pt x="11" y="65"/>
                  <a:pt x="11" y="65"/>
                </a:cubicBezTo>
                <a:cubicBezTo>
                  <a:pt x="11" y="69"/>
                  <a:pt x="11" y="72"/>
                  <a:pt x="12" y="76"/>
                </a:cubicBezTo>
                <a:cubicBezTo>
                  <a:pt x="21" y="76"/>
                  <a:pt x="21" y="76"/>
                  <a:pt x="21" y="76"/>
                </a:cubicBezTo>
                <a:cubicBezTo>
                  <a:pt x="20" y="72"/>
                  <a:pt x="19" y="69"/>
                  <a:pt x="19" y="65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15"/>
                  <a:pt x="35" y="0"/>
                  <a:pt x="53" y="0"/>
                </a:cubicBezTo>
                <a:cubicBezTo>
                  <a:pt x="72" y="0"/>
                  <a:pt x="87" y="15"/>
                  <a:pt x="87" y="34"/>
                </a:cubicBezTo>
                <a:cubicBezTo>
                  <a:pt x="87" y="65"/>
                  <a:pt x="87" y="65"/>
                  <a:pt x="87" y="65"/>
                </a:cubicBezTo>
                <a:cubicBezTo>
                  <a:pt x="87" y="69"/>
                  <a:pt x="86" y="72"/>
                  <a:pt x="85" y="76"/>
                </a:cubicBezTo>
                <a:cubicBezTo>
                  <a:pt x="94" y="76"/>
                  <a:pt x="94" y="76"/>
                  <a:pt x="94" y="76"/>
                </a:cubicBezTo>
                <a:cubicBezTo>
                  <a:pt x="95" y="72"/>
                  <a:pt x="95" y="69"/>
                  <a:pt x="95" y="65"/>
                </a:cubicBezTo>
                <a:cubicBezTo>
                  <a:pt x="95" y="55"/>
                  <a:pt x="95" y="55"/>
                  <a:pt x="95" y="55"/>
                </a:cubicBezTo>
                <a:cubicBezTo>
                  <a:pt x="95" y="54"/>
                  <a:pt x="96" y="53"/>
                  <a:pt x="97" y="53"/>
                </a:cubicBezTo>
                <a:cubicBezTo>
                  <a:pt x="99" y="53"/>
                  <a:pt x="99" y="54"/>
                  <a:pt x="99" y="55"/>
                </a:cubicBezTo>
                <a:cubicBezTo>
                  <a:pt x="99" y="65"/>
                  <a:pt x="99" y="65"/>
                  <a:pt x="99" y="65"/>
                </a:cubicBezTo>
                <a:cubicBezTo>
                  <a:pt x="99" y="69"/>
                  <a:pt x="99" y="74"/>
                  <a:pt x="98" y="78"/>
                </a:cubicBezTo>
                <a:cubicBezTo>
                  <a:pt x="98" y="78"/>
                  <a:pt x="98" y="78"/>
                  <a:pt x="97" y="78"/>
                </a:cubicBezTo>
                <a:close/>
                <a:moveTo>
                  <a:pt x="23" y="65"/>
                </a:moveTo>
                <a:cubicBezTo>
                  <a:pt x="23" y="69"/>
                  <a:pt x="24" y="72"/>
                  <a:pt x="25" y="76"/>
                </a:cubicBezTo>
                <a:cubicBezTo>
                  <a:pt x="81" y="76"/>
                  <a:pt x="81" y="76"/>
                  <a:pt x="81" y="76"/>
                </a:cubicBezTo>
                <a:cubicBezTo>
                  <a:pt x="82" y="72"/>
                  <a:pt x="83" y="69"/>
                  <a:pt x="83" y="65"/>
                </a:cubicBezTo>
                <a:cubicBezTo>
                  <a:pt x="83" y="54"/>
                  <a:pt x="83" y="54"/>
                  <a:pt x="83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5" y="54"/>
                  <a:pt x="64" y="53"/>
                  <a:pt x="64" y="52"/>
                </a:cubicBezTo>
                <a:cubicBezTo>
                  <a:pt x="64" y="51"/>
                  <a:pt x="65" y="50"/>
                  <a:pt x="66" y="50"/>
                </a:cubicBezTo>
                <a:cubicBezTo>
                  <a:pt x="83" y="50"/>
                  <a:pt x="83" y="50"/>
                  <a:pt x="83" y="50"/>
                </a:cubicBezTo>
                <a:cubicBezTo>
                  <a:pt x="83" y="42"/>
                  <a:pt x="83" y="42"/>
                  <a:pt x="83" y="42"/>
                </a:cubicBezTo>
                <a:cubicBezTo>
                  <a:pt x="66" y="42"/>
                  <a:pt x="66" y="42"/>
                  <a:pt x="66" y="42"/>
                </a:cubicBezTo>
                <a:cubicBezTo>
                  <a:pt x="65" y="42"/>
                  <a:pt x="64" y="41"/>
                  <a:pt x="64" y="40"/>
                </a:cubicBezTo>
                <a:cubicBezTo>
                  <a:pt x="64" y="39"/>
                  <a:pt x="65" y="38"/>
                  <a:pt x="66" y="38"/>
                </a:cubicBezTo>
                <a:cubicBezTo>
                  <a:pt x="83" y="38"/>
                  <a:pt x="83" y="38"/>
                  <a:pt x="83" y="38"/>
                </a:cubicBezTo>
                <a:cubicBezTo>
                  <a:pt x="83" y="34"/>
                  <a:pt x="83" y="34"/>
                  <a:pt x="83" y="34"/>
                </a:cubicBezTo>
                <a:cubicBezTo>
                  <a:pt x="83" y="20"/>
                  <a:pt x="74" y="9"/>
                  <a:pt x="61" y="5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22"/>
                  <a:pt x="61" y="23"/>
                  <a:pt x="59" y="23"/>
                </a:cubicBezTo>
                <a:cubicBezTo>
                  <a:pt x="58" y="23"/>
                  <a:pt x="57" y="22"/>
                  <a:pt x="57" y="21"/>
                </a:cubicBezTo>
                <a:cubicBezTo>
                  <a:pt x="57" y="4"/>
                  <a:pt x="57" y="4"/>
                  <a:pt x="57" y="4"/>
                </a:cubicBezTo>
                <a:cubicBezTo>
                  <a:pt x="56" y="4"/>
                  <a:pt x="55" y="4"/>
                  <a:pt x="53" y="4"/>
                </a:cubicBezTo>
                <a:cubicBezTo>
                  <a:pt x="52" y="4"/>
                  <a:pt x="50" y="4"/>
                  <a:pt x="49" y="4"/>
                </a:cubicBezTo>
                <a:cubicBezTo>
                  <a:pt x="49" y="21"/>
                  <a:pt x="49" y="21"/>
                  <a:pt x="49" y="21"/>
                </a:cubicBezTo>
                <a:cubicBezTo>
                  <a:pt x="49" y="22"/>
                  <a:pt x="48" y="23"/>
                  <a:pt x="47" y="23"/>
                </a:cubicBezTo>
                <a:cubicBezTo>
                  <a:pt x="46" y="23"/>
                  <a:pt x="45" y="22"/>
                  <a:pt x="45" y="21"/>
                </a:cubicBezTo>
                <a:cubicBezTo>
                  <a:pt x="45" y="5"/>
                  <a:pt x="45" y="5"/>
                  <a:pt x="45" y="5"/>
                </a:cubicBezTo>
                <a:cubicBezTo>
                  <a:pt x="32" y="9"/>
                  <a:pt x="23" y="20"/>
                  <a:pt x="23" y="34"/>
                </a:cubicBezTo>
                <a:cubicBezTo>
                  <a:pt x="23" y="38"/>
                  <a:pt x="23" y="38"/>
                  <a:pt x="23" y="38"/>
                </a:cubicBezTo>
                <a:cubicBezTo>
                  <a:pt x="40" y="38"/>
                  <a:pt x="40" y="38"/>
                  <a:pt x="40" y="38"/>
                </a:cubicBezTo>
                <a:cubicBezTo>
                  <a:pt x="42" y="38"/>
                  <a:pt x="42" y="39"/>
                  <a:pt x="42" y="40"/>
                </a:cubicBezTo>
                <a:cubicBezTo>
                  <a:pt x="42" y="41"/>
                  <a:pt x="42" y="42"/>
                  <a:pt x="40" y="42"/>
                </a:cubicBezTo>
                <a:cubicBezTo>
                  <a:pt x="23" y="42"/>
                  <a:pt x="23" y="42"/>
                  <a:pt x="23" y="42"/>
                </a:cubicBezTo>
                <a:cubicBezTo>
                  <a:pt x="23" y="50"/>
                  <a:pt x="23" y="50"/>
                  <a:pt x="23" y="50"/>
                </a:cubicBezTo>
                <a:cubicBezTo>
                  <a:pt x="40" y="50"/>
                  <a:pt x="40" y="50"/>
                  <a:pt x="40" y="50"/>
                </a:cubicBezTo>
                <a:cubicBezTo>
                  <a:pt x="42" y="50"/>
                  <a:pt x="42" y="51"/>
                  <a:pt x="42" y="52"/>
                </a:cubicBezTo>
                <a:cubicBezTo>
                  <a:pt x="42" y="53"/>
                  <a:pt x="42" y="54"/>
                  <a:pt x="40" y="54"/>
                </a:cubicBezTo>
                <a:cubicBezTo>
                  <a:pt x="23" y="54"/>
                  <a:pt x="23" y="54"/>
                  <a:pt x="23" y="54"/>
                </a:cubicBezTo>
                <a:lnTo>
                  <a:pt x="23" y="65"/>
                </a:lnTo>
                <a:close/>
                <a:moveTo>
                  <a:pt x="27" y="80"/>
                </a:moveTo>
                <a:cubicBezTo>
                  <a:pt x="32" y="89"/>
                  <a:pt x="42" y="95"/>
                  <a:pt x="53" y="95"/>
                </a:cubicBezTo>
                <a:cubicBezTo>
                  <a:pt x="64" y="95"/>
                  <a:pt x="74" y="89"/>
                  <a:pt x="79" y="80"/>
                </a:cubicBezTo>
                <a:lnTo>
                  <a:pt x="27" y="80"/>
                </a:lnTo>
                <a:close/>
                <a:moveTo>
                  <a:pt x="93" y="80"/>
                </a:moveTo>
                <a:cubicBezTo>
                  <a:pt x="84" y="80"/>
                  <a:pt x="84" y="80"/>
                  <a:pt x="84" y="80"/>
                </a:cubicBezTo>
                <a:cubicBezTo>
                  <a:pt x="78" y="91"/>
                  <a:pt x="67" y="99"/>
                  <a:pt x="53" y="99"/>
                </a:cubicBezTo>
                <a:cubicBezTo>
                  <a:pt x="40" y="99"/>
                  <a:pt x="28" y="91"/>
                  <a:pt x="23" y="80"/>
                </a:cubicBezTo>
                <a:cubicBezTo>
                  <a:pt x="13" y="80"/>
                  <a:pt x="13" y="80"/>
                  <a:pt x="13" y="80"/>
                </a:cubicBezTo>
                <a:cubicBezTo>
                  <a:pt x="19" y="96"/>
                  <a:pt x="35" y="107"/>
                  <a:pt x="53" y="107"/>
                </a:cubicBezTo>
                <a:cubicBezTo>
                  <a:pt x="71" y="107"/>
                  <a:pt x="87" y="96"/>
                  <a:pt x="93" y="8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0">
            <a:extLst>
              <a:ext uri="{FF2B5EF4-FFF2-40B4-BE49-F238E27FC236}">
                <a16:creationId xmlns:a16="http://schemas.microsoft.com/office/drawing/2014/main" id="{6BEA1C03-6DD7-4748-A080-0941DC7CB326}"/>
              </a:ext>
            </a:extLst>
          </p:cNvPr>
          <p:cNvSpPr>
            <a:spLocks noEditPoints="1"/>
          </p:cNvSpPr>
          <p:nvPr/>
        </p:nvSpPr>
        <p:spPr bwMode="auto">
          <a:xfrm>
            <a:off x="2023808" y="3909894"/>
            <a:ext cx="730250" cy="681038"/>
          </a:xfrm>
          <a:custGeom>
            <a:avLst/>
            <a:gdLst>
              <a:gd name="T0" fmla="*/ 147 w 150"/>
              <a:gd name="T1" fmla="*/ 61 h 140"/>
              <a:gd name="T2" fmla="*/ 139 w 150"/>
              <a:gd name="T3" fmla="*/ 56 h 140"/>
              <a:gd name="T4" fmla="*/ 139 w 150"/>
              <a:gd name="T5" fmla="*/ 56 h 140"/>
              <a:gd name="T6" fmla="*/ 139 w 150"/>
              <a:gd name="T7" fmla="*/ 56 h 140"/>
              <a:gd name="T8" fmla="*/ 58 w 150"/>
              <a:gd name="T9" fmla="*/ 56 h 140"/>
              <a:gd name="T10" fmla="*/ 88 w 150"/>
              <a:gd name="T11" fmla="*/ 28 h 140"/>
              <a:gd name="T12" fmla="*/ 92 w 150"/>
              <a:gd name="T13" fmla="*/ 17 h 140"/>
              <a:gd name="T14" fmla="*/ 87 w 150"/>
              <a:gd name="T15" fmla="*/ 6 h 140"/>
              <a:gd name="T16" fmla="*/ 65 w 150"/>
              <a:gd name="T17" fmla="*/ 6 h 140"/>
              <a:gd name="T18" fmla="*/ 1 w 150"/>
              <a:gd name="T19" fmla="*/ 69 h 140"/>
              <a:gd name="T20" fmla="*/ 1 w 150"/>
              <a:gd name="T21" fmla="*/ 72 h 140"/>
              <a:gd name="T22" fmla="*/ 64 w 150"/>
              <a:gd name="T23" fmla="*/ 136 h 140"/>
              <a:gd name="T24" fmla="*/ 75 w 150"/>
              <a:gd name="T25" fmla="*/ 140 h 140"/>
              <a:gd name="T26" fmla="*/ 86 w 150"/>
              <a:gd name="T27" fmla="*/ 135 h 140"/>
              <a:gd name="T28" fmla="*/ 91 w 150"/>
              <a:gd name="T29" fmla="*/ 124 h 140"/>
              <a:gd name="T30" fmla="*/ 87 w 150"/>
              <a:gd name="T31" fmla="*/ 114 h 140"/>
              <a:gd name="T32" fmla="*/ 58 w 150"/>
              <a:gd name="T33" fmla="*/ 86 h 140"/>
              <a:gd name="T34" fmla="*/ 139 w 150"/>
              <a:gd name="T35" fmla="*/ 86 h 140"/>
              <a:gd name="T36" fmla="*/ 139 w 150"/>
              <a:gd name="T37" fmla="*/ 86 h 140"/>
              <a:gd name="T38" fmla="*/ 148 w 150"/>
              <a:gd name="T39" fmla="*/ 81 h 140"/>
              <a:gd name="T40" fmla="*/ 150 w 150"/>
              <a:gd name="T41" fmla="*/ 71 h 140"/>
              <a:gd name="T42" fmla="*/ 147 w 150"/>
              <a:gd name="T43" fmla="*/ 61 h 140"/>
              <a:gd name="T44" fmla="*/ 144 w 150"/>
              <a:gd name="T45" fmla="*/ 79 h 140"/>
              <a:gd name="T46" fmla="*/ 139 w 150"/>
              <a:gd name="T47" fmla="*/ 82 h 140"/>
              <a:gd name="T48" fmla="*/ 139 w 150"/>
              <a:gd name="T49" fmla="*/ 82 h 140"/>
              <a:gd name="T50" fmla="*/ 53 w 150"/>
              <a:gd name="T51" fmla="*/ 82 h 140"/>
              <a:gd name="T52" fmla="*/ 52 w 150"/>
              <a:gd name="T53" fmla="*/ 83 h 140"/>
              <a:gd name="T54" fmla="*/ 52 w 150"/>
              <a:gd name="T55" fmla="*/ 85 h 140"/>
              <a:gd name="T56" fmla="*/ 84 w 150"/>
              <a:gd name="T57" fmla="*/ 117 h 140"/>
              <a:gd name="T58" fmla="*/ 87 w 150"/>
              <a:gd name="T59" fmla="*/ 124 h 140"/>
              <a:gd name="T60" fmla="*/ 83 w 150"/>
              <a:gd name="T61" fmla="*/ 133 h 140"/>
              <a:gd name="T62" fmla="*/ 67 w 150"/>
              <a:gd name="T63" fmla="*/ 133 h 140"/>
              <a:gd name="T64" fmla="*/ 5 w 150"/>
              <a:gd name="T65" fmla="*/ 71 h 140"/>
              <a:gd name="T66" fmla="*/ 68 w 150"/>
              <a:gd name="T67" fmla="*/ 9 h 140"/>
              <a:gd name="T68" fmla="*/ 84 w 150"/>
              <a:gd name="T69" fmla="*/ 9 h 140"/>
              <a:gd name="T70" fmla="*/ 88 w 150"/>
              <a:gd name="T71" fmla="*/ 17 h 140"/>
              <a:gd name="T72" fmla="*/ 85 w 150"/>
              <a:gd name="T73" fmla="*/ 25 h 140"/>
              <a:gd name="T74" fmla="*/ 52 w 150"/>
              <a:gd name="T75" fmla="*/ 57 h 140"/>
              <a:gd name="T76" fmla="*/ 51 w 150"/>
              <a:gd name="T77" fmla="*/ 59 h 140"/>
              <a:gd name="T78" fmla="*/ 53 w 150"/>
              <a:gd name="T79" fmla="*/ 60 h 140"/>
              <a:gd name="T80" fmla="*/ 139 w 150"/>
              <a:gd name="T81" fmla="*/ 60 h 140"/>
              <a:gd name="T82" fmla="*/ 139 w 150"/>
              <a:gd name="T83" fmla="*/ 60 h 140"/>
              <a:gd name="T84" fmla="*/ 139 w 150"/>
              <a:gd name="T85" fmla="*/ 60 h 140"/>
              <a:gd name="T86" fmla="*/ 144 w 150"/>
              <a:gd name="T87" fmla="*/ 63 h 140"/>
              <a:gd name="T88" fmla="*/ 146 w 150"/>
              <a:gd name="T89" fmla="*/ 71 h 140"/>
              <a:gd name="T90" fmla="*/ 144 w 150"/>
              <a:gd name="T91" fmla="*/ 79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0" h="140">
                <a:moveTo>
                  <a:pt x="147" y="61"/>
                </a:moveTo>
                <a:cubicBezTo>
                  <a:pt x="145" y="58"/>
                  <a:pt x="142" y="56"/>
                  <a:pt x="139" y="5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88" y="28"/>
                  <a:pt x="88" y="28"/>
                  <a:pt x="88" y="28"/>
                </a:cubicBezTo>
                <a:cubicBezTo>
                  <a:pt x="90" y="25"/>
                  <a:pt x="92" y="21"/>
                  <a:pt x="92" y="17"/>
                </a:cubicBezTo>
                <a:cubicBezTo>
                  <a:pt x="92" y="13"/>
                  <a:pt x="90" y="9"/>
                  <a:pt x="87" y="6"/>
                </a:cubicBezTo>
                <a:cubicBezTo>
                  <a:pt x="81" y="0"/>
                  <a:pt x="71" y="0"/>
                  <a:pt x="65" y="6"/>
                </a:cubicBezTo>
                <a:cubicBezTo>
                  <a:pt x="1" y="69"/>
                  <a:pt x="1" y="69"/>
                  <a:pt x="1" y="69"/>
                </a:cubicBezTo>
                <a:cubicBezTo>
                  <a:pt x="0" y="70"/>
                  <a:pt x="0" y="71"/>
                  <a:pt x="1" y="72"/>
                </a:cubicBezTo>
                <a:cubicBezTo>
                  <a:pt x="64" y="136"/>
                  <a:pt x="64" y="136"/>
                  <a:pt x="64" y="136"/>
                </a:cubicBezTo>
                <a:cubicBezTo>
                  <a:pt x="67" y="139"/>
                  <a:pt x="71" y="140"/>
                  <a:pt x="75" y="140"/>
                </a:cubicBezTo>
                <a:cubicBezTo>
                  <a:pt x="79" y="140"/>
                  <a:pt x="83" y="139"/>
                  <a:pt x="86" y="135"/>
                </a:cubicBezTo>
                <a:cubicBezTo>
                  <a:pt x="89" y="132"/>
                  <a:pt x="91" y="128"/>
                  <a:pt x="91" y="124"/>
                </a:cubicBezTo>
                <a:cubicBezTo>
                  <a:pt x="91" y="120"/>
                  <a:pt x="89" y="117"/>
                  <a:pt x="87" y="114"/>
                </a:cubicBezTo>
                <a:cubicBezTo>
                  <a:pt x="58" y="86"/>
                  <a:pt x="58" y="86"/>
                  <a:pt x="58" y="86"/>
                </a:cubicBezTo>
                <a:cubicBezTo>
                  <a:pt x="139" y="86"/>
                  <a:pt x="139" y="86"/>
                  <a:pt x="139" y="86"/>
                </a:cubicBezTo>
                <a:cubicBezTo>
                  <a:pt x="139" y="86"/>
                  <a:pt x="139" y="86"/>
                  <a:pt x="139" y="86"/>
                </a:cubicBezTo>
                <a:cubicBezTo>
                  <a:pt x="142" y="86"/>
                  <a:pt x="145" y="84"/>
                  <a:pt x="148" y="81"/>
                </a:cubicBezTo>
                <a:cubicBezTo>
                  <a:pt x="149" y="78"/>
                  <a:pt x="150" y="75"/>
                  <a:pt x="150" y="71"/>
                </a:cubicBezTo>
                <a:cubicBezTo>
                  <a:pt x="150" y="67"/>
                  <a:pt x="149" y="64"/>
                  <a:pt x="147" y="61"/>
                </a:cubicBezTo>
                <a:close/>
                <a:moveTo>
                  <a:pt x="144" y="79"/>
                </a:moveTo>
                <a:cubicBezTo>
                  <a:pt x="143" y="81"/>
                  <a:pt x="141" y="82"/>
                  <a:pt x="139" y="82"/>
                </a:cubicBezTo>
                <a:cubicBezTo>
                  <a:pt x="139" y="82"/>
                  <a:pt x="139" y="82"/>
                  <a:pt x="139" y="82"/>
                </a:cubicBezTo>
                <a:cubicBezTo>
                  <a:pt x="53" y="82"/>
                  <a:pt x="53" y="82"/>
                  <a:pt x="53" y="82"/>
                </a:cubicBezTo>
                <a:cubicBezTo>
                  <a:pt x="53" y="82"/>
                  <a:pt x="52" y="82"/>
                  <a:pt x="52" y="83"/>
                </a:cubicBezTo>
                <a:cubicBezTo>
                  <a:pt x="51" y="84"/>
                  <a:pt x="51" y="84"/>
                  <a:pt x="52" y="85"/>
                </a:cubicBezTo>
                <a:cubicBezTo>
                  <a:pt x="84" y="117"/>
                  <a:pt x="84" y="117"/>
                  <a:pt x="84" y="117"/>
                </a:cubicBezTo>
                <a:cubicBezTo>
                  <a:pt x="86" y="119"/>
                  <a:pt x="87" y="121"/>
                  <a:pt x="87" y="124"/>
                </a:cubicBezTo>
                <a:cubicBezTo>
                  <a:pt x="87" y="127"/>
                  <a:pt x="85" y="130"/>
                  <a:pt x="83" y="133"/>
                </a:cubicBezTo>
                <a:cubicBezTo>
                  <a:pt x="79" y="137"/>
                  <a:pt x="71" y="137"/>
                  <a:pt x="67" y="133"/>
                </a:cubicBezTo>
                <a:cubicBezTo>
                  <a:pt x="5" y="71"/>
                  <a:pt x="5" y="71"/>
                  <a:pt x="5" y="71"/>
                </a:cubicBezTo>
                <a:cubicBezTo>
                  <a:pt x="68" y="9"/>
                  <a:pt x="68" y="9"/>
                  <a:pt x="68" y="9"/>
                </a:cubicBezTo>
                <a:cubicBezTo>
                  <a:pt x="73" y="4"/>
                  <a:pt x="80" y="5"/>
                  <a:pt x="84" y="9"/>
                </a:cubicBezTo>
                <a:cubicBezTo>
                  <a:pt x="87" y="11"/>
                  <a:pt x="88" y="14"/>
                  <a:pt x="88" y="17"/>
                </a:cubicBezTo>
                <a:cubicBezTo>
                  <a:pt x="88" y="20"/>
                  <a:pt x="87" y="23"/>
                  <a:pt x="85" y="25"/>
                </a:cubicBezTo>
                <a:cubicBezTo>
                  <a:pt x="52" y="57"/>
                  <a:pt x="52" y="57"/>
                  <a:pt x="52" y="57"/>
                </a:cubicBezTo>
                <a:cubicBezTo>
                  <a:pt x="51" y="57"/>
                  <a:pt x="51" y="58"/>
                  <a:pt x="51" y="59"/>
                </a:cubicBezTo>
                <a:cubicBezTo>
                  <a:pt x="52" y="60"/>
                  <a:pt x="52" y="60"/>
                  <a:pt x="53" y="60"/>
                </a:cubicBezTo>
                <a:cubicBezTo>
                  <a:pt x="139" y="60"/>
                  <a:pt x="139" y="60"/>
                  <a:pt x="139" y="60"/>
                </a:cubicBezTo>
                <a:cubicBezTo>
                  <a:pt x="139" y="60"/>
                  <a:pt x="139" y="60"/>
                  <a:pt x="139" y="60"/>
                </a:cubicBezTo>
                <a:cubicBezTo>
                  <a:pt x="139" y="60"/>
                  <a:pt x="139" y="60"/>
                  <a:pt x="139" y="60"/>
                </a:cubicBezTo>
                <a:cubicBezTo>
                  <a:pt x="141" y="60"/>
                  <a:pt x="143" y="62"/>
                  <a:pt x="144" y="63"/>
                </a:cubicBezTo>
                <a:cubicBezTo>
                  <a:pt x="146" y="65"/>
                  <a:pt x="146" y="68"/>
                  <a:pt x="146" y="71"/>
                </a:cubicBezTo>
                <a:cubicBezTo>
                  <a:pt x="146" y="74"/>
                  <a:pt x="146" y="77"/>
                  <a:pt x="144" y="7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30288042-69DA-314F-BB41-DE47D5EF4239}"/>
              </a:ext>
            </a:extLst>
          </p:cNvPr>
          <p:cNvSpPr>
            <a:spLocks noEditPoints="1"/>
          </p:cNvSpPr>
          <p:nvPr/>
        </p:nvSpPr>
        <p:spPr bwMode="auto">
          <a:xfrm>
            <a:off x="10623851" y="2673920"/>
            <a:ext cx="730250" cy="730250"/>
          </a:xfrm>
          <a:custGeom>
            <a:avLst/>
            <a:gdLst>
              <a:gd name="T0" fmla="*/ 130 w 150"/>
              <a:gd name="T1" fmla="*/ 24 h 150"/>
              <a:gd name="T2" fmla="*/ 97 w 150"/>
              <a:gd name="T3" fmla="*/ 3 h 150"/>
              <a:gd name="T4" fmla="*/ 0 w 150"/>
              <a:gd name="T5" fmla="*/ 75 h 150"/>
              <a:gd name="T6" fmla="*/ 150 w 150"/>
              <a:gd name="T7" fmla="*/ 75 h 150"/>
              <a:gd name="T8" fmla="*/ 127 w 150"/>
              <a:gd name="T9" fmla="*/ 26 h 150"/>
              <a:gd name="T10" fmla="*/ 89 w 150"/>
              <a:gd name="T11" fmla="*/ 54 h 150"/>
              <a:gd name="T12" fmla="*/ 91 w 150"/>
              <a:gd name="T13" fmla="*/ 58 h 150"/>
              <a:gd name="T14" fmla="*/ 96 w 150"/>
              <a:gd name="T15" fmla="*/ 70 h 150"/>
              <a:gd name="T16" fmla="*/ 97 w 150"/>
              <a:gd name="T17" fmla="*/ 87 h 150"/>
              <a:gd name="T18" fmla="*/ 95 w 150"/>
              <a:gd name="T19" fmla="*/ 99 h 150"/>
              <a:gd name="T20" fmla="*/ 96 w 150"/>
              <a:gd name="T21" fmla="*/ 102 h 150"/>
              <a:gd name="T22" fmla="*/ 86 w 150"/>
              <a:gd name="T23" fmla="*/ 110 h 150"/>
              <a:gd name="T24" fmla="*/ 61 w 150"/>
              <a:gd name="T25" fmla="*/ 110 h 150"/>
              <a:gd name="T26" fmla="*/ 64 w 150"/>
              <a:gd name="T27" fmla="*/ 100 h 150"/>
              <a:gd name="T28" fmla="*/ 55 w 150"/>
              <a:gd name="T29" fmla="*/ 81 h 150"/>
              <a:gd name="T30" fmla="*/ 37 w 150"/>
              <a:gd name="T31" fmla="*/ 79 h 150"/>
              <a:gd name="T32" fmla="*/ 44 w 150"/>
              <a:gd name="T33" fmla="*/ 45 h 150"/>
              <a:gd name="T34" fmla="*/ 57 w 150"/>
              <a:gd name="T35" fmla="*/ 46 h 150"/>
              <a:gd name="T36" fmla="*/ 58 w 150"/>
              <a:gd name="T37" fmla="*/ 48 h 150"/>
              <a:gd name="T38" fmla="*/ 85 w 150"/>
              <a:gd name="T39" fmla="*/ 48 h 150"/>
              <a:gd name="T40" fmla="*/ 85 w 150"/>
              <a:gd name="T41" fmla="*/ 26 h 150"/>
              <a:gd name="T42" fmla="*/ 74 w 150"/>
              <a:gd name="T43" fmla="*/ 26 h 150"/>
              <a:gd name="T44" fmla="*/ 96 w 150"/>
              <a:gd name="T45" fmla="*/ 7 h 150"/>
              <a:gd name="T46" fmla="*/ 75 w 150"/>
              <a:gd name="T47" fmla="*/ 146 h 150"/>
              <a:gd name="T48" fmla="*/ 75 w 150"/>
              <a:gd name="T49" fmla="*/ 4 h 150"/>
              <a:gd name="T50" fmla="*/ 67 w 150"/>
              <a:gd name="T51" fmla="*/ 21 h 150"/>
              <a:gd name="T52" fmla="*/ 82 w 150"/>
              <a:gd name="T53" fmla="*/ 29 h 150"/>
              <a:gd name="T54" fmla="*/ 83 w 150"/>
              <a:gd name="T55" fmla="*/ 44 h 150"/>
              <a:gd name="T56" fmla="*/ 61 w 150"/>
              <a:gd name="T57" fmla="*/ 45 h 150"/>
              <a:gd name="T58" fmla="*/ 43 w 150"/>
              <a:gd name="T59" fmla="*/ 41 h 150"/>
              <a:gd name="T60" fmla="*/ 26 w 150"/>
              <a:gd name="T61" fmla="*/ 69 h 150"/>
              <a:gd name="T62" fmla="*/ 42 w 150"/>
              <a:gd name="T63" fmla="*/ 83 h 150"/>
              <a:gd name="T64" fmla="*/ 54 w 150"/>
              <a:gd name="T65" fmla="*/ 91 h 150"/>
              <a:gd name="T66" fmla="*/ 60 w 150"/>
              <a:gd name="T67" fmla="*/ 100 h 150"/>
              <a:gd name="T68" fmla="*/ 57 w 150"/>
              <a:gd name="T69" fmla="*/ 110 h 150"/>
              <a:gd name="T70" fmla="*/ 69 w 150"/>
              <a:gd name="T71" fmla="*/ 128 h 150"/>
              <a:gd name="T72" fmla="*/ 99 w 150"/>
              <a:gd name="T73" fmla="*/ 105 h 150"/>
              <a:gd name="T74" fmla="*/ 98 w 150"/>
              <a:gd name="T75" fmla="*/ 96 h 150"/>
              <a:gd name="T76" fmla="*/ 100 w 150"/>
              <a:gd name="T77" fmla="*/ 90 h 150"/>
              <a:gd name="T78" fmla="*/ 106 w 150"/>
              <a:gd name="T79" fmla="*/ 67 h 150"/>
              <a:gd name="T80" fmla="*/ 94 w 150"/>
              <a:gd name="T81" fmla="*/ 55 h 150"/>
              <a:gd name="T82" fmla="*/ 114 w 150"/>
              <a:gd name="T83" fmla="*/ 51 h 150"/>
              <a:gd name="T84" fmla="*/ 146 w 150"/>
              <a:gd name="T85" fmla="*/ 7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0" h="150">
                <a:moveTo>
                  <a:pt x="131" y="25"/>
                </a:moveTo>
                <a:cubicBezTo>
                  <a:pt x="131" y="25"/>
                  <a:pt x="130" y="24"/>
                  <a:pt x="130" y="24"/>
                </a:cubicBezTo>
                <a:cubicBezTo>
                  <a:pt x="121" y="15"/>
                  <a:pt x="110" y="7"/>
                  <a:pt x="97" y="3"/>
                </a:cubicBezTo>
                <a:cubicBezTo>
                  <a:pt x="97" y="3"/>
                  <a:pt x="97" y="3"/>
                  <a:pt x="97" y="3"/>
                </a:cubicBezTo>
                <a:cubicBezTo>
                  <a:pt x="90" y="1"/>
                  <a:pt x="83" y="0"/>
                  <a:pt x="75" y="0"/>
                </a:cubicBezTo>
                <a:cubicBezTo>
                  <a:pt x="34" y="0"/>
                  <a:pt x="0" y="34"/>
                  <a:pt x="0" y="75"/>
                </a:cubicBezTo>
                <a:cubicBezTo>
                  <a:pt x="0" y="116"/>
                  <a:pt x="34" y="150"/>
                  <a:pt x="75" y="150"/>
                </a:cubicBezTo>
                <a:cubicBezTo>
                  <a:pt x="116" y="150"/>
                  <a:pt x="150" y="116"/>
                  <a:pt x="150" y="75"/>
                </a:cubicBezTo>
                <a:cubicBezTo>
                  <a:pt x="150" y="56"/>
                  <a:pt x="143" y="38"/>
                  <a:pt x="131" y="25"/>
                </a:cubicBezTo>
                <a:close/>
                <a:moveTo>
                  <a:pt x="127" y="26"/>
                </a:moveTo>
                <a:cubicBezTo>
                  <a:pt x="126" y="30"/>
                  <a:pt x="122" y="42"/>
                  <a:pt x="113" y="47"/>
                </a:cubicBezTo>
                <a:cubicBezTo>
                  <a:pt x="102" y="45"/>
                  <a:pt x="91" y="51"/>
                  <a:pt x="89" y="54"/>
                </a:cubicBezTo>
                <a:cubicBezTo>
                  <a:pt x="88" y="55"/>
                  <a:pt x="88" y="56"/>
                  <a:pt x="89" y="57"/>
                </a:cubicBezTo>
                <a:cubicBezTo>
                  <a:pt x="89" y="57"/>
                  <a:pt x="89" y="58"/>
                  <a:pt x="91" y="58"/>
                </a:cubicBezTo>
                <a:cubicBezTo>
                  <a:pt x="92" y="59"/>
                  <a:pt x="94" y="64"/>
                  <a:pt x="95" y="69"/>
                </a:cubicBezTo>
                <a:cubicBezTo>
                  <a:pt x="95" y="69"/>
                  <a:pt x="96" y="70"/>
                  <a:pt x="96" y="70"/>
                </a:cubicBezTo>
                <a:cubicBezTo>
                  <a:pt x="99" y="73"/>
                  <a:pt x="104" y="72"/>
                  <a:pt x="106" y="71"/>
                </a:cubicBezTo>
                <a:cubicBezTo>
                  <a:pt x="108" y="75"/>
                  <a:pt x="103" y="81"/>
                  <a:pt x="97" y="87"/>
                </a:cubicBezTo>
                <a:cubicBezTo>
                  <a:pt x="94" y="91"/>
                  <a:pt x="92" y="92"/>
                  <a:pt x="92" y="94"/>
                </a:cubicBezTo>
                <a:cubicBezTo>
                  <a:pt x="92" y="96"/>
                  <a:pt x="94" y="97"/>
                  <a:pt x="95" y="99"/>
                </a:cubicBezTo>
                <a:cubicBezTo>
                  <a:pt x="96" y="99"/>
                  <a:pt x="97" y="100"/>
                  <a:pt x="97" y="101"/>
                </a:cubicBezTo>
                <a:cubicBezTo>
                  <a:pt x="97" y="101"/>
                  <a:pt x="97" y="101"/>
                  <a:pt x="96" y="102"/>
                </a:cubicBezTo>
                <a:cubicBezTo>
                  <a:pt x="92" y="106"/>
                  <a:pt x="87" y="108"/>
                  <a:pt x="87" y="108"/>
                </a:cubicBezTo>
                <a:cubicBezTo>
                  <a:pt x="86" y="108"/>
                  <a:pt x="86" y="109"/>
                  <a:pt x="86" y="110"/>
                </a:cubicBezTo>
                <a:cubicBezTo>
                  <a:pt x="86" y="121"/>
                  <a:pt x="77" y="124"/>
                  <a:pt x="69" y="124"/>
                </a:cubicBezTo>
                <a:cubicBezTo>
                  <a:pt x="67" y="123"/>
                  <a:pt x="61" y="112"/>
                  <a:pt x="61" y="110"/>
                </a:cubicBezTo>
                <a:cubicBezTo>
                  <a:pt x="61" y="109"/>
                  <a:pt x="62" y="107"/>
                  <a:pt x="63" y="106"/>
                </a:cubicBezTo>
                <a:cubicBezTo>
                  <a:pt x="64" y="104"/>
                  <a:pt x="64" y="102"/>
                  <a:pt x="64" y="100"/>
                </a:cubicBezTo>
                <a:cubicBezTo>
                  <a:pt x="64" y="97"/>
                  <a:pt x="60" y="92"/>
                  <a:pt x="58" y="90"/>
                </a:cubicBezTo>
                <a:cubicBezTo>
                  <a:pt x="58" y="86"/>
                  <a:pt x="57" y="83"/>
                  <a:pt x="55" y="81"/>
                </a:cubicBezTo>
                <a:cubicBezTo>
                  <a:pt x="52" y="78"/>
                  <a:pt x="47" y="79"/>
                  <a:pt x="42" y="79"/>
                </a:cubicBezTo>
                <a:cubicBezTo>
                  <a:pt x="40" y="79"/>
                  <a:pt x="39" y="79"/>
                  <a:pt x="37" y="79"/>
                </a:cubicBezTo>
                <a:cubicBezTo>
                  <a:pt x="30" y="79"/>
                  <a:pt x="30" y="69"/>
                  <a:pt x="30" y="69"/>
                </a:cubicBezTo>
                <a:cubicBezTo>
                  <a:pt x="30" y="68"/>
                  <a:pt x="30" y="48"/>
                  <a:pt x="44" y="45"/>
                </a:cubicBezTo>
                <a:cubicBezTo>
                  <a:pt x="52" y="44"/>
                  <a:pt x="55" y="45"/>
                  <a:pt x="57" y="45"/>
                </a:cubicBezTo>
                <a:cubicBezTo>
                  <a:pt x="57" y="46"/>
                  <a:pt x="57" y="46"/>
                  <a:pt x="57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7" y="47"/>
                  <a:pt x="57" y="47"/>
                  <a:pt x="58" y="48"/>
                </a:cubicBezTo>
                <a:cubicBezTo>
                  <a:pt x="63" y="53"/>
                  <a:pt x="71" y="51"/>
                  <a:pt x="78" y="50"/>
                </a:cubicBezTo>
                <a:cubicBezTo>
                  <a:pt x="81" y="49"/>
                  <a:pt x="83" y="48"/>
                  <a:pt x="85" y="48"/>
                </a:cubicBezTo>
                <a:cubicBezTo>
                  <a:pt x="86" y="48"/>
                  <a:pt x="86" y="48"/>
                  <a:pt x="87" y="47"/>
                </a:cubicBezTo>
                <a:cubicBezTo>
                  <a:pt x="87" y="41"/>
                  <a:pt x="89" y="29"/>
                  <a:pt x="85" y="26"/>
                </a:cubicBezTo>
                <a:cubicBezTo>
                  <a:pt x="84" y="25"/>
                  <a:pt x="83" y="25"/>
                  <a:pt x="81" y="26"/>
                </a:cubicBezTo>
                <a:cubicBezTo>
                  <a:pt x="78" y="27"/>
                  <a:pt x="75" y="27"/>
                  <a:pt x="74" y="26"/>
                </a:cubicBezTo>
                <a:cubicBezTo>
                  <a:pt x="72" y="25"/>
                  <a:pt x="71" y="23"/>
                  <a:pt x="71" y="21"/>
                </a:cubicBezTo>
                <a:cubicBezTo>
                  <a:pt x="70" y="15"/>
                  <a:pt x="85" y="10"/>
                  <a:pt x="96" y="7"/>
                </a:cubicBezTo>
                <a:cubicBezTo>
                  <a:pt x="108" y="11"/>
                  <a:pt x="119" y="18"/>
                  <a:pt x="127" y="26"/>
                </a:cubicBezTo>
                <a:close/>
                <a:moveTo>
                  <a:pt x="75" y="146"/>
                </a:moveTo>
                <a:cubicBezTo>
                  <a:pt x="36" y="146"/>
                  <a:pt x="4" y="114"/>
                  <a:pt x="4" y="75"/>
                </a:cubicBezTo>
                <a:cubicBezTo>
                  <a:pt x="4" y="36"/>
                  <a:pt x="36" y="4"/>
                  <a:pt x="75" y="4"/>
                </a:cubicBezTo>
                <a:cubicBezTo>
                  <a:pt x="80" y="4"/>
                  <a:pt x="84" y="4"/>
                  <a:pt x="88" y="5"/>
                </a:cubicBezTo>
                <a:cubicBezTo>
                  <a:pt x="79" y="8"/>
                  <a:pt x="66" y="13"/>
                  <a:pt x="67" y="21"/>
                </a:cubicBezTo>
                <a:cubicBezTo>
                  <a:pt x="67" y="25"/>
                  <a:pt x="69" y="28"/>
                  <a:pt x="72" y="30"/>
                </a:cubicBezTo>
                <a:cubicBezTo>
                  <a:pt x="75" y="31"/>
                  <a:pt x="78" y="31"/>
                  <a:pt x="82" y="29"/>
                </a:cubicBezTo>
                <a:cubicBezTo>
                  <a:pt x="82" y="29"/>
                  <a:pt x="82" y="29"/>
                  <a:pt x="82" y="29"/>
                </a:cubicBezTo>
                <a:cubicBezTo>
                  <a:pt x="84" y="30"/>
                  <a:pt x="84" y="37"/>
                  <a:pt x="83" y="44"/>
                </a:cubicBezTo>
                <a:cubicBezTo>
                  <a:pt x="81" y="45"/>
                  <a:pt x="79" y="45"/>
                  <a:pt x="77" y="46"/>
                </a:cubicBezTo>
                <a:cubicBezTo>
                  <a:pt x="71" y="47"/>
                  <a:pt x="65" y="48"/>
                  <a:pt x="61" y="45"/>
                </a:cubicBezTo>
                <a:cubicBezTo>
                  <a:pt x="61" y="44"/>
                  <a:pt x="60" y="43"/>
                  <a:pt x="59" y="42"/>
                </a:cubicBezTo>
                <a:cubicBezTo>
                  <a:pt x="56" y="40"/>
                  <a:pt x="51" y="40"/>
                  <a:pt x="43" y="41"/>
                </a:cubicBezTo>
                <a:cubicBezTo>
                  <a:pt x="36" y="43"/>
                  <a:pt x="31" y="48"/>
                  <a:pt x="28" y="56"/>
                </a:cubicBezTo>
                <a:cubicBezTo>
                  <a:pt x="26" y="63"/>
                  <a:pt x="26" y="68"/>
                  <a:pt x="26" y="69"/>
                </a:cubicBezTo>
                <a:cubicBezTo>
                  <a:pt x="26" y="74"/>
                  <a:pt x="28" y="83"/>
                  <a:pt x="37" y="83"/>
                </a:cubicBezTo>
                <a:cubicBezTo>
                  <a:pt x="39" y="83"/>
                  <a:pt x="40" y="83"/>
                  <a:pt x="42" y="83"/>
                </a:cubicBezTo>
                <a:cubicBezTo>
                  <a:pt x="47" y="83"/>
                  <a:pt x="50" y="83"/>
                  <a:pt x="52" y="84"/>
                </a:cubicBezTo>
                <a:cubicBezTo>
                  <a:pt x="54" y="86"/>
                  <a:pt x="54" y="88"/>
                  <a:pt x="54" y="91"/>
                </a:cubicBezTo>
                <a:cubicBezTo>
                  <a:pt x="54" y="91"/>
                  <a:pt x="54" y="92"/>
                  <a:pt x="55" y="92"/>
                </a:cubicBezTo>
                <a:cubicBezTo>
                  <a:pt x="57" y="95"/>
                  <a:pt x="60" y="99"/>
                  <a:pt x="60" y="100"/>
                </a:cubicBezTo>
                <a:cubicBezTo>
                  <a:pt x="60" y="101"/>
                  <a:pt x="60" y="103"/>
                  <a:pt x="59" y="104"/>
                </a:cubicBezTo>
                <a:cubicBezTo>
                  <a:pt x="58" y="106"/>
                  <a:pt x="57" y="108"/>
                  <a:pt x="57" y="110"/>
                </a:cubicBezTo>
                <a:cubicBezTo>
                  <a:pt x="57" y="112"/>
                  <a:pt x="60" y="117"/>
                  <a:pt x="61" y="120"/>
                </a:cubicBezTo>
                <a:cubicBezTo>
                  <a:pt x="65" y="128"/>
                  <a:pt x="68" y="128"/>
                  <a:pt x="69" y="128"/>
                </a:cubicBezTo>
                <a:cubicBezTo>
                  <a:pt x="82" y="128"/>
                  <a:pt x="89" y="122"/>
                  <a:pt x="90" y="111"/>
                </a:cubicBezTo>
                <a:cubicBezTo>
                  <a:pt x="92" y="110"/>
                  <a:pt x="95" y="108"/>
                  <a:pt x="99" y="105"/>
                </a:cubicBezTo>
                <a:cubicBezTo>
                  <a:pt x="100" y="103"/>
                  <a:pt x="101" y="102"/>
                  <a:pt x="101" y="100"/>
                </a:cubicBezTo>
                <a:cubicBezTo>
                  <a:pt x="101" y="98"/>
                  <a:pt x="99" y="97"/>
                  <a:pt x="98" y="96"/>
                </a:cubicBezTo>
                <a:cubicBezTo>
                  <a:pt x="97" y="95"/>
                  <a:pt x="96" y="94"/>
                  <a:pt x="96" y="94"/>
                </a:cubicBezTo>
                <a:cubicBezTo>
                  <a:pt x="97" y="93"/>
                  <a:pt x="98" y="91"/>
                  <a:pt x="100" y="90"/>
                </a:cubicBezTo>
                <a:cubicBezTo>
                  <a:pt x="106" y="83"/>
                  <a:pt x="115" y="74"/>
                  <a:pt x="108" y="67"/>
                </a:cubicBezTo>
                <a:cubicBezTo>
                  <a:pt x="108" y="67"/>
                  <a:pt x="107" y="66"/>
                  <a:pt x="106" y="67"/>
                </a:cubicBezTo>
                <a:cubicBezTo>
                  <a:pt x="105" y="67"/>
                  <a:pt x="101" y="69"/>
                  <a:pt x="99" y="67"/>
                </a:cubicBezTo>
                <a:cubicBezTo>
                  <a:pt x="98" y="63"/>
                  <a:pt x="96" y="58"/>
                  <a:pt x="94" y="55"/>
                </a:cubicBezTo>
                <a:cubicBezTo>
                  <a:pt x="97" y="53"/>
                  <a:pt x="105" y="50"/>
                  <a:pt x="113" y="51"/>
                </a:cubicBezTo>
                <a:cubicBezTo>
                  <a:pt x="113" y="52"/>
                  <a:pt x="114" y="52"/>
                  <a:pt x="114" y="51"/>
                </a:cubicBezTo>
                <a:cubicBezTo>
                  <a:pt x="124" y="46"/>
                  <a:pt x="128" y="36"/>
                  <a:pt x="130" y="30"/>
                </a:cubicBezTo>
                <a:cubicBezTo>
                  <a:pt x="140" y="42"/>
                  <a:pt x="146" y="58"/>
                  <a:pt x="146" y="75"/>
                </a:cubicBezTo>
                <a:cubicBezTo>
                  <a:pt x="146" y="114"/>
                  <a:pt x="114" y="146"/>
                  <a:pt x="75" y="14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0" name="Freeform 12">
            <a:extLst>
              <a:ext uri="{FF2B5EF4-FFF2-40B4-BE49-F238E27FC236}">
                <a16:creationId xmlns:a16="http://schemas.microsoft.com/office/drawing/2014/main" id="{CE8206B0-8FC9-7A45-8806-7FC8B2B6E926}"/>
              </a:ext>
            </a:extLst>
          </p:cNvPr>
          <p:cNvSpPr>
            <a:spLocks noEditPoints="1"/>
          </p:cNvSpPr>
          <p:nvPr/>
        </p:nvSpPr>
        <p:spPr bwMode="auto">
          <a:xfrm>
            <a:off x="10617202" y="3838401"/>
            <a:ext cx="730250" cy="723900"/>
          </a:xfrm>
          <a:custGeom>
            <a:avLst/>
            <a:gdLst>
              <a:gd name="T0" fmla="*/ 74 w 150"/>
              <a:gd name="T1" fmla="*/ 149 h 149"/>
              <a:gd name="T2" fmla="*/ 74 w 150"/>
              <a:gd name="T3" fmla="*/ 0 h 149"/>
              <a:gd name="T4" fmla="*/ 93 w 150"/>
              <a:gd name="T5" fmla="*/ 2 h 149"/>
              <a:gd name="T6" fmla="*/ 130 w 150"/>
              <a:gd name="T7" fmla="*/ 24 h 149"/>
              <a:gd name="T8" fmla="*/ 136 w 150"/>
              <a:gd name="T9" fmla="*/ 32 h 149"/>
              <a:gd name="T10" fmla="*/ 133 w 150"/>
              <a:gd name="T11" fmla="*/ 34 h 149"/>
              <a:gd name="T12" fmla="*/ 117 w 150"/>
              <a:gd name="T13" fmla="*/ 41 h 149"/>
              <a:gd name="T14" fmla="*/ 114 w 150"/>
              <a:gd name="T15" fmla="*/ 41 h 149"/>
              <a:gd name="T16" fmla="*/ 126 w 150"/>
              <a:gd name="T17" fmla="*/ 25 h 149"/>
              <a:gd name="T18" fmla="*/ 65 w 150"/>
              <a:gd name="T19" fmla="*/ 21 h 149"/>
              <a:gd name="T20" fmla="*/ 70 w 150"/>
              <a:gd name="T21" fmla="*/ 32 h 149"/>
              <a:gd name="T22" fmla="*/ 56 w 150"/>
              <a:gd name="T23" fmla="*/ 54 h 149"/>
              <a:gd name="T24" fmla="*/ 38 w 150"/>
              <a:gd name="T25" fmla="*/ 101 h 149"/>
              <a:gd name="T26" fmla="*/ 73 w 150"/>
              <a:gd name="T27" fmla="*/ 116 h 149"/>
              <a:gd name="T28" fmla="*/ 71 w 150"/>
              <a:gd name="T29" fmla="*/ 133 h 149"/>
              <a:gd name="T30" fmla="*/ 69 w 150"/>
              <a:gd name="T31" fmla="*/ 117 h 149"/>
              <a:gd name="T32" fmla="*/ 35 w 150"/>
              <a:gd name="T33" fmla="*/ 103 h 149"/>
              <a:gd name="T34" fmla="*/ 22 w 150"/>
              <a:gd name="T35" fmla="*/ 61 h 149"/>
              <a:gd name="T36" fmla="*/ 54 w 150"/>
              <a:gd name="T37" fmla="*/ 51 h 149"/>
              <a:gd name="T38" fmla="*/ 61 w 150"/>
              <a:gd name="T39" fmla="*/ 22 h 149"/>
              <a:gd name="T40" fmla="*/ 87 w 150"/>
              <a:gd name="T41" fmla="*/ 5 h 149"/>
              <a:gd name="T42" fmla="*/ 4 w 150"/>
              <a:gd name="T43" fmla="*/ 74 h 149"/>
              <a:gd name="T44" fmla="*/ 144 w 150"/>
              <a:gd name="T45" fmla="*/ 86 h 149"/>
              <a:gd name="T46" fmla="*/ 148 w 150"/>
              <a:gd name="T47" fmla="*/ 87 h 149"/>
              <a:gd name="T48" fmla="*/ 143 w 150"/>
              <a:gd name="T49" fmla="*/ 68 h 149"/>
              <a:gd name="T50" fmla="*/ 105 w 150"/>
              <a:gd name="T51" fmla="*/ 109 h 149"/>
              <a:gd name="T52" fmla="*/ 90 w 150"/>
              <a:gd name="T53" fmla="*/ 117 h 149"/>
              <a:gd name="T54" fmla="*/ 87 w 150"/>
              <a:gd name="T55" fmla="*/ 117 h 149"/>
              <a:gd name="T56" fmla="*/ 97 w 150"/>
              <a:gd name="T57" fmla="*/ 87 h 149"/>
              <a:gd name="T58" fmla="*/ 71 w 150"/>
              <a:gd name="T59" fmla="*/ 97 h 149"/>
              <a:gd name="T60" fmla="*/ 41 w 150"/>
              <a:gd name="T61" fmla="*/ 77 h 149"/>
              <a:gd name="T62" fmla="*/ 55 w 150"/>
              <a:gd name="T63" fmla="*/ 68 h 149"/>
              <a:gd name="T64" fmla="*/ 73 w 150"/>
              <a:gd name="T65" fmla="*/ 75 h 149"/>
              <a:gd name="T66" fmla="*/ 73 w 150"/>
              <a:gd name="T67" fmla="*/ 53 h 149"/>
              <a:gd name="T68" fmla="*/ 73 w 150"/>
              <a:gd name="T69" fmla="*/ 49 h 149"/>
              <a:gd name="T70" fmla="*/ 88 w 150"/>
              <a:gd name="T71" fmla="*/ 43 h 149"/>
              <a:gd name="T72" fmla="*/ 135 w 150"/>
              <a:gd name="T73" fmla="*/ 50 h 149"/>
              <a:gd name="T74" fmla="*/ 149 w 150"/>
              <a:gd name="T75" fmla="*/ 63 h 149"/>
              <a:gd name="T76" fmla="*/ 109 w 150"/>
              <a:gd name="T77" fmla="*/ 60 h 149"/>
              <a:gd name="T78" fmla="*/ 78 w 150"/>
              <a:gd name="T79" fmla="*/ 51 h 149"/>
              <a:gd name="T80" fmla="*/ 145 w 150"/>
              <a:gd name="T81" fmla="*/ 56 h 149"/>
              <a:gd name="T82" fmla="*/ 114 w 150"/>
              <a:gd name="T83" fmla="*/ 63 h 149"/>
              <a:gd name="T84" fmla="*/ 73 w 150"/>
              <a:gd name="T85" fmla="*/ 79 h 149"/>
              <a:gd name="T86" fmla="*/ 56 w 150"/>
              <a:gd name="T87" fmla="*/ 71 h 149"/>
              <a:gd name="T88" fmla="*/ 72 w 150"/>
              <a:gd name="T89" fmla="*/ 93 h 149"/>
              <a:gd name="T90" fmla="*/ 101 w 150"/>
              <a:gd name="T91" fmla="*/ 82 h 149"/>
              <a:gd name="T92" fmla="*/ 103 w 150"/>
              <a:gd name="T93" fmla="*/ 85 h 149"/>
              <a:gd name="T94" fmla="*/ 102 w 150"/>
              <a:gd name="T95" fmla="*/ 107 h 149"/>
              <a:gd name="T96" fmla="*/ 120 w 150"/>
              <a:gd name="T97" fmla="*/ 74 h 149"/>
              <a:gd name="T98" fmla="*/ 145 w 150"/>
              <a:gd name="T99" fmla="*/ 6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0" h="149">
                <a:moveTo>
                  <a:pt x="148" y="87"/>
                </a:moveTo>
                <a:cubicBezTo>
                  <a:pt x="142" y="123"/>
                  <a:pt x="111" y="149"/>
                  <a:pt x="74" y="149"/>
                </a:cubicBezTo>
                <a:cubicBezTo>
                  <a:pt x="33" y="149"/>
                  <a:pt x="0" y="116"/>
                  <a:pt x="0" y="74"/>
                </a:cubicBezTo>
                <a:cubicBezTo>
                  <a:pt x="0" y="33"/>
                  <a:pt x="33" y="0"/>
                  <a:pt x="74" y="0"/>
                </a:cubicBezTo>
                <a:cubicBezTo>
                  <a:pt x="81" y="0"/>
                  <a:pt x="87" y="0"/>
                  <a:pt x="93" y="2"/>
                </a:cubicBezTo>
                <a:cubicBezTo>
                  <a:pt x="93" y="2"/>
                  <a:pt x="93" y="2"/>
                  <a:pt x="93" y="2"/>
                </a:cubicBezTo>
                <a:cubicBezTo>
                  <a:pt x="107" y="5"/>
                  <a:pt x="120" y="13"/>
                  <a:pt x="130" y="24"/>
                </a:cubicBezTo>
                <a:cubicBezTo>
                  <a:pt x="130" y="24"/>
                  <a:pt x="130" y="24"/>
                  <a:pt x="130" y="24"/>
                </a:cubicBezTo>
                <a:cubicBezTo>
                  <a:pt x="130" y="24"/>
                  <a:pt x="130" y="24"/>
                  <a:pt x="130" y="24"/>
                </a:cubicBezTo>
                <a:cubicBezTo>
                  <a:pt x="132" y="27"/>
                  <a:pt x="134" y="29"/>
                  <a:pt x="136" y="32"/>
                </a:cubicBezTo>
                <a:cubicBezTo>
                  <a:pt x="137" y="33"/>
                  <a:pt x="137" y="34"/>
                  <a:pt x="136" y="35"/>
                </a:cubicBezTo>
                <a:cubicBezTo>
                  <a:pt x="135" y="35"/>
                  <a:pt x="133" y="35"/>
                  <a:pt x="133" y="34"/>
                </a:cubicBezTo>
                <a:cubicBezTo>
                  <a:pt x="131" y="32"/>
                  <a:pt x="130" y="30"/>
                  <a:pt x="128" y="28"/>
                </a:cubicBezTo>
                <a:cubicBezTo>
                  <a:pt x="117" y="41"/>
                  <a:pt x="117" y="41"/>
                  <a:pt x="117" y="41"/>
                </a:cubicBezTo>
                <a:cubicBezTo>
                  <a:pt x="117" y="41"/>
                  <a:pt x="116" y="42"/>
                  <a:pt x="116" y="42"/>
                </a:cubicBezTo>
                <a:cubicBezTo>
                  <a:pt x="115" y="42"/>
                  <a:pt x="115" y="41"/>
                  <a:pt x="114" y="41"/>
                </a:cubicBezTo>
                <a:cubicBezTo>
                  <a:pt x="114" y="40"/>
                  <a:pt x="113" y="39"/>
                  <a:pt x="114" y="38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16" y="16"/>
                  <a:pt x="105" y="9"/>
                  <a:pt x="92" y="6"/>
                </a:cubicBezTo>
                <a:cubicBezTo>
                  <a:pt x="65" y="21"/>
                  <a:pt x="65" y="21"/>
                  <a:pt x="65" y="21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30"/>
                  <a:pt x="70" y="31"/>
                  <a:pt x="70" y="32"/>
                </a:cubicBezTo>
                <a:cubicBezTo>
                  <a:pt x="57" y="53"/>
                  <a:pt x="57" y="53"/>
                  <a:pt x="57" y="53"/>
                </a:cubicBezTo>
                <a:cubicBezTo>
                  <a:pt x="57" y="54"/>
                  <a:pt x="57" y="54"/>
                  <a:pt x="56" y="54"/>
                </a:cubicBezTo>
                <a:cubicBezTo>
                  <a:pt x="26" y="63"/>
                  <a:pt x="26" y="63"/>
                  <a:pt x="26" y="63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72" y="114"/>
                  <a:pt x="72" y="114"/>
                  <a:pt x="72" y="114"/>
                </a:cubicBezTo>
                <a:cubicBezTo>
                  <a:pt x="73" y="114"/>
                  <a:pt x="73" y="115"/>
                  <a:pt x="73" y="116"/>
                </a:cubicBezTo>
                <a:cubicBezTo>
                  <a:pt x="73" y="131"/>
                  <a:pt x="73" y="131"/>
                  <a:pt x="73" y="131"/>
                </a:cubicBezTo>
                <a:cubicBezTo>
                  <a:pt x="73" y="132"/>
                  <a:pt x="72" y="133"/>
                  <a:pt x="71" y="133"/>
                </a:cubicBezTo>
                <a:cubicBezTo>
                  <a:pt x="70" y="133"/>
                  <a:pt x="69" y="132"/>
                  <a:pt x="69" y="131"/>
                </a:cubicBezTo>
                <a:cubicBezTo>
                  <a:pt x="69" y="117"/>
                  <a:pt x="69" y="117"/>
                  <a:pt x="69" y="117"/>
                </a:cubicBezTo>
                <a:cubicBezTo>
                  <a:pt x="36" y="105"/>
                  <a:pt x="36" y="105"/>
                  <a:pt x="36" y="105"/>
                </a:cubicBezTo>
                <a:cubicBezTo>
                  <a:pt x="35" y="105"/>
                  <a:pt x="35" y="104"/>
                  <a:pt x="35" y="103"/>
                </a:cubicBezTo>
                <a:cubicBezTo>
                  <a:pt x="22" y="62"/>
                  <a:pt x="22" y="62"/>
                  <a:pt x="22" y="62"/>
                </a:cubicBezTo>
                <a:cubicBezTo>
                  <a:pt x="22" y="62"/>
                  <a:pt x="22" y="61"/>
                  <a:pt x="22" y="61"/>
                </a:cubicBezTo>
                <a:cubicBezTo>
                  <a:pt x="22" y="60"/>
                  <a:pt x="23" y="60"/>
                  <a:pt x="23" y="60"/>
                </a:cubicBezTo>
                <a:cubicBezTo>
                  <a:pt x="54" y="51"/>
                  <a:pt x="54" y="51"/>
                  <a:pt x="54" y="51"/>
                </a:cubicBezTo>
                <a:cubicBezTo>
                  <a:pt x="66" y="31"/>
                  <a:pt x="66" y="31"/>
                  <a:pt x="66" y="31"/>
                </a:cubicBezTo>
                <a:cubicBezTo>
                  <a:pt x="61" y="22"/>
                  <a:pt x="61" y="22"/>
                  <a:pt x="61" y="22"/>
                </a:cubicBezTo>
                <a:cubicBezTo>
                  <a:pt x="60" y="21"/>
                  <a:pt x="60" y="19"/>
                  <a:pt x="61" y="19"/>
                </a:cubicBezTo>
                <a:cubicBezTo>
                  <a:pt x="87" y="5"/>
                  <a:pt x="87" y="5"/>
                  <a:pt x="87" y="5"/>
                </a:cubicBezTo>
                <a:cubicBezTo>
                  <a:pt x="83" y="4"/>
                  <a:pt x="79" y="4"/>
                  <a:pt x="74" y="4"/>
                </a:cubicBezTo>
                <a:cubicBezTo>
                  <a:pt x="35" y="4"/>
                  <a:pt x="4" y="35"/>
                  <a:pt x="4" y="74"/>
                </a:cubicBezTo>
                <a:cubicBezTo>
                  <a:pt x="4" y="113"/>
                  <a:pt x="35" y="145"/>
                  <a:pt x="74" y="145"/>
                </a:cubicBezTo>
                <a:cubicBezTo>
                  <a:pt x="109" y="145"/>
                  <a:pt x="138" y="120"/>
                  <a:pt x="144" y="86"/>
                </a:cubicBezTo>
                <a:cubicBezTo>
                  <a:pt x="144" y="85"/>
                  <a:pt x="146" y="85"/>
                  <a:pt x="147" y="85"/>
                </a:cubicBezTo>
                <a:cubicBezTo>
                  <a:pt x="148" y="85"/>
                  <a:pt x="148" y="86"/>
                  <a:pt x="148" y="87"/>
                </a:cubicBezTo>
                <a:close/>
                <a:moveTo>
                  <a:pt x="149" y="63"/>
                </a:moveTo>
                <a:cubicBezTo>
                  <a:pt x="148" y="65"/>
                  <a:pt x="146" y="67"/>
                  <a:pt x="143" y="68"/>
                </a:cubicBezTo>
                <a:cubicBezTo>
                  <a:pt x="122" y="78"/>
                  <a:pt x="122" y="78"/>
                  <a:pt x="122" y="78"/>
                </a:cubicBezTo>
                <a:cubicBezTo>
                  <a:pt x="105" y="109"/>
                  <a:pt x="105" y="109"/>
                  <a:pt x="105" y="109"/>
                </a:cubicBezTo>
                <a:cubicBezTo>
                  <a:pt x="105" y="109"/>
                  <a:pt x="104" y="110"/>
                  <a:pt x="104" y="110"/>
                </a:cubicBezTo>
                <a:cubicBezTo>
                  <a:pt x="90" y="117"/>
                  <a:pt x="90" y="117"/>
                  <a:pt x="90" y="117"/>
                </a:cubicBezTo>
                <a:cubicBezTo>
                  <a:pt x="89" y="117"/>
                  <a:pt x="89" y="118"/>
                  <a:pt x="89" y="118"/>
                </a:cubicBezTo>
                <a:cubicBezTo>
                  <a:pt x="88" y="118"/>
                  <a:pt x="88" y="117"/>
                  <a:pt x="87" y="117"/>
                </a:cubicBezTo>
                <a:cubicBezTo>
                  <a:pt x="87" y="116"/>
                  <a:pt x="86" y="116"/>
                  <a:pt x="87" y="115"/>
                </a:cubicBezTo>
                <a:cubicBezTo>
                  <a:pt x="97" y="87"/>
                  <a:pt x="97" y="87"/>
                  <a:pt x="97" y="87"/>
                </a:cubicBezTo>
                <a:cubicBezTo>
                  <a:pt x="73" y="97"/>
                  <a:pt x="73" y="97"/>
                  <a:pt x="73" y="97"/>
                </a:cubicBezTo>
                <a:cubicBezTo>
                  <a:pt x="72" y="97"/>
                  <a:pt x="72" y="97"/>
                  <a:pt x="71" y="97"/>
                </a:cubicBezTo>
                <a:cubicBezTo>
                  <a:pt x="42" y="78"/>
                  <a:pt x="42" y="78"/>
                  <a:pt x="42" y="78"/>
                </a:cubicBezTo>
                <a:cubicBezTo>
                  <a:pt x="41" y="78"/>
                  <a:pt x="41" y="77"/>
                  <a:pt x="41" y="77"/>
                </a:cubicBezTo>
                <a:cubicBezTo>
                  <a:pt x="41" y="76"/>
                  <a:pt x="42" y="75"/>
                  <a:pt x="42" y="75"/>
                </a:cubicBezTo>
                <a:cubicBezTo>
                  <a:pt x="55" y="68"/>
                  <a:pt x="55" y="68"/>
                  <a:pt x="55" y="68"/>
                </a:cubicBezTo>
                <a:cubicBezTo>
                  <a:pt x="55" y="67"/>
                  <a:pt x="56" y="67"/>
                  <a:pt x="57" y="67"/>
                </a:cubicBezTo>
                <a:cubicBezTo>
                  <a:pt x="73" y="75"/>
                  <a:pt x="73" y="75"/>
                  <a:pt x="73" y="75"/>
                </a:cubicBezTo>
                <a:cubicBezTo>
                  <a:pt x="93" y="66"/>
                  <a:pt x="93" y="66"/>
                  <a:pt x="93" y="66"/>
                </a:cubicBezTo>
                <a:cubicBezTo>
                  <a:pt x="73" y="53"/>
                  <a:pt x="73" y="53"/>
                  <a:pt x="73" y="53"/>
                </a:cubicBezTo>
                <a:cubicBezTo>
                  <a:pt x="73" y="53"/>
                  <a:pt x="72" y="52"/>
                  <a:pt x="72" y="51"/>
                </a:cubicBezTo>
                <a:cubicBezTo>
                  <a:pt x="72" y="50"/>
                  <a:pt x="73" y="50"/>
                  <a:pt x="73" y="49"/>
                </a:cubicBezTo>
                <a:cubicBezTo>
                  <a:pt x="86" y="43"/>
                  <a:pt x="86" y="43"/>
                  <a:pt x="86" y="43"/>
                </a:cubicBezTo>
                <a:cubicBezTo>
                  <a:pt x="87" y="42"/>
                  <a:pt x="88" y="43"/>
                  <a:pt x="88" y="43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35" y="50"/>
                  <a:pt x="135" y="50"/>
                  <a:pt x="135" y="50"/>
                </a:cubicBezTo>
                <a:cubicBezTo>
                  <a:pt x="141" y="48"/>
                  <a:pt x="146" y="50"/>
                  <a:pt x="148" y="55"/>
                </a:cubicBezTo>
                <a:cubicBezTo>
                  <a:pt x="150" y="57"/>
                  <a:pt x="150" y="60"/>
                  <a:pt x="149" y="63"/>
                </a:cubicBezTo>
                <a:close/>
                <a:moveTo>
                  <a:pt x="98" y="65"/>
                </a:moveTo>
                <a:cubicBezTo>
                  <a:pt x="109" y="60"/>
                  <a:pt x="109" y="60"/>
                  <a:pt x="109" y="60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51"/>
                  <a:pt x="78" y="51"/>
                  <a:pt x="78" y="51"/>
                </a:cubicBezTo>
                <a:lnTo>
                  <a:pt x="98" y="65"/>
                </a:lnTo>
                <a:close/>
                <a:moveTo>
                  <a:pt x="145" y="56"/>
                </a:moveTo>
                <a:cubicBezTo>
                  <a:pt x="143" y="53"/>
                  <a:pt x="140" y="52"/>
                  <a:pt x="137" y="53"/>
                </a:cubicBezTo>
                <a:cubicBezTo>
                  <a:pt x="114" y="63"/>
                  <a:pt x="114" y="63"/>
                  <a:pt x="114" y="63"/>
                </a:cubicBezTo>
                <a:cubicBezTo>
                  <a:pt x="114" y="63"/>
                  <a:pt x="114" y="63"/>
                  <a:pt x="114" y="63"/>
                </a:cubicBezTo>
                <a:cubicBezTo>
                  <a:pt x="73" y="79"/>
                  <a:pt x="73" y="79"/>
                  <a:pt x="73" y="79"/>
                </a:cubicBezTo>
                <a:cubicBezTo>
                  <a:pt x="73" y="79"/>
                  <a:pt x="72" y="79"/>
                  <a:pt x="72" y="79"/>
                </a:cubicBezTo>
                <a:cubicBezTo>
                  <a:pt x="56" y="71"/>
                  <a:pt x="56" y="71"/>
                  <a:pt x="56" y="71"/>
                </a:cubicBezTo>
                <a:cubicBezTo>
                  <a:pt x="47" y="77"/>
                  <a:pt x="47" y="77"/>
                  <a:pt x="47" y="77"/>
                </a:cubicBezTo>
                <a:cubicBezTo>
                  <a:pt x="72" y="93"/>
                  <a:pt x="72" y="93"/>
                  <a:pt x="72" y="93"/>
                </a:cubicBezTo>
                <a:cubicBezTo>
                  <a:pt x="100" y="82"/>
                  <a:pt x="100" y="82"/>
                  <a:pt x="100" y="82"/>
                </a:cubicBezTo>
                <a:cubicBezTo>
                  <a:pt x="100" y="82"/>
                  <a:pt x="101" y="82"/>
                  <a:pt x="101" y="82"/>
                </a:cubicBezTo>
                <a:cubicBezTo>
                  <a:pt x="101" y="82"/>
                  <a:pt x="102" y="82"/>
                  <a:pt x="102" y="82"/>
                </a:cubicBezTo>
                <a:cubicBezTo>
                  <a:pt x="103" y="83"/>
                  <a:pt x="103" y="84"/>
                  <a:pt x="103" y="85"/>
                </a:cubicBezTo>
                <a:cubicBezTo>
                  <a:pt x="92" y="111"/>
                  <a:pt x="92" y="111"/>
                  <a:pt x="92" y="111"/>
                </a:cubicBezTo>
                <a:cubicBezTo>
                  <a:pt x="102" y="107"/>
                  <a:pt x="102" y="107"/>
                  <a:pt x="102" y="107"/>
                </a:cubicBezTo>
                <a:cubicBezTo>
                  <a:pt x="119" y="75"/>
                  <a:pt x="119" y="75"/>
                  <a:pt x="119" y="75"/>
                </a:cubicBezTo>
                <a:cubicBezTo>
                  <a:pt x="119" y="75"/>
                  <a:pt x="119" y="74"/>
                  <a:pt x="120" y="74"/>
                </a:cubicBezTo>
                <a:cubicBezTo>
                  <a:pt x="142" y="65"/>
                  <a:pt x="142" y="65"/>
                  <a:pt x="142" y="65"/>
                </a:cubicBezTo>
                <a:cubicBezTo>
                  <a:pt x="143" y="64"/>
                  <a:pt x="144" y="63"/>
                  <a:pt x="145" y="61"/>
                </a:cubicBezTo>
                <a:cubicBezTo>
                  <a:pt x="145" y="60"/>
                  <a:pt x="145" y="58"/>
                  <a:pt x="145" y="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3">
            <a:extLst>
              <a:ext uri="{FF2B5EF4-FFF2-40B4-BE49-F238E27FC236}">
                <a16:creationId xmlns:a16="http://schemas.microsoft.com/office/drawing/2014/main" id="{1E1D0E4D-4966-EF4E-99A6-D410E83EBFEF}"/>
              </a:ext>
            </a:extLst>
          </p:cNvPr>
          <p:cNvSpPr>
            <a:spLocks noEditPoints="1"/>
          </p:cNvSpPr>
          <p:nvPr/>
        </p:nvSpPr>
        <p:spPr bwMode="auto">
          <a:xfrm>
            <a:off x="9300540" y="3909894"/>
            <a:ext cx="730250" cy="636588"/>
          </a:xfrm>
          <a:custGeom>
            <a:avLst/>
            <a:gdLst>
              <a:gd name="T0" fmla="*/ 129 w 150"/>
              <a:gd name="T1" fmla="*/ 25 h 131"/>
              <a:gd name="T2" fmla="*/ 99 w 150"/>
              <a:gd name="T3" fmla="*/ 25 h 131"/>
              <a:gd name="T4" fmla="*/ 99 w 150"/>
              <a:gd name="T5" fmla="*/ 15 h 131"/>
              <a:gd name="T6" fmla="*/ 85 w 150"/>
              <a:gd name="T7" fmla="*/ 0 h 131"/>
              <a:gd name="T8" fmla="*/ 66 w 150"/>
              <a:gd name="T9" fmla="*/ 0 h 131"/>
              <a:gd name="T10" fmla="*/ 51 w 150"/>
              <a:gd name="T11" fmla="*/ 15 h 131"/>
              <a:gd name="T12" fmla="*/ 51 w 150"/>
              <a:gd name="T13" fmla="*/ 25 h 131"/>
              <a:gd name="T14" fmla="*/ 21 w 150"/>
              <a:gd name="T15" fmla="*/ 25 h 131"/>
              <a:gd name="T16" fmla="*/ 0 w 150"/>
              <a:gd name="T17" fmla="*/ 46 h 131"/>
              <a:gd name="T18" fmla="*/ 0 w 150"/>
              <a:gd name="T19" fmla="*/ 110 h 131"/>
              <a:gd name="T20" fmla="*/ 21 w 150"/>
              <a:gd name="T21" fmla="*/ 131 h 131"/>
              <a:gd name="T22" fmla="*/ 129 w 150"/>
              <a:gd name="T23" fmla="*/ 131 h 131"/>
              <a:gd name="T24" fmla="*/ 150 w 150"/>
              <a:gd name="T25" fmla="*/ 110 h 131"/>
              <a:gd name="T26" fmla="*/ 150 w 150"/>
              <a:gd name="T27" fmla="*/ 46 h 131"/>
              <a:gd name="T28" fmla="*/ 129 w 150"/>
              <a:gd name="T29" fmla="*/ 25 h 131"/>
              <a:gd name="T30" fmla="*/ 49 w 150"/>
              <a:gd name="T31" fmla="*/ 29 h 131"/>
              <a:gd name="T32" fmla="*/ 102 w 150"/>
              <a:gd name="T33" fmla="*/ 29 h 131"/>
              <a:gd name="T34" fmla="*/ 102 w 150"/>
              <a:gd name="T35" fmla="*/ 127 h 131"/>
              <a:gd name="T36" fmla="*/ 49 w 150"/>
              <a:gd name="T37" fmla="*/ 127 h 131"/>
              <a:gd name="T38" fmla="*/ 49 w 150"/>
              <a:gd name="T39" fmla="*/ 29 h 131"/>
              <a:gd name="T40" fmla="*/ 45 w 150"/>
              <a:gd name="T41" fmla="*/ 127 h 131"/>
              <a:gd name="T42" fmla="*/ 30 w 150"/>
              <a:gd name="T43" fmla="*/ 127 h 131"/>
              <a:gd name="T44" fmla="*/ 30 w 150"/>
              <a:gd name="T45" fmla="*/ 29 h 131"/>
              <a:gd name="T46" fmla="*/ 45 w 150"/>
              <a:gd name="T47" fmla="*/ 29 h 131"/>
              <a:gd name="T48" fmla="*/ 45 w 150"/>
              <a:gd name="T49" fmla="*/ 127 h 131"/>
              <a:gd name="T50" fmla="*/ 106 w 150"/>
              <a:gd name="T51" fmla="*/ 29 h 131"/>
              <a:gd name="T52" fmla="*/ 121 w 150"/>
              <a:gd name="T53" fmla="*/ 29 h 131"/>
              <a:gd name="T54" fmla="*/ 121 w 150"/>
              <a:gd name="T55" fmla="*/ 127 h 131"/>
              <a:gd name="T56" fmla="*/ 106 w 150"/>
              <a:gd name="T57" fmla="*/ 127 h 131"/>
              <a:gd name="T58" fmla="*/ 106 w 150"/>
              <a:gd name="T59" fmla="*/ 29 h 131"/>
              <a:gd name="T60" fmla="*/ 55 w 150"/>
              <a:gd name="T61" fmla="*/ 15 h 131"/>
              <a:gd name="T62" fmla="*/ 66 w 150"/>
              <a:gd name="T63" fmla="*/ 4 h 131"/>
              <a:gd name="T64" fmla="*/ 85 w 150"/>
              <a:gd name="T65" fmla="*/ 4 h 131"/>
              <a:gd name="T66" fmla="*/ 95 w 150"/>
              <a:gd name="T67" fmla="*/ 15 h 131"/>
              <a:gd name="T68" fmla="*/ 95 w 150"/>
              <a:gd name="T69" fmla="*/ 25 h 131"/>
              <a:gd name="T70" fmla="*/ 55 w 150"/>
              <a:gd name="T71" fmla="*/ 25 h 131"/>
              <a:gd name="T72" fmla="*/ 55 w 150"/>
              <a:gd name="T73" fmla="*/ 15 h 131"/>
              <a:gd name="T74" fmla="*/ 4 w 150"/>
              <a:gd name="T75" fmla="*/ 110 h 131"/>
              <a:gd name="T76" fmla="*/ 4 w 150"/>
              <a:gd name="T77" fmla="*/ 46 h 131"/>
              <a:gd name="T78" fmla="*/ 21 w 150"/>
              <a:gd name="T79" fmla="*/ 29 h 131"/>
              <a:gd name="T80" fmla="*/ 26 w 150"/>
              <a:gd name="T81" fmla="*/ 29 h 131"/>
              <a:gd name="T82" fmla="*/ 26 w 150"/>
              <a:gd name="T83" fmla="*/ 127 h 131"/>
              <a:gd name="T84" fmla="*/ 21 w 150"/>
              <a:gd name="T85" fmla="*/ 127 h 131"/>
              <a:gd name="T86" fmla="*/ 4 w 150"/>
              <a:gd name="T87" fmla="*/ 110 h 131"/>
              <a:gd name="T88" fmla="*/ 146 w 150"/>
              <a:gd name="T89" fmla="*/ 110 h 131"/>
              <a:gd name="T90" fmla="*/ 129 w 150"/>
              <a:gd name="T91" fmla="*/ 127 h 131"/>
              <a:gd name="T92" fmla="*/ 125 w 150"/>
              <a:gd name="T93" fmla="*/ 127 h 131"/>
              <a:gd name="T94" fmla="*/ 125 w 150"/>
              <a:gd name="T95" fmla="*/ 29 h 131"/>
              <a:gd name="T96" fmla="*/ 129 w 150"/>
              <a:gd name="T97" fmla="*/ 29 h 131"/>
              <a:gd name="T98" fmla="*/ 146 w 150"/>
              <a:gd name="T99" fmla="*/ 46 h 131"/>
              <a:gd name="T100" fmla="*/ 146 w 150"/>
              <a:gd name="T101" fmla="*/ 11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0" h="131">
                <a:moveTo>
                  <a:pt x="129" y="25"/>
                </a:moveTo>
                <a:cubicBezTo>
                  <a:pt x="99" y="25"/>
                  <a:pt x="99" y="25"/>
                  <a:pt x="99" y="25"/>
                </a:cubicBezTo>
                <a:cubicBezTo>
                  <a:pt x="99" y="15"/>
                  <a:pt x="99" y="15"/>
                  <a:pt x="99" y="15"/>
                </a:cubicBezTo>
                <a:cubicBezTo>
                  <a:pt x="99" y="7"/>
                  <a:pt x="93" y="0"/>
                  <a:pt x="85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58" y="0"/>
                  <a:pt x="51" y="7"/>
                  <a:pt x="51" y="15"/>
                </a:cubicBezTo>
                <a:cubicBezTo>
                  <a:pt x="51" y="25"/>
                  <a:pt x="51" y="25"/>
                  <a:pt x="5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10" y="25"/>
                  <a:pt x="0" y="35"/>
                  <a:pt x="0" y="46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21"/>
                  <a:pt x="10" y="131"/>
                  <a:pt x="21" y="131"/>
                </a:cubicBezTo>
                <a:cubicBezTo>
                  <a:pt x="129" y="131"/>
                  <a:pt x="129" y="131"/>
                  <a:pt x="129" y="131"/>
                </a:cubicBezTo>
                <a:cubicBezTo>
                  <a:pt x="141" y="131"/>
                  <a:pt x="150" y="121"/>
                  <a:pt x="150" y="110"/>
                </a:cubicBezTo>
                <a:cubicBezTo>
                  <a:pt x="150" y="46"/>
                  <a:pt x="150" y="46"/>
                  <a:pt x="150" y="46"/>
                </a:cubicBezTo>
                <a:cubicBezTo>
                  <a:pt x="150" y="35"/>
                  <a:pt x="141" y="25"/>
                  <a:pt x="129" y="25"/>
                </a:cubicBezTo>
                <a:close/>
                <a:moveTo>
                  <a:pt x="49" y="29"/>
                </a:moveTo>
                <a:cubicBezTo>
                  <a:pt x="102" y="29"/>
                  <a:pt x="102" y="29"/>
                  <a:pt x="102" y="29"/>
                </a:cubicBezTo>
                <a:cubicBezTo>
                  <a:pt x="102" y="127"/>
                  <a:pt x="102" y="127"/>
                  <a:pt x="102" y="127"/>
                </a:cubicBezTo>
                <a:cubicBezTo>
                  <a:pt x="49" y="127"/>
                  <a:pt x="49" y="127"/>
                  <a:pt x="49" y="127"/>
                </a:cubicBezTo>
                <a:lnTo>
                  <a:pt x="49" y="29"/>
                </a:lnTo>
                <a:close/>
                <a:moveTo>
                  <a:pt x="45" y="127"/>
                </a:moveTo>
                <a:cubicBezTo>
                  <a:pt x="30" y="127"/>
                  <a:pt x="30" y="127"/>
                  <a:pt x="30" y="127"/>
                </a:cubicBezTo>
                <a:cubicBezTo>
                  <a:pt x="30" y="29"/>
                  <a:pt x="30" y="29"/>
                  <a:pt x="30" y="29"/>
                </a:cubicBezTo>
                <a:cubicBezTo>
                  <a:pt x="45" y="29"/>
                  <a:pt x="45" y="29"/>
                  <a:pt x="45" y="29"/>
                </a:cubicBezTo>
                <a:lnTo>
                  <a:pt x="45" y="127"/>
                </a:lnTo>
                <a:close/>
                <a:moveTo>
                  <a:pt x="106" y="29"/>
                </a:moveTo>
                <a:cubicBezTo>
                  <a:pt x="121" y="29"/>
                  <a:pt x="121" y="29"/>
                  <a:pt x="121" y="29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06" y="127"/>
                  <a:pt x="106" y="127"/>
                  <a:pt x="106" y="127"/>
                </a:cubicBezTo>
                <a:lnTo>
                  <a:pt x="106" y="29"/>
                </a:lnTo>
                <a:close/>
                <a:moveTo>
                  <a:pt x="55" y="15"/>
                </a:moveTo>
                <a:cubicBezTo>
                  <a:pt x="55" y="9"/>
                  <a:pt x="60" y="4"/>
                  <a:pt x="66" y="4"/>
                </a:cubicBezTo>
                <a:cubicBezTo>
                  <a:pt x="85" y="4"/>
                  <a:pt x="85" y="4"/>
                  <a:pt x="85" y="4"/>
                </a:cubicBezTo>
                <a:cubicBezTo>
                  <a:pt x="91" y="4"/>
                  <a:pt x="95" y="9"/>
                  <a:pt x="95" y="15"/>
                </a:cubicBezTo>
                <a:cubicBezTo>
                  <a:pt x="95" y="25"/>
                  <a:pt x="95" y="25"/>
                  <a:pt x="95" y="25"/>
                </a:cubicBezTo>
                <a:cubicBezTo>
                  <a:pt x="55" y="25"/>
                  <a:pt x="55" y="25"/>
                  <a:pt x="55" y="25"/>
                </a:cubicBezTo>
                <a:lnTo>
                  <a:pt x="55" y="15"/>
                </a:lnTo>
                <a:close/>
                <a:moveTo>
                  <a:pt x="4" y="110"/>
                </a:move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12" y="29"/>
                  <a:pt x="21" y="29"/>
                </a:cubicBezTo>
                <a:cubicBezTo>
                  <a:pt x="26" y="29"/>
                  <a:pt x="26" y="29"/>
                  <a:pt x="26" y="29"/>
                </a:cubicBezTo>
                <a:cubicBezTo>
                  <a:pt x="26" y="127"/>
                  <a:pt x="26" y="127"/>
                  <a:pt x="26" y="127"/>
                </a:cubicBezTo>
                <a:cubicBezTo>
                  <a:pt x="21" y="127"/>
                  <a:pt x="21" y="127"/>
                  <a:pt x="21" y="127"/>
                </a:cubicBezTo>
                <a:cubicBezTo>
                  <a:pt x="12" y="127"/>
                  <a:pt x="4" y="119"/>
                  <a:pt x="4" y="110"/>
                </a:cubicBezTo>
                <a:close/>
                <a:moveTo>
                  <a:pt x="146" y="110"/>
                </a:moveTo>
                <a:cubicBezTo>
                  <a:pt x="146" y="119"/>
                  <a:pt x="138" y="127"/>
                  <a:pt x="129" y="127"/>
                </a:cubicBezTo>
                <a:cubicBezTo>
                  <a:pt x="125" y="127"/>
                  <a:pt x="125" y="127"/>
                  <a:pt x="125" y="127"/>
                </a:cubicBezTo>
                <a:cubicBezTo>
                  <a:pt x="125" y="29"/>
                  <a:pt x="125" y="29"/>
                  <a:pt x="125" y="29"/>
                </a:cubicBezTo>
                <a:cubicBezTo>
                  <a:pt x="129" y="29"/>
                  <a:pt x="129" y="29"/>
                  <a:pt x="129" y="29"/>
                </a:cubicBezTo>
                <a:cubicBezTo>
                  <a:pt x="138" y="29"/>
                  <a:pt x="146" y="37"/>
                  <a:pt x="146" y="46"/>
                </a:cubicBezTo>
                <a:lnTo>
                  <a:pt x="146" y="11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4">
            <a:extLst>
              <a:ext uri="{FF2B5EF4-FFF2-40B4-BE49-F238E27FC236}">
                <a16:creationId xmlns:a16="http://schemas.microsoft.com/office/drawing/2014/main" id="{632BAFF2-481B-ED4D-8CF8-850639317DCD}"/>
              </a:ext>
            </a:extLst>
          </p:cNvPr>
          <p:cNvSpPr>
            <a:spLocks noEditPoints="1"/>
          </p:cNvSpPr>
          <p:nvPr/>
        </p:nvSpPr>
        <p:spPr bwMode="auto">
          <a:xfrm>
            <a:off x="5544502" y="3789904"/>
            <a:ext cx="666750" cy="661988"/>
          </a:xfrm>
          <a:custGeom>
            <a:avLst/>
            <a:gdLst>
              <a:gd name="T0" fmla="*/ 136 w 137"/>
              <a:gd name="T1" fmla="*/ 3 h 136"/>
              <a:gd name="T2" fmla="*/ 57 w 137"/>
              <a:gd name="T3" fmla="*/ 102 h 136"/>
              <a:gd name="T4" fmla="*/ 56 w 137"/>
              <a:gd name="T5" fmla="*/ 102 h 136"/>
              <a:gd name="T6" fmla="*/ 56 w 137"/>
              <a:gd name="T7" fmla="*/ 102 h 136"/>
              <a:gd name="T8" fmla="*/ 54 w 137"/>
              <a:gd name="T9" fmla="*/ 102 h 136"/>
              <a:gd name="T10" fmla="*/ 23 w 137"/>
              <a:gd name="T11" fmla="*/ 70 h 136"/>
              <a:gd name="T12" fmla="*/ 23 w 137"/>
              <a:gd name="T13" fmla="*/ 67 h 136"/>
              <a:gd name="T14" fmla="*/ 25 w 137"/>
              <a:gd name="T15" fmla="*/ 67 h 136"/>
              <a:gd name="T16" fmla="*/ 55 w 137"/>
              <a:gd name="T17" fmla="*/ 97 h 136"/>
              <a:gd name="T18" fmla="*/ 133 w 137"/>
              <a:gd name="T19" fmla="*/ 1 h 136"/>
              <a:gd name="T20" fmla="*/ 136 w 137"/>
              <a:gd name="T21" fmla="*/ 1 h 136"/>
              <a:gd name="T22" fmla="*/ 136 w 137"/>
              <a:gd name="T23" fmla="*/ 3 h 136"/>
              <a:gd name="T24" fmla="*/ 116 w 137"/>
              <a:gd name="T25" fmla="*/ 59 h 136"/>
              <a:gd name="T26" fmla="*/ 114 w 137"/>
              <a:gd name="T27" fmla="*/ 61 h 136"/>
              <a:gd name="T28" fmla="*/ 114 w 137"/>
              <a:gd name="T29" fmla="*/ 132 h 136"/>
              <a:gd name="T30" fmla="*/ 4 w 137"/>
              <a:gd name="T31" fmla="*/ 132 h 136"/>
              <a:gd name="T32" fmla="*/ 4 w 137"/>
              <a:gd name="T33" fmla="*/ 22 h 136"/>
              <a:gd name="T34" fmla="*/ 81 w 137"/>
              <a:gd name="T35" fmla="*/ 22 h 136"/>
              <a:gd name="T36" fmla="*/ 83 w 137"/>
              <a:gd name="T37" fmla="*/ 20 h 136"/>
              <a:gd name="T38" fmla="*/ 81 w 137"/>
              <a:gd name="T39" fmla="*/ 18 h 136"/>
              <a:gd name="T40" fmla="*/ 2 w 137"/>
              <a:gd name="T41" fmla="*/ 18 h 136"/>
              <a:gd name="T42" fmla="*/ 0 w 137"/>
              <a:gd name="T43" fmla="*/ 20 h 136"/>
              <a:gd name="T44" fmla="*/ 0 w 137"/>
              <a:gd name="T45" fmla="*/ 134 h 136"/>
              <a:gd name="T46" fmla="*/ 2 w 137"/>
              <a:gd name="T47" fmla="*/ 136 h 136"/>
              <a:gd name="T48" fmla="*/ 116 w 137"/>
              <a:gd name="T49" fmla="*/ 136 h 136"/>
              <a:gd name="T50" fmla="*/ 118 w 137"/>
              <a:gd name="T51" fmla="*/ 134 h 136"/>
              <a:gd name="T52" fmla="*/ 118 w 137"/>
              <a:gd name="T53" fmla="*/ 61 h 136"/>
              <a:gd name="T54" fmla="*/ 116 w 137"/>
              <a:gd name="T55" fmla="*/ 59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37" h="136">
                <a:moveTo>
                  <a:pt x="136" y="3"/>
                </a:moveTo>
                <a:cubicBezTo>
                  <a:pt x="57" y="102"/>
                  <a:pt x="57" y="102"/>
                  <a:pt x="57" y="102"/>
                </a:cubicBezTo>
                <a:cubicBezTo>
                  <a:pt x="57" y="102"/>
                  <a:pt x="56" y="102"/>
                  <a:pt x="56" y="102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55" y="102"/>
                  <a:pt x="55" y="102"/>
                  <a:pt x="54" y="102"/>
                </a:cubicBezTo>
                <a:cubicBezTo>
                  <a:pt x="23" y="70"/>
                  <a:pt x="23" y="70"/>
                  <a:pt x="23" y="70"/>
                </a:cubicBezTo>
                <a:cubicBezTo>
                  <a:pt x="22" y="69"/>
                  <a:pt x="22" y="68"/>
                  <a:pt x="23" y="67"/>
                </a:cubicBezTo>
                <a:cubicBezTo>
                  <a:pt x="23" y="67"/>
                  <a:pt x="25" y="67"/>
                  <a:pt x="25" y="67"/>
                </a:cubicBezTo>
                <a:cubicBezTo>
                  <a:pt x="55" y="97"/>
                  <a:pt x="55" y="97"/>
                  <a:pt x="55" y="97"/>
                </a:cubicBezTo>
                <a:cubicBezTo>
                  <a:pt x="133" y="1"/>
                  <a:pt x="133" y="1"/>
                  <a:pt x="133" y="1"/>
                </a:cubicBezTo>
                <a:cubicBezTo>
                  <a:pt x="134" y="0"/>
                  <a:pt x="135" y="0"/>
                  <a:pt x="136" y="1"/>
                </a:cubicBezTo>
                <a:cubicBezTo>
                  <a:pt x="137" y="1"/>
                  <a:pt x="137" y="3"/>
                  <a:pt x="136" y="3"/>
                </a:cubicBezTo>
                <a:close/>
                <a:moveTo>
                  <a:pt x="116" y="59"/>
                </a:moveTo>
                <a:cubicBezTo>
                  <a:pt x="115" y="59"/>
                  <a:pt x="114" y="60"/>
                  <a:pt x="114" y="61"/>
                </a:cubicBezTo>
                <a:cubicBezTo>
                  <a:pt x="114" y="132"/>
                  <a:pt x="114" y="132"/>
                  <a:pt x="114" y="132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22"/>
                  <a:pt x="4" y="22"/>
                  <a:pt x="4" y="22"/>
                </a:cubicBezTo>
                <a:cubicBezTo>
                  <a:pt x="81" y="22"/>
                  <a:pt x="81" y="22"/>
                  <a:pt x="81" y="22"/>
                </a:cubicBezTo>
                <a:cubicBezTo>
                  <a:pt x="82" y="22"/>
                  <a:pt x="83" y="21"/>
                  <a:pt x="83" y="20"/>
                </a:cubicBezTo>
                <a:cubicBezTo>
                  <a:pt x="83" y="19"/>
                  <a:pt x="82" y="18"/>
                  <a:pt x="81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1" y="18"/>
                  <a:pt x="0" y="19"/>
                  <a:pt x="0" y="20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35"/>
                  <a:pt x="1" y="136"/>
                  <a:pt x="2" y="136"/>
                </a:cubicBezTo>
                <a:cubicBezTo>
                  <a:pt x="116" y="136"/>
                  <a:pt x="116" y="136"/>
                  <a:pt x="116" y="136"/>
                </a:cubicBezTo>
                <a:cubicBezTo>
                  <a:pt x="117" y="136"/>
                  <a:pt x="118" y="135"/>
                  <a:pt x="118" y="134"/>
                </a:cubicBezTo>
                <a:cubicBezTo>
                  <a:pt x="118" y="61"/>
                  <a:pt x="118" y="61"/>
                  <a:pt x="118" y="61"/>
                </a:cubicBezTo>
                <a:cubicBezTo>
                  <a:pt x="118" y="60"/>
                  <a:pt x="117" y="59"/>
                  <a:pt x="116" y="5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5">
            <a:extLst>
              <a:ext uri="{FF2B5EF4-FFF2-40B4-BE49-F238E27FC236}">
                <a16:creationId xmlns:a16="http://schemas.microsoft.com/office/drawing/2014/main" id="{D651645A-617D-2C49-8AE3-FD438A8040B6}"/>
              </a:ext>
            </a:extLst>
          </p:cNvPr>
          <p:cNvSpPr>
            <a:spLocks noEditPoints="1"/>
          </p:cNvSpPr>
          <p:nvPr/>
        </p:nvSpPr>
        <p:spPr bwMode="auto">
          <a:xfrm>
            <a:off x="2141283" y="5242362"/>
            <a:ext cx="390525" cy="636588"/>
          </a:xfrm>
          <a:custGeom>
            <a:avLst/>
            <a:gdLst>
              <a:gd name="T0" fmla="*/ 50 w 80"/>
              <a:gd name="T1" fmla="*/ 20 h 131"/>
              <a:gd name="T2" fmla="*/ 42 w 80"/>
              <a:gd name="T3" fmla="*/ 5 h 131"/>
              <a:gd name="T4" fmla="*/ 42 w 80"/>
              <a:gd name="T5" fmla="*/ 2 h 131"/>
              <a:gd name="T6" fmla="*/ 40 w 80"/>
              <a:gd name="T7" fmla="*/ 0 h 131"/>
              <a:gd name="T8" fmla="*/ 38 w 80"/>
              <a:gd name="T9" fmla="*/ 2 h 131"/>
              <a:gd name="T10" fmla="*/ 38 w 80"/>
              <a:gd name="T11" fmla="*/ 89 h 131"/>
              <a:gd name="T12" fmla="*/ 21 w 80"/>
              <a:gd name="T13" fmla="*/ 89 h 131"/>
              <a:gd name="T14" fmla="*/ 0 w 80"/>
              <a:gd name="T15" fmla="*/ 110 h 131"/>
              <a:gd name="T16" fmla="*/ 21 w 80"/>
              <a:gd name="T17" fmla="*/ 131 h 131"/>
              <a:gd name="T18" fmla="*/ 42 w 80"/>
              <a:gd name="T19" fmla="*/ 110 h 131"/>
              <a:gd name="T20" fmla="*/ 42 w 80"/>
              <a:gd name="T21" fmla="*/ 97 h 131"/>
              <a:gd name="T22" fmla="*/ 42 w 80"/>
              <a:gd name="T23" fmla="*/ 91 h 131"/>
              <a:gd name="T24" fmla="*/ 42 w 80"/>
              <a:gd name="T25" fmla="*/ 17 h 131"/>
              <a:gd name="T26" fmla="*/ 48 w 80"/>
              <a:gd name="T27" fmla="*/ 23 h 131"/>
              <a:gd name="T28" fmla="*/ 62 w 80"/>
              <a:gd name="T29" fmla="*/ 75 h 131"/>
              <a:gd name="T30" fmla="*/ 61 w 80"/>
              <a:gd name="T31" fmla="*/ 78 h 131"/>
              <a:gd name="T32" fmla="*/ 58 w 80"/>
              <a:gd name="T33" fmla="*/ 87 h 131"/>
              <a:gd name="T34" fmla="*/ 59 w 80"/>
              <a:gd name="T35" fmla="*/ 90 h 131"/>
              <a:gd name="T36" fmla="*/ 60 w 80"/>
              <a:gd name="T37" fmla="*/ 90 h 131"/>
              <a:gd name="T38" fmla="*/ 61 w 80"/>
              <a:gd name="T39" fmla="*/ 88 h 131"/>
              <a:gd name="T40" fmla="*/ 65 w 80"/>
              <a:gd name="T41" fmla="*/ 79 h 131"/>
              <a:gd name="T42" fmla="*/ 66 w 80"/>
              <a:gd name="T43" fmla="*/ 77 h 131"/>
              <a:gd name="T44" fmla="*/ 50 w 80"/>
              <a:gd name="T45" fmla="*/ 20 h 131"/>
              <a:gd name="T46" fmla="*/ 38 w 80"/>
              <a:gd name="T47" fmla="*/ 110 h 131"/>
              <a:gd name="T48" fmla="*/ 21 w 80"/>
              <a:gd name="T49" fmla="*/ 127 h 131"/>
              <a:gd name="T50" fmla="*/ 4 w 80"/>
              <a:gd name="T51" fmla="*/ 110 h 131"/>
              <a:gd name="T52" fmla="*/ 21 w 80"/>
              <a:gd name="T53" fmla="*/ 93 h 131"/>
              <a:gd name="T54" fmla="*/ 38 w 80"/>
              <a:gd name="T55" fmla="*/ 93 h 131"/>
              <a:gd name="T56" fmla="*/ 38 w 80"/>
              <a:gd name="T57" fmla="*/ 97 h 131"/>
              <a:gd name="T58" fmla="*/ 38 w 80"/>
              <a:gd name="T59" fmla="*/ 11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0" h="131">
                <a:moveTo>
                  <a:pt x="50" y="20"/>
                </a:moveTo>
                <a:cubicBezTo>
                  <a:pt x="42" y="14"/>
                  <a:pt x="42" y="6"/>
                  <a:pt x="42" y="5"/>
                </a:cubicBezTo>
                <a:cubicBezTo>
                  <a:pt x="42" y="2"/>
                  <a:pt x="42" y="2"/>
                  <a:pt x="42" y="2"/>
                </a:cubicBezTo>
                <a:cubicBezTo>
                  <a:pt x="42" y="1"/>
                  <a:pt x="41" y="0"/>
                  <a:pt x="40" y="0"/>
                </a:cubicBezTo>
                <a:cubicBezTo>
                  <a:pt x="39" y="0"/>
                  <a:pt x="38" y="1"/>
                  <a:pt x="38" y="2"/>
                </a:cubicBezTo>
                <a:cubicBezTo>
                  <a:pt x="38" y="89"/>
                  <a:pt x="38" y="89"/>
                  <a:pt x="38" y="89"/>
                </a:cubicBezTo>
                <a:cubicBezTo>
                  <a:pt x="21" y="89"/>
                  <a:pt x="21" y="89"/>
                  <a:pt x="21" y="89"/>
                </a:cubicBezTo>
                <a:cubicBezTo>
                  <a:pt x="9" y="89"/>
                  <a:pt x="0" y="98"/>
                  <a:pt x="0" y="110"/>
                </a:cubicBezTo>
                <a:cubicBezTo>
                  <a:pt x="0" y="121"/>
                  <a:pt x="9" y="131"/>
                  <a:pt x="21" y="131"/>
                </a:cubicBezTo>
                <a:cubicBezTo>
                  <a:pt x="32" y="131"/>
                  <a:pt x="42" y="121"/>
                  <a:pt x="42" y="110"/>
                </a:cubicBezTo>
                <a:cubicBezTo>
                  <a:pt x="42" y="97"/>
                  <a:pt x="42" y="97"/>
                  <a:pt x="42" y="97"/>
                </a:cubicBezTo>
                <a:cubicBezTo>
                  <a:pt x="42" y="91"/>
                  <a:pt x="42" y="91"/>
                  <a:pt x="42" y="91"/>
                </a:cubicBezTo>
                <a:cubicBezTo>
                  <a:pt x="42" y="17"/>
                  <a:pt x="42" y="17"/>
                  <a:pt x="42" y="17"/>
                </a:cubicBezTo>
                <a:cubicBezTo>
                  <a:pt x="43" y="19"/>
                  <a:pt x="45" y="21"/>
                  <a:pt x="48" y="23"/>
                </a:cubicBezTo>
                <a:cubicBezTo>
                  <a:pt x="75" y="41"/>
                  <a:pt x="66" y="65"/>
                  <a:pt x="62" y="75"/>
                </a:cubicBezTo>
                <a:cubicBezTo>
                  <a:pt x="62" y="76"/>
                  <a:pt x="62" y="77"/>
                  <a:pt x="61" y="78"/>
                </a:cubicBezTo>
                <a:cubicBezTo>
                  <a:pt x="58" y="87"/>
                  <a:pt x="58" y="87"/>
                  <a:pt x="58" y="87"/>
                </a:cubicBezTo>
                <a:cubicBezTo>
                  <a:pt x="57" y="88"/>
                  <a:pt x="58" y="89"/>
                  <a:pt x="59" y="90"/>
                </a:cubicBezTo>
                <a:cubicBezTo>
                  <a:pt x="59" y="90"/>
                  <a:pt x="59" y="90"/>
                  <a:pt x="60" y="90"/>
                </a:cubicBezTo>
                <a:cubicBezTo>
                  <a:pt x="60" y="90"/>
                  <a:pt x="61" y="89"/>
                  <a:pt x="61" y="88"/>
                </a:cubicBezTo>
                <a:cubicBezTo>
                  <a:pt x="65" y="79"/>
                  <a:pt x="65" y="79"/>
                  <a:pt x="65" y="79"/>
                </a:cubicBezTo>
                <a:cubicBezTo>
                  <a:pt x="65" y="78"/>
                  <a:pt x="66" y="78"/>
                  <a:pt x="66" y="77"/>
                </a:cubicBezTo>
                <a:cubicBezTo>
                  <a:pt x="70" y="67"/>
                  <a:pt x="80" y="39"/>
                  <a:pt x="50" y="20"/>
                </a:cubicBezTo>
                <a:close/>
                <a:moveTo>
                  <a:pt x="38" y="110"/>
                </a:moveTo>
                <a:cubicBezTo>
                  <a:pt x="38" y="118"/>
                  <a:pt x="31" y="127"/>
                  <a:pt x="21" y="127"/>
                </a:cubicBezTo>
                <a:cubicBezTo>
                  <a:pt x="11" y="127"/>
                  <a:pt x="4" y="119"/>
                  <a:pt x="4" y="110"/>
                </a:cubicBezTo>
                <a:cubicBezTo>
                  <a:pt x="4" y="101"/>
                  <a:pt x="11" y="93"/>
                  <a:pt x="21" y="93"/>
                </a:cubicBezTo>
                <a:cubicBezTo>
                  <a:pt x="38" y="93"/>
                  <a:pt x="38" y="93"/>
                  <a:pt x="38" y="93"/>
                </a:cubicBezTo>
                <a:cubicBezTo>
                  <a:pt x="38" y="97"/>
                  <a:pt x="38" y="97"/>
                  <a:pt x="38" y="97"/>
                </a:cubicBezTo>
                <a:lnTo>
                  <a:pt x="38" y="11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B64AF781-BDA1-1B40-B8F1-2AE90A088A0D}"/>
              </a:ext>
            </a:extLst>
          </p:cNvPr>
          <p:cNvSpPr>
            <a:spLocks noEditPoints="1"/>
          </p:cNvSpPr>
          <p:nvPr/>
        </p:nvSpPr>
        <p:spPr bwMode="auto">
          <a:xfrm>
            <a:off x="3055940" y="3909894"/>
            <a:ext cx="731838" cy="681038"/>
          </a:xfrm>
          <a:custGeom>
            <a:avLst/>
            <a:gdLst>
              <a:gd name="T0" fmla="*/ 150 w 150"/>
              <a:gd name="T1" fmla="*/ 69 h 140"/>
              <a:gd name="T2" fmla="*/ 85 w 150"/>
              <a:gd name="T3" fmla="*/ 6 h 140"/>
              <a:gd name="T4" fmla="*/ 64 w 150"/>
              <a:gd name="T5" fmla="*/ 6 h 140"/>
              <a:gd name="T6" fmla="*/ 59 w 150"/>
              <a:gd name="T7" fmla="*/ 17 h 140"/>
              <a:gd name="T8" fmla="*/ 63 w 150"/>
              <a:gd name="T9" fmla="*/ 28 h 140"/>
              <a:gd name="T10" fmla="*/ 93 w 150"/>
              <a:gd name="T11" fmla="*/ 56 h 140"/>
              <a:gd name="T12" fmla="*/ 12 w 150"/>
              <a:gd name="T13" fmla="*/ 56 h 140"/>
              <a:gd name="T14" fmla="*/ 12 w 150"/>
              <a:gd name="T15" fmla="*/ 56 h 140"/>
              <a:gd name="T16" fmla="*/ 3 w 150"/>
              <a:gd name="T17" fmla="*/ 61 h 140"/>
              <a:gd name="T18" fmla="*/ 0 w 150"/>
              <a:gd name="T19" fmla="*/ 71 h 140"/>
              <a:gd name="T20" fmla="*/ 3 w 150"/>
              <a:gd name="T21" fmla="*/ 81 h 140"/>
              <a:gd name="T22" fmla="*/ 12 w 150"/>
              <a:gd name="T23" fmla="*/ 86 h 140"/>
              <a:gd name="T24" fmla="*/ 12 w 150"/>
              <a:gd name="T25" fmla="*/ 86 h 140"/>
              <a:gd name="T26" fmla="*/ 93 w 150"/>
              <a:gd name="T27" fmla="*/ 86 h 140"/>
              <a:gd name="T28" fmla="*/ 64 w 150"/>
              <a:gd name="T29" fmla="*/ 114 h 140"/>
              <a:gd name="T30" fmla="*/ 60 w 150"/>
              <a:gd name="T31" fmla="*/ 124 h 140"/>
              <a:gd name="T32" fmla="*/ 65 w 150"/>
              <a:gd name="T33" fmla="*/ 135 h 140"/>
              <a:gd name="T34" fmla="*/ 76 w 150"/>
              <a:gd name="T35" fmla="*/ 140 h 140"/>
              <a:gd name="T36" fmla="*/ 86 w 150"/>
              <a:gd name="T37" fmla="*/ 136 h 140"/>
              <a:gd name="T38" fmla="*/ 150 w 150"/>
              <a:gd name="T39" fmla="*/ 72 h 140"/>
              <a:gd name="T40" fmla="*/ 150 w 150"/>
              <a:gd name="T41" fmla="*/ 69 h 140"/>
              <a:gd name="T42" fmla="*/ 84 w 150"/>
              <a:gd name="T43" fmla="*/ 133 h 140"/>
              <a:gd name="T44" fmla="*/ 68 w 150"/>
              <a:gd name="T45" fmla="*/ 133 h 140"/>
              <a:gd name="T46" fmla="*/ 64 w 150"/>
              <a:gd name="T47" fmla="*/ 124 h 140"/>
              <a:gd name="T48" fmla="*/ 67 w 150"/>
              <a:gd name="T49" fmla="*/ 117 h 140"/>
              <a:gd name="T50" fmla="*/ 99 w 150"/>
              <a:gd name="T51" fmla="*/ 85 h 140"/>
              <a:gd name="T52" fmla="*/ 99 w 150"/>
              <a:gd name="T53" fmla="*/ 83 h 140"/>
              <a:gd name="T54" fmla="*/ 97 w 150"/>
              <a:gd name="T55" fmla="*/ 82 h 140"/>
              <a:gd name="T56" fmla="*/ 12 w 150"/>
              <a:gd name="T57" fmla="*/ 82 h 140"/>
              <a:gd name="T58" fmla="*/ 12 w 150"/>
              <a:gd name="T59" fmla="*/ 82 h 140"/>
              <a:gd name="T60" fmla="*/ 7 w 150"/>
              <a:gd name="T61" fmla="*/ 79 h 140"/>
              <a:gd name="T62" fmla="*/ 4 w 150"/>
              <a:gd name="T63" fmla="*/ 71 h 140"/>
              <a:gd name="T64" fmla="*/ 7 w 150"/>
              <a:gd name="T65" fmla="*/ 63 h 140"/>
              <a:gd name="T66" fmla="*/ 12 w 150"/>
              <a:gd name="T67" fmla="*/ 60 h 140"/>
              <a:gd name="T68" fmla="*/ 12 w 150"/>
              <a:gd name="T69" fmla="*/ 60 h 140"/>
              <a:gd name="T70" fmla="*/ 12 w 150"/>
              <a:gd name="T71" fmla="*/ 60 h 140"/>
              <a:gd name="T72" fmla="*/ 98 w 150"/>
              <a:gd name="T73" fmla="*/ 60 h 140"/>
              <a:gd name="T74" fmla="*/ 99 w 150"/>
              <a:gd name="T75" fmla="*/ 59 h 140"/>
              <a:gd name="T76" fmla="*/ 99 w 150"/>
              <a:gd name="T77" fmla="*/ 57 h 140"/>
              <a:gd name="T78" fmla="*/ 66 w 150"/>
              <a:gd name="T79" fmla="*/ 25 h 140"/>
              <a:gd name="T80" fmla="*/ 63 w 150"/>
              <a:gd name="T81" fmla="*/ 17 h 140"/>
              <a:gd name="T82" fmla="*/ 66 w 150"/>
              <a:gd name="T83" fmla="*/ 9 h 140"/>
              <a:gd name="T84" fmla="*/ 82 w 150"/>
              <a:gd name="T85" fmla="*/ 9 h 140"/>
              <a:gd name="T86" fmla="*/ 145 w 150"/>
              <a:gd name="T87" fmla="*/ 71 h 140"/>
              <a:gd name="T88" fmla="*/ 84 w 150"/>
              <a:gd name="T89" fmla="*/ 133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0" h="140">
                <a:moveTo>
                  <a:pt x="150" y="69"/>
                </a:moveTo>
                <a:cubicBezTo>
                  <a:pt x="85" y="6"/>
                  <a:pt x="85" y="6"/>
                  <a:pt x="85" y="6"/>
                </a:cubicBezTo>
                <a:cubicBezTo>
                  <a:pt x="79" y="0"/>
                  <a:pt x="70" y="0"/>
                  <a:pt x="64" y="6"/>
                </a:cubicBezTo>
                <a:cubicBezTo>
                  <a:pt x="61" y="9"/>
                  <a:pt x="59" y="13"/>
                  <a:pt x="59" y="17"/>
                </a:cubicBezTo>
                <a:cubicBezTo>
                  <a:pt x="59" y="21"/>
                  <a:pt x="60" y="25"/>
                  <a:pt x="63" y="28"/>
                </a:cubicBezTo>
                <a:cubicBezTo>
                  <a:pt x="93" y="56"/>
                  <a:pt x="93" y="56"/>
                  <a:pt x="9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9" y="56"/>
                  <a:pt x="6" y="58"/>
                  <a:pt x="3" y="61"/>
                </a:cubicBezTo>
                <a:cubicBezTo>
                  <a:pt x="2" y="64"/>
                  <a:pt x="0" y="67"/>
                  <a:pt x="0" y="71"/>
                </a:cubicBezTo>
                <a:cubicBezTo>
                  <a:pt x="0" y="75"/>
                  <a:pt x="1" y="78"/>
                  <a:pt x="3" y="81"/>
                </a:cubicBezTo>
                <a:cubicBezTo>
                  <a:pt x="5" y="84"/>
                  <a:pt x="8" y="86"/>
                  <a:pt x="12" y="86"/>
                </a:cubicBezTo>
                <a:cubicBezTo>
                  <a:pt x="12" y="86"/>
                  <a:pt x="12" y="86"/>
                  <a:pt x="12" y="86"/>
                </a:cubicBezTo>
                <a:cubicBezTo>
                  <a:pt x="93" y="86"/>
                  <a:pt x="93" y="86"/>
                  <a:pt x="93" y="86"/>
                </a:cubicBezTo>
                <a:cubicBezTo>
                  <a:pt x="64" y="114"/>
                  <a:pt x="64" y="114"/>
                  <a:pt x="64" y="114"/>
                </a:cubicBezTo>
                <a:cubicBezTo>
                  <a:pt x="62" y="117"/>
                  <a:pt x="60" y="120"/>
                  <a:pt x="60" y="124"/>
                </a:cubicBezTo>
                <a:cubicBezTo>
                  <a:pt x="60" y="128"/>
                  <a:pt x="62" y="132"/>
                  <a:pt x="65" y="135"/>
                </a:cubicBezTo>
                <a:cubicBezTo>
                  <a:pt x="68" y="139"/>
                  <a:pt x="72" y="140"/>
                  <a:pt x="76" y="140"/>
                </a:cubicBezTo>
                <a:cubicBezTo>
                  <a:pt x="80" y="140"/>
                  <a:pt x="84" y="139"/>
                  <a:pt x="86" y="136"/>
                </a:cubicBezTo>
                <a:cubicBezTo>
                  <a:pt x="150" y="72"/>
                  <a:pt x="150" y="72"/>
                  <a:pt x="150" y="72"/>
                </a:cubicBezTo>
                <a:cubicBezTo>
                  <a:pt x="150" y="71"/>
                  <a:pt x="150" y="70"/>
                  <a:pt x="150" y="69"/>
                </a:cubicBezTo>
                <a:close/>
                <a:moveTo>
                  <a:pt x="84" y="133"/>
                </a:moveTo>
                <a:cubicBezTo>
                  <a:pt x="79" y="137"/>
                  <a:pt x="72" y="137"/>
                  <a:pt x="68" y="133"/>
                </a:cubicBezTo>
                <a:cubicBezTo>
                  <a:pt x="65" y="130"/>
                  <a:pt x="64" y="127"/>
                  <a:pt x="64" y="124"/>
                </a:cubicBezTo>
                <a:cubicBezTo>
                  <a:pt x="64" y="121"/>
                  <a:pt x="65" y="119"/>
                  <a:pt x="67" y="117"/>
                </a:cubicBezTo>
                <a:cubicBezTo>
                  <a:pt x="99" y="85"/>
                  <a:pt x="99" y="85"/>
                  <a:pt x="99" y="85"/>
                </a:cubicBezTo>
                <a:cubicBezTo>
                  <a:pt x="99" y="84"/>
                  <a:pt x="100" y="84"/>
                  <a:pt x="99" y="83"/>
                </a:cubicBezTo>
                <a:cubicBezTo>
                  <a:pt x="99" y="82"/>
                  <a:pt x="98" y="82"/>
                  <a:pt x="97" y="82"/>
                </a:cubicBezTo>
                <a:cubicBezTo>
                  <a:pt x="12" y="82"/>
                  <a:pt x="12" y="82"/>
                  <a:pt x="12" y="82"/>
                </a:cubicBezTo>
                <a:cubicBezTo>
                  <a:pt x="12" y="82"/>
                  <a:pt x="12" y="82"/>
                  <a:pt x="12" y="82"/>
                </a:cubicBezTo>
                <a:cubicBezTo>
                  <a:pt x="10" y="82"/>
                  <a:pt x="8" y="81"/>
                  <a:pt x="7" y="79"/>
                </a:cubicBezTo>
                <a:cubicBezTo>
                  <a:pt x="5" y="77"/>
                  <a:pt x="4" y="74"/>
                  <a:pt x="4" y="71"/>
                </a:cubicBezTo>
                <a:cubicBezTo>
                  <a:pt x="4" y="68"/>
                  <a:pt x="5" y="65"/>
                  <a:pt x="7" y="63"/>
                </a:cubicBezTo>
                <a:cubicBezTo>
                  <a:pt x="8" y="62"/>
                  <a:pt x="9" y="60"/>
                  <a:pt x="12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98" y="60"/>
                  <a:pt x="98" y="60"/>
                  <a:pt x="98" y="60"/>
                </a:cubicBezTo>
                <a:cubicBezTo>
                  <a:pt x="98" y="60"/>
                  <a:pt x="99" y="60"/>
                  <a:pt x="99" y="59"/>
                </a:cubicBezTo>
                <a:cubicBezTo>
                  <a:pt x="100" y="58"/>
                  <a:pt x="100" y="57"/>
                  <a:pt x="99" y="57"/>
                </a:cubicBezTo>
                <a:cubicBezTo>
                  <a:pt x="66" y="25"/>
                  <a:pt x="66" y="25"/>
                  <a:pt x="66" y="25"/>
                </a:cubicBezTo>
                <a:cubicBezTo>
                  <a:pt x="64" y="23"/>
                  <a:pt x="63" y="20"/>
                  <a:pt x="63" y="17"/>
                </a:cubicBezTo>
                <a:cubicBezTo>
                  <a:pt x="63" y="14"/>
                  <a:pt x="64" y="11"/>
                  <a:pt x="66" y="9"/>
                </a:cubicBezTo>
                <a:cubicBezTo>
                  <a:pt x="71" y="5"/>
                  <a:pt x="78" y="4"/>
                  <a:pt x="82" y="9"/>
                </a:cubicBezTo>
                <a:cubicBezTo>
                  <a:pt x="145" y="71"/>
                  <a:pt x="145" y="71"/>
                  <a:pt x="145" y="71"/>
                </a:cubicBezTo>
                <a:lnTo>
                  <a:pt x="84" y="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7">
            <a:extLst>
              <a:ext uri="{FF2B5EF4-FFF2-40B4-BE49-F238E27FC236}">
                <a16:creationId xmlns:a16="http://schemas.microsoft.com/office/drawing/2014/main" id="{C11F6A8E-A1E7-B841-AE82-6E3B076594C5}"/>
              </a:ext>
            </a:extLst>
          </p:cNvPr>
          <p:cNvSpPr>
            <a:spLocks noEditPoints="1"/>
          </p:cNvSpPr>
          <p:nvPr/>
        </p:nvSpPr>
        <p:spPr bwMode="auto">
          <a:xfrm>
            <a:off x="8007316" y="3776336"/>
            <a:ext cx="419100" cy="723900"/>
          </a:xfrm>
          <a:custGeom>
            <a:avLst/>
            <a:gdLst>
              <a:gd name="T0" fmla="*/ 55 w 86"/>
              <a:gd name="T1" fmla="*/ 38 h 149"/>
              <a:gd name="T2" fmla="*/ 62 w 86"/>
              <a:gd name="T3" fmla="*/ 4 h 149"/>
              <a:gd name="T4" fmla="*/ 62 w 86"/>
              <a:gd name="T5" fmla="*/ 0 h 149"/>
              <a:gd name="T6" fmla="*/ 22 w 86"/>
              <a:gd name="T7" fmla="*/ 2 h 149"/>
              <a:gd name="T8" fmla="*/ 32 w 86"/>
              <a:gd name="T9" fmla="*/ 4 h 149"/>
              <a:gd name="T10" fmla="*/ 15 w 86"/>
              <a:gd name="T11" fmla="*/ 38 h 149"/>
              <a:gd name="T12" fmla="*/ 0 w 86"/>
              <a:gd name="T13" fmla="*/ 128 h 149"/>
              <a:gd name="T14" fmla="*/ 19 w 86"/>
              <a:gd name="T15" fmla="*/ 143 h 149"/>
              <a:gd name="T16" fmla="*/ 21 w 86"/>
              <a:gd name="T17" fmla="*/ 149 h 149"/>
              <a:gd name="T18" fmla="*/ 23 w 86"/>
              <a:gd name="T19" fmla="*/ 143 h 149"/>
              <a:gd name="T20" fmla="*/ 63 w 86"/>
              <a:gd name="T21" fmla="*/ 147 h 149"/>
              <a:gd name="T22" fmla="*/ 67 w 86"/>
              <a:gd name="T23" fmla="*/ 147 h 149"/>
              <a:gd name="T24" fmla="*/ 72 w 86"/>
              <a:gd name="T25" fmla="*/ 143 h 149"/>
              <a:gd name="T26" fmla="*/ 86 w 86"/>
              <a:gd name="T27" fmla="*/ 52 h 149"/>
              <a:gd name="T28" fmla="*/ 36 w 86"/>
              <a:gd name="T29" fmla="*/ 4 h 149"/>
              <a:gd name="T30" fmla="*/ 51 w 86"/>
              <a:gd name="T31" fmla="*/ 38 h 149"/>
              <a:gd name="T32" fmla="*/ 36 w 86"/>
              <a:gd name="T33" fmla="*/ 4 h 149"/>
              <a:gd name="T34" fmla="*/ 72 w 86"/>
              <a:gd name="T35" fmla="*/ 139 h 149"/>
              <a:gd name="T36" fmla="*/ 4 w 86"/>
              <a:gd name="T37" fmla="*/ 128 h 149"/>
              <a:gd name="T38" fmla="*/ 15 w 86"/>
              <a:gd name="T39" fmla="*/ 42 h 149"/>
              <a:gd name="T40" fmla="*/ 82 w 86"/>
              <a:gd name="T41" fmla="*/ 52 h 149"/>
              <a:gd name="T42" fmla="*/ 67 w 86"/>
              <a:gd name="T43" fmla="*/ 59 h 149"/>
              <a:gd name="T44" fmla="*/ 29 w 86"/>
              <a:gd name="T45" fmla="*/ 61 h 149"/>
              <a:gd name="T46" fmla="*/ 27 w 86"/>
              <a:gd name="T47" fmla="*/ 67 h 149"/>
              <a:gd name="T48" fmla="*/ 25 w 86"/>
              <a:gd name="T49" fmla="*/ 61 h 149"/>
              <a:gd name="T50" fmla="*/ 19 w 86"/>
              <a:gd name="T51" fmla="*/ 59 h 149"/>
              <a:gd name="T52" fmla="*/ 65 w 86"/>
              <a:gd name="T53" fmla="*/ 57 h 149"/>
              <a:gd name="T54" fmla="*/ 65 w 86"/>
              <a:gd name="T55" fmla="*/ 95 h 149"/>
              <a:gd name="T56" fmla="*/ 19 w 86"/>
              <a:gd name="T57" fmla="*/ 97 h 149"/>
              <a:gd name="T58" fmla="*/ 27 w 86"/>
              <a:gd name="T59" fmla="*/ 124 h 149"/>
              <a:gd name="T60" fmla="*/ 67 w 86"/>
              <a:gd name="T61" fmla="*/ 116 h 149"/>
              <a:gd name="T62" fmla="*/ 65 w 86"/>
              <a:gd name="T63" fmla="*/ 95 h 149"/>
              <a:gd name="T64" fmla="*/ 59 w 86"/>
              <a:gd name="T65" fmla="*/ 120 h 149"/>
              <a:gd name="T66" fmla="*/ 23 w 86"/>
              <a:gd name="T67" fmla="*/ 116 h 149"/>
              <a:gd name="T68" fmla="*/ 63 w 86"/>
              <a:gd name="T69" fmla="*/ 9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6" h="149">
                <a:moveTo>
                  <a:pt x="72" y="38"/>
                </a:moveTo>
                <a:cubicBezTo>
                  <a:pt x="55" y="38"/>
                  <a:pt x="55" y="38"/>
                  <a:pt x="55" y="38"/>
                </a:cubicBezTo>
                <a:cubicBezTo>
                  <a:pt x="55" y="4"/>
                  <a:pt x="55" y="4"/>
                  <a:pt x="55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63" y="4"/>
                  <a:pt x="64" y="3"/>
                  <a:pt x="64" y="2"/>
                </a:cubicBezTo>
                <a:cubicBezTo>
                  <a:pt x="64" y="0"/>
                  <a:pt x="63" y="0"/>
                  <a:pt x="6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2" y="0"/>
                  <a:pt x="22" y="2"/>
                </a:cubicBezTo>
                <a:cubicBezTo>
                  <a:pt x="22" y="3"/>
                  <a:pt x="23" y="4"/>
                  <a:pt x="24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38"/>
                  <a:pt x="32" y="38"/>
                  <a:pt x="32" y="38"/>
                </a:cubicBezTo>
                <a:cubicBezTo>
                  <a:pt x="15" y="38"/>
                  <a:pt x="15" y="38"/>
                  <a:pt x="15" y="38"/>
                </a:cubicBezTo>
                <a:cubicBezTo>
                  <a:pt x="7" y="38"/>
                  <a:pt x="0" y="44"/>
                  <a:pt x="0" y="52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6"/>
                  <a:pt x="7" y="143"/>
                  <a:pt x="15" y="143"/>
                </a:cubicBezTo>
                <a:cubicBezTo>
                  <a:pt x="19" y="143"/>
                  <a:pt x="19" y="143"/>
                  <a:pt x="19" y="143"/>
                </a:cubicBezTo>
                <a:cubicBezTo>
                  <a:pt x="19" y="147"/>
                  <a:pt x="19" y="147"/>
                  <a:pt x="19" y="147"/>
                </a:cubicBezTo>
                <a:cubicBezTo>
                  <a:pt x="19" y="148"/>
                  <a:pt x="20" y="149"/>
                  <a:pt x="21" y="149"/>
                </a:cubicBezTo>
                <a:cubicBezTo>
                  <a:pt x="22" y="149"/>
                  <a:pt x="23" y="148"/>
                  <a:pt x="23" y="147"/>
                </a:cubicBezTo>
                <a:cubicBezTo>
                  <a:pt x="23" y="143"/>
                  <a:pt x="23" y="143"/>
                  <a:pt x="23" y="143"/>
                </a:cubicBezTo>
                <a:cubicBezTo>
                  <a:pt x="63" y="143"/>
                  <a:pt x="63" y="143"/>
                  <a:pt x="63" y="143"/>
                </a:cubicBezTo>
                <a:cubicBezTo>
                  <a:pt x="63" y="147"/>
                  <a:pt x="63" y="147"/>
                  <a:pt x="63" y="147"/>
                </a:cubicBezTo>
                <a:cubicBezTo>
                  <a:pt x="63" y="148"/>
                  <a:pt x="64" y="149"/>
                  <a:pt x="65" y="149"/>
                </a:cubicBezTo>
                <a:cubicBezTo>
                  <a:pt x="67" y="149"/>
                  <a:pt x="67" y="148"/>
                  <a:pt x="67" y="147"/>
                </a:cubicBezTo>
                <a:cubicBezTo>
                  <a:pt x="67" y="143"/>
                  <a:pt x="67" y="143"/>
                  <a:pt x="67" y="143"/>
                </a:cubicBezTo>
                <a:cubicBezTo>
                  <a:pt x="72" y="143"/>
                  <a:pt x="72" y="143"/>
                  <a:pt x="72" y="143"/>
                </a:cubicBezTo>
                <a:cubicBezTo>
                  <a:pt x="80" y="143"/>
                  <a:pt x="86" y="136"/>
                  <a:pt x="86" y="128"/>
                </a:cubicBezTo>
                <a:cubicBezTo>
                  <a:pt x="86" y="52"/>
                  <a:pt x="86" y="52"/>
                  <a:pt x="86" y="52"/>
                </a:cubicBezTo>
                <a:cubicBezTo>
                  <a:pt x="86" y="44"/>
                  <a:pt x="80" y="38"/>
                  <a:pt x="72" y="38"/>
                </a:cubicBezTo>
                <a:close/>
                <a:moveTo>
                  <a:pt x="36" y="4"/>
                </a:moveTo>
                <a:cubicBezTo>
                  <a:pt x="51" y="4"/>
                  <a:pt x="51" y="4"/>
                  <a:pt x="51" y="4"/>
                </a:cubicBezTo>
                <a:cubicBezTo>
                  <a:pt x="51" y="38"/>
                  <a:pt x="51" y="38"/>
                  <a:pt x="51" y="38"/>
                </a:cubicBezTo>
                <a:cubicBezTo>
                  <a:pt x="36" y="38"/>
                  <a:pt x="36" y="38"/>
                  <a:pt x="36" y="38"/>
                </a:cubicBezTo>
                <a:lnTo>
                  <a:pt x="36" y="4"/>
                </a:lnTo>
                <a:close/>
                <a:moveTo>
                  <a:pt x="82" y="128"/>
                </a:moveTo>
                <a:cubicBezTo>
                  <a:pt x="82" y="134"/>
                  <a:pt x="78" y="139"/>
                  <a:pt x="72" y="139"/>
                </a:cubicBezTo>
                <a:cubicBezTo>
                  <a:pt x="15" y="139"/>
                  <a:pt x="15" y="139"/>
                  <a:pt x="15" y="139"/>
                </a:cubicBezTo>
                <a:cubicBezTo>
                  <a:pt x="9" y="139"/>
                  <a:pt x="4" y="134"/>
                  <a:pt x="4" y="128"/>
                </a:cubicBezTo>
                <a:cubicBezTo>
                  <a:pt x="4" y="52"/>
                  <a:pt x="4" y="52"/>
                  <a:pt x="4" y="52"/>
                </a:cubicBezTo>
                <a:cubicBezTo>
                  <a:pt x="4" y="46"/>
                  <a:pt x="9" y="42"/>
                  <a:pt x="15" y="42"/>
                </a:cubicBezTo>
                <a:cubicBezTo>
                  <a:pt x="72" y="42"/>
                  <a:pt x="72" y="42"/>
                  <a:pt x="72" y="42"/>
                </a:cubicBezTo>
                <a:cubicBezTo>
                  <a:pt x="78" y="42"/>
                  <a:pt x="82" y="46"/>
                  <a:pt x="82" y="52"/>
                </a:cubicBezTo>
                <a:lnTo>
                  <a:pt x="82" y="128"/>
                </a:lnTo>
                <a:close/>
                <a:moveTo>
                  <a:pt x="67" y="59"/>
                </a:moveTo>
                <a:cubicBezTo>
                  <a:pt x="67" y="60"/>
                  <a:pt x="67" y="61"/>
                  <a:pt x="65" y="61"/>
                </a:cubicBezTo>
                <a:cubicBezTo>
                  <a:pt x="29" y="61"/>
                  <a:pt x="29" y="61"/>
                  <a:pt x="29" y="61"/>
                </a:cubicBezTo>
                <a:cubicBezTo>
                  <a:pt x="29" y="65"/>
                  <a:pt x="29" y="65"/>
                  <a:pt x="29" y="65"/>
                </a:cubicBezTo>
                <a:cubicBezTo>
                  <a:pt x="29" y="66"/>
                  <a:pt x="29" y="67"/>
                  <a:pt x="27" y="67"/>
                </a:cubicBezTo>
                <a:cubicBezTo>
                  <a:pt x="26" y="67"/>
                  <a:pt x="25" y="66"/>
                  <a:pt x="25" y="65"/>
                </a:cubicBezTo>
                <a:cubicBezTo>
                  <a:pt x="25" y="61"/>
                  <a:pt x="25" y="61"/>
                  <a:pt x="25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20" y="61"/>
                  <a:pt x="19" y="60"/>
                  <a:pt x="19" y="59"/>
                </a:cubicBezTo>
                <a:cubicBezTo>
                  <a:pt x="19" y="57"/>
                  <a:pt x="20" y="57"/>
                  <a:pt x="21" y="57"/>
                </a:cubicBezTo>
                <a:cubicBezTo>
                  <a:pt x="65" y="57"/>
                  <a:pt x="65" y="57"/>
                  <a:pt x="65" y="57"/>
                </a:cubicBezTo>
                <a:cubicBezTo>
                  <a:pt x="67" y="57"/>
                  <a:pt x="67" y="57"/>
                  <a:pt x="67" y="59"/>
                </a:cubicBezTo>
                <a:close/>
                <a:moveTo>
                  <a:pt x="65" y="95"/>
                </a:moveTo>
                <a:cubicBezTo>
                  <a:pt x="21" y="95"/>
                  <a:pt x="21" y="95"/>
                  <a:pt x="21" y="95"/>
                </a:cubicBezTo>
                <a:cubicBezTo>
                  <a:pt x="20" y="95"/>
                  <a:pt x="19" y="95"/>
                  <a:pt x="19" y="97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19" y="120"/>
                  <a:pt x="23" y="124"/>
                  <a:pt x="27" y="124"/>
                </a:cubicBezTo>
                <a:cubicBezTo>
                  <a:pt x="59" y="124"/>
                  <a:pt x="59" y="124"/>
                  <a:pt x="59" y="124"/>
                </a:cubicBezTo>
                <a:cubicBezTo>
                  <a:pt x="64" y="124"/>
                  <a:pt x="67" y="120"/>
                  <a:pt x="67" y="116"/>
                </a:cubicBezTo>
                <a:cubicBezTo>
                  <a:pt x="67" y="97"/>
                  <a:pt x="67" y="97"/>
                  <a:pt x="67" y="97"/>
                </a:cubicBezTo>
                <a:cubicBezTo>
                  <a:pt x="67" y="95"/>
                  <a:pt x="67" y="95"/>
                  <a:pt x="65" y="95"/>
                </a:cubicBezTo>
                <a:close/>
                <a:moveTo>
                  <a:pt x="63" y="116"/>
                </a:moveTo>
                <a:cubicBezTo>
                  <a:pt x="63" y="118"/>
                  <a:pt x="62" y="120"/>
                  <a:pt x="59" y="120"/>
                </a:cubicBezTo>
                <a:cubicBezTo>
                  <a:pt x="27" y="120"/>
                  <a:pt x="27" y="120"/>
                  <a:pt x="27" y="120"/>
                </a:cubicBezTo>
                <a:cubicBezTo>
                  <a:pt x="25" y="120"/>
                  <a:pt x="23" y="118"/>
                  <a:pt x="23" y="116"/>
                </a:cubicBezTo>
                <a:cubicBezTo>
                  <a:pt x="23" y="99"/>
                  <a:pt x="23" y="99"/>
                  <a:pt x="23" y="99"/>
                </a:cubicBezTo>
                <a:cubicBezTo>
                  <a:pt x="63" y="99"/>
                  <a:pt x="63" y="99"/>
                  <a:pt x="63" y="99"/>
                </a:cubicBezTo>
                <a:lnTo>
                  <a:pt x="63" y="1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18">
            <a:extLst>
              <a:ext uri="{FF2B5EF4-FFF2-40B4-BE49-F238E27FC236}">
                <a16:creationId xmlns:a16="http://schemas.microsoft.com/office/drawing/2014/main" id="{733A4DDB-6D10-B747-9B86-6F6FE300947A}"/>
              </a:ext>
            </a:extLst>
          </p:cNvPr>
          <p:cNvSpPr>
            <a:spLocks noEditPoints="1"/>
          </p:cNvSpPr>
          <p:nvPr/>
        </p:nvSpPr>
        <p:spPr bwMode="auto">
          <a:xfrm>
            <a:off x="6677898" y="3985910"/>
            <a:ext cx="731838" cy="481013"/>
          </a:xfrm>
          <a:custGeom>
            <a:avLst/>
            <a:gdLst>
              <a:gd name="T0" fmla="*/ 135 w 150"/>
              <a:gd name="T1" fmla="*/ 32 h 99"/>
              <a:gd name="T2" fmla="*/ 105 w 150"/>
              <a:gd name="T3" fmla="*/ 32 h 99"/>
              <a:gd name="T4" fmla="*/ 74 w 150"/>
              <a:gd name="T5" fmla="*/ 1 h 99"/>
              <a:gd name="T6" fmla="*/ 72 w 150"/>
              <a:gd name="T7" fmla="*/ 0 h 99"/>
              <a:gd name="T8" fmla="*/ 47 w 150"/>
              <a:gd name="T9" fmla="*/ 0 h 99"/>
              <a:gd name="T10" fmla="*/ 45 w 150"/>
              <a:gd name="T11" fmla="*/ 1 h 99"/>
              <a:gd name="T12" fmla="*/ 45 w 150"/>
              <a:gd name="T13" fmla="*/ 4 h 99"/>
              <a:gd name="T14" fmla="*/ 74 w 150"/>
              <a:gd name="T15" fmla="*/ 32 h 99"/>
              <a:gd name="T16" fmla="*/ 41 w 150"/>
              <a:gd name="T17" fmla="*/ 32 h 99"/>
              <a:gd name="T18" fmla="*/ 29 w 150"/>
              <a:gd name="T19" fmla="*/ 20 h 99"/>
              <a:gd name="T20" fmla="*/ 28 w 150"/>
              <a:gd name="T21" fmla="*/ 19 h 99"/>
              <a:gd name="T22" fmla="*/ 2 w 150"/>
              <a:gd name="T23" fmla="*/ 19 h 99"/>
              <a:gd name="T24" fmla="*/ 1 w 150"/>
              <a:gd name="T25" fmla="*/ 20 h 99"/>
              <a:gd name="T26" fmla="*/ 1 w 150"/>
              <a:gd name="T27" fmla="*/ 22 h 99"/>
              <a:gd name="T28" fmla="*/ 20 w 150"/>
              <a:gd name="T29" fmla="*/ 60 h 99"/>
              <a:gd name="T30" fmla="*/ 21 w 150"/>
              <a:gd name="T31" fmla="*/ 61 h 99"/>
              <a:gd name="T32" fmla="*/ 67 w 150"/>
              <a:gd name="T33" fmla="*/ 61 h 99"/>
              <a:gd name="T34" fmla="*/ 33 w 150"/>
              <a:gd name="T35" fmla="*/ 96 h 99"/>
              <a:gd name="T36" fmla="*/ 32 w 150"/>
              <a:gd name="T37" fmla="*/ 98 h 99"/>
              <a:gd name="T38" fmla="*/ 34 w 150"/>
              <a:gd name="T39" fmla="*/ 99 h 99"/>
              <a:gd name="T40" fmla="*/ 66 w 150"/>
              <a:gd name="T41" fmla="*/ 99 h 99"/>
              <a:gd name="T42" fmla="*/ 67 w 150"/>
              <a:gd name="T43" fmla="*/ 99 h 99"/>
              <a:gd name="T44" fmla="*/ 105 w 150"/>
              <a:gd name="T45" fmla="*/ 61 h 99"/>
              <a:gd name="T46" fmla="*/ 135 w 150"/>
              <a:gd name="T47" fmla="*/ 61 h 99"/>
              <a:gd name="T48" fmla="*/ 150 w 150"/>
              <a:gd name="T49" fmla="*/ 46 h 99"/>
              <a:gd name="T50" fmla="*/ 135 w 150"/>
              <a:gd name="T51" fmla="*/ 32 h 99"/>
              <a:gd name="T52" fmla="*/ 52 w 150"/>
              <a:gd name="T53" fmla="*/ 4 h 99"/>
              <a:gd name="T54" fmla="*/ 71 w 150"/>
              <a:gd name="T55" fmla="*/ 4 h 99"/>
              <a:gd name="T56" fmla="*/ 99 w 150"/>
              <a:gd name="T57" fmla="*/ 32 h 99"/>
              <a:gd name="T58" fmla="*/ 79 w 150"/>
              <a:gd name="T59" fmla="*/ 32 h 99"/>
              <a:gd name="T60" fmla="*/ 52 w 150"/>
              <a:gd name="T61" fmla="*/ 4 h 99"/>
              <a:gd name="T62" fmla="*/ 135 w 150"/>
              <a:gd name="T63" fmla="*/ 57 h 99"/>
              <a:gd name="T64" fmla="*/ 104 w 150"/>
              <a:gd name="T65" fmla="*/ 57 h 99"/>
              <a:gd name="T66" fmla="*/ 102 w 150"/>
              <a:gd name="T67" fmla="*/ 58 h 99"/>
              <a:gd name="T68" fmla="*/ 65 w 150"/>
              <a:gd name="T69" fmla="*/ 95 h 99"/>
              <a:gd name="T70" fmla="*/ 39 w 150"/>
              <a:gd name="T71" fmla="*/ 95 h 99"/>
              <a:gd name="T72" fmla="*/ 74 w 150"/>
              <a:gd name="T73" fmla="*/ 61 h 99"/>
              <a:gd name="T74" fmla="*/ 74 w 150"/>
              <a:gd name="T75" fmla="*/ 58 h 99"/>
              <a:gd name="T76" fmla="*/ 72 w 150"/>
              <a:gd name="T77" fmla="*/ 57 h 99"/>
              <a:gd name="T78" fmla="*/ 23 w 150"/>
              <a:gd name="T79" fmla="*/ 57 h 99"/>
              <a:gd name="T80" fmla="*/ 6 w 150"/>
              <a:gd name="T81" fmla="*/ 23 h 99"/>
              <a:gd name="T82" fmla="*/ 27 w 150"/>
              <a:gd name="T83" fmla="*/ 23 h 99"/>
              <a:gd name="T84" fmla="*/ 39 w 150"/>
              <a:gd name="T85" fmla="*/ 35 h 99"/>
              <a:gd name="T86" fmla="*/ 40 w 150"/>
              <a:gd name="T87" fmla="*/ 36 h 99"/>
              <a:gd name="T88" fmla="*/ 135 w 150"/>
              <a:gd name="T89" fmla="*/ 36 h 99"/>
              <a:gd name="T90" fmla="*/ 146 w 150"/>
              <a:gd name="T91" fmla="*/ 46 h 99"/>
              <a:gd name="T92" fmla="*/ 135 w 150"/>
              <a:gd name="T93" fmla="*/ 5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50" h="99">
                <a:moveTo>
                  <a:pt x="135" y="32"/>
                </a:moveTo>
                <a:cubicBezTo>
                  <a:pt x="105" y="32"/>
                  <a:pt x="105" y="32"/>
                  <a:pt x="105" y="32"/>
                </a:cubicBezTo>
                <a:cubicBezTo>
                  <a:pt x="74" y="1"/>
                  <a:pt x="74" y="1"/>
                  <a:pt x="74" y="1"/>
                </a:cubicBezTo>
                <a:cubicBezTo>
                  <a:pt x="73" y="0"/>
                  <a:pt x="73" y="0"/>
                  <a:pt x="72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1"/>
                  <a:pt x="45" y="1"/>
                </a:cubicBezTo>
                <a:cubicBezTo>
                  <a:pt x="45" y="2"/>
                  <a:pt x="45" y="3"/>
                  <a:pt x="45" y="4"/>
                </a:cubicBezTo>
                <a:cubicBezTo>
                  <a:pt x="74" y="32"/>
                  <a:pt x="74" y="32"/>
                  <a:pt x="74" y="32"/>
                </a:cubicBezTo>
                <a:cubicBezTo>
                  <a:pt x="41" y="32"/>
                  <a:pt x="41" y="32"/>
                  <a:pt x="41" y="32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19"/>
                  <a:pt x="28" y="19"/>
                  <a:pt x="28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2" y="19"/>
                  <a:pt x="1" y="19"/>
                  <a:pt x="1" y="20"/>
                </a:cubicBezTo>
                <a:cubicBezTo>
                  <a:pt x="0" y="21"/>
                  <a:pt x="0" y="21"/>
                  <a:pt x="1" y="22"/>
                </a:cubicBezTo>
                <a:cubicBezTo>
                  <a:pt x="20" y="60"/>
                  <a:pt x="20" y="60"/>
                  <a:pt x="20" y="60"/>
                </a:cubicBezTo>
                <a:cubicBezTo>
                  <a:pt x="20" y="61"/>
                  <a:pt x="21" y="61"/>
                  <a:pt x="21" y="61"/>
                </a:cubicBezTo>
                <a:cubicBezTo>
                  <a:pt x="67" y="61"/>
                  <a:pt x="67" y="61"/>
                  <a:pt x="67" y="61"/>
                </a:cubicBezTo>
                <a:cubicBezTo>
                  <a:pt x="33" y="96"/>
                  <a:pt x="33" y="96"/>
                  <a:pt x="33" y="96"/>
                </a:cubicBezTo>
                <a:cubicBezTo>
                  <a:pt x="32" y="96"/>
                  <a:pt x="32" y="97"/>
                  <a:pt x="32" y="98"/>
                </a:cubicBezTo>
                <a:cubicBezTo>
                  <a:pt x="33" y="99"/>
                  <a:pt x="33" y="99"/>
                  <a:pt x="34" y="99"/>
                </a:cubicBezTo>
                <a:cubicBezTo>
                  <a:pt x="66" y="99"/>
                  <a:pt x="66" y="99"/>
                  <a:pt x="66" y="99"/>
                </a:cubicBezTo>
                <a:cubicBezTo>
                  <a:pt x="66" y="99"/>
                  <a:pt x="67" y="99"/>
                  <a:pt x="67" y="99"/>
                </a:cubicBezTo>
                <a:cubicBezTo>
                  <a:pt x="105" y="61"/>
                  <a:pt x="105" y="61"/>
                  <a:pt x="105" y="61"/>
                </a:cubicBezTo>
                <a:cubicBezTo>
                  <a:pt x="135" y="61"/>
                  <a:pt x="135" y="61"/>
                  <a:pt x="135" y="61"/>
                </a:cubicBezTo>
                <a:cubicBezTo>
                  <a:pt x="144" y="61"/>
                  <a:pt x="150" y="55"/>
                  <a:pt x="150" y="46"/>
                </a:cubicBezTo>
                <a:cubicBezTo>
                  <a:pt x="150" y="38"/>
                  <a:pt x="144" y="32"/>
                  <a:pt x="135" y="32"/>
                </a:cubicBezTo>
                <a:close/>
                <a:moveTo>
                  <a:pt x="52" y="4"/>
                </a:moveTo>
                <a:cubicBezTo>
                  <a:pt x="71" y="4"/>
                  <a:pt x="71" y="4"/>
                  <a:pt x="71" y="4"/>
                </a:cubicBezTo>
                <a:cubicBezTo>
                  <a:pt x="99" y="32"/>
                  <a:pt x="99" y="32"/>
                  <a:pt x="99" y="32"/>
                </a:cubicBezTo>
                <a:cubicBezTo>
                  <a:pt x="79" y="32"/>
                  <a:pt x="79" y="32"/>
                  <a:pt x="79" y="32"/>
                </a:cubicBezTo>
                <a:lnTo>
                  <a:pt x="52" y="4"/>
                </a:lnTo>
                <a:close/>
                <a:moveTo>
                  <a:pt x="135" y="57"/>
                </a:moveTo>
                <a:cubicBezTo>
                  <a:pt x="104" y="57"/>
                  <a:pt x="104" y="57"/>
                  <a:pt x="104" y="57"/>
                </a:cubicBezTo>
                <a:cubicBezTo>
                  <a:pt x="103" y="57"/>
                  <a:pt x="103" y="57"/>
                  <a:pt x="102" y="58"/>
                </a:cubicBezTo>
                <a:cubicBezTo>
                  <a:pt x="65" y="95"/>
                  <a:pt x="65" y="95"/>
                  <a:pt x="65" y="95"/>
                </a:cubicBezTo>
                <a:cubicBezTo>
                  <a:pt x="39" y="95"/>
                  <a:pt x="39" y="95"/>
                  <a:pt x="39" y="95"/>
                </a:cubicBezTo>
                <a:cubicBezTo>
                  <a:pt x="74" y="61"/>
                  <a:pt x="74" y="61"/>
                  <a:pt x="74" y="61"/>
                </a:cubicBezTo>
                <a:cubicBezTo>
                  <a:pt x="74" y="60"/>
                  <a:pt x="74" y="59"/>
                  <a:pt x="74" y="58"/>
                </a:cubicBezTo>
                <a:cubicBezTo>
                  <a:pt x="74" y="58"/>
                  <a:pt x="73" y="57"/>
                  <a:pt x="72" y="57"/>
                </a:cubicBezTo>
                <a:cubicBezTo>
                  <a:pt x="23" y="57"/>
                  <a:pt x="23" y="57"/>
                  <a:pt x="23" y="57"/>
                </a:cubicBezTo>
                <a:cubicBezTo>
                  <a:pt x="6" y="23"/>
                  <a:pt x="6" y="23"/>
                  <a:pt x="6" y="23"/>
                </a:cubicBezTo>
                <a:cubicBezTo>
                  <a:pt x="27" y="23"/>
                  <a:pt x="27" y="23"/>
                  <a:pt x="27" y="23"/>
                </a:cubicBezTo>
                <a:cubicBezTo>
                  <a:pt x="39" y="35"/>
                  <a:pt x="39" y="35"/>
                  <a:pt x="39" y="35"/>
                </a:cubicBezTo>
                <a:cubicBezTo>
                  <a:pt x="39" y="36"/>
                  <a:pt x="40" y="36"/>
                  <a:pt x="40" y="36"/>
                </a:cubicBezTo>
                <a:cubicBezTo>
                  <a:pt x="135" y="36"/>
                  <a:pt x="135" y="36"/>
                  <a:pt x="135" y="36"/>
                </a:cubicBezTo>
                <a:cubicBezTo>
                  <a:pt x="141" y="36"/>
                  <a:pt x="146" y="41"/>
                  <a:pt x="146" y="46"/>
                </a:cubicBezTo>
                <a:cubicBezTo>
                  <a:pt x="146" y="52"/>
                  <a:pt x="141" y="57"/>
                  <a:pt x="135" y="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Freeform 19">
            <a:extLst>
              <a:ext uri="{FF2B5EF4-FFF2-40B4-BE49-F238E27FC236}">
                <a16:creationId xmlns:a16="http://schemas.microsoft.com/office/drawing/2014/main" id="{B9C1A4E7-E97E-AF4E-A5D2-A33E2BD0696E}"/>
              </a:ext>
            </a:extLst>
          </p:cNvPr>
          <p:cNvSpPr>
            <a:spLocks noEditPoints="1"/>
          </p:cNvSpPr>
          <p:nvPr/>
        </p:nvSpPr>
        <p:spPr bwMode="auto">
          <a:xfrm>
            <a:off x="926207" y="3958546"/>
            <a:ext cx="715963" cy="641350"/>
          </a:xfrm>
          <a:custGeom>
            <a:avLst/>
            <a:gdLst>
              <a:gd name="T0" fmla="*/ 95 w 147"/>
              <a:gd name="T1" fmla="*/ 22 h 132"/>
              <a:gd name="T2" fmla="*/ 124 w 147"/>
              <a:gd name="T3" fmla="*/ 9 h 132"/>
              <a:gd name="T4" fmla="*/ 89 w 147"/>
              <a:gd name="T5" fmla="*/ 6 h 132"/>
              <a:gd name="T6" fmla="*/ 61 w 147"/>
              <a:gd name="T7" fmla="*/ 6 h 132"/>
              <a:gd name="T8" fmla="*/ 25 w 147"/>
              <a:gd name="T9" fmla="*/ 9 h 132"/>
              <a:gd name="T10" fmla="*/ 54 w 147"/>
              <a:gd name="T11" fmla="*/ 22 h 132"/>
              <a:gd name="T12" fmla="*/ 3 w 147"/>
              <a:gd name="T13" fmla="*/ 50 h 132"/>
              <a:gd name="T14" fmla="*/ 22 w 147"/>
              <a:gd name="T15" fmla="*/ 52 h 132"/>
              <a:gd name="T16" fmla="*/ 36 w 147"/>
              <a:gd name="T17" fmla="*/ 101 h 132"/>
              <a:gd name="T18" fmla="*/ 2 w 147"/>
              <a:gd name="T19" fmla="*/ 132 h 132"/>
              <a:gd name="T20" fmla="*/ 118 w 147"/>
              <a:gd name="T21" fmla="*/ 130 h 132"/>
              <a:gd name="T22" fmla="*/ 74 w 147"/>
              <a:gd name="T23" fmla="*/ 100 h 132"/>
              <a:gd name="T24" fmla="*/ 119 w 147"/>
              <a:gd name="T25" fmla="*/ 52 h 132"/>
              <a:gd name="T26" fmla="*/ 145 w 147"/>
              <a:gd name="T27" fmla="*/ 51 h 132"/>
              <a:gd name="T28" fmla="*/ 147 w 147"/>
              <a:gd name="T29" fmla="*/ 48 h 132"/>
              <a:gd name="T30" fmla="*/ 104 w 147"/>
              <a:gd name="T31" fmla="*/ 6 h 132"/>
              <a:gd name="T32" fmla="*/ 77 w 147"/>
              <a:gd name="T33" fmla="*/ 25 h 132"/>
              <a:gd name="T34" fmla="*/ 59 w 147"/>
              <a:gd name="T35" fmla="*/ 9 h 132"/>
              <a:gd name="T36" fmla="*/ 32 w 147"/>
              <a:gd name="T37" fmla="*/ 9 h 132"/>
              <a:gd name="T38" fmla="*/ 8 w 147"/>
              <a:gd name="T39" fmla="*/ 47 h 132"/>
              <a:gd name="T40" fmla="*/ 73 w 147"/>
              <a:gd name="T41" fmla="*/ 34 h 132"/>
              <a:gd name="T42" fmla="*/ 113 w 147"/>
              <a:gd name="T43" fmla="*/ 128 h 132"/>
              <a:gd name="T44" fmla="*/ 59 w 147"/>
              <a:gd name="T45" fmla="*/ 103 h 132"/>
              <a:gd name="T46" fmla="*/ 59 w 147"/>
              <a:gd name="T47" fmla="*/ 99 h 132"/>
              <a:gd name="T48" fmla="*/ 73 w 147"/>
              <a:gd name="T49" fmla="*/ 43 h 132"/>
              <a:gd name="T50" fmla="*/ 65 w 147"/>
              <a:gd name="T51" fmla="*/ 74 h 132"/>
              <a:gd name="T52" fmla="*/ 65 w 147"/>
              <a:gd name="T53" fmla="*/ 78 h 132"/>
              <a:gd name="T54" fmla="*/ 71 w 147"/>
              <a:gd name="T55" fmla="*/ 86 h 132"/>
              <a:gd name="T56" fmla="*/ 60 w 147"/>
              <a:gd name="T57" fmla="*/ 88 h 132"/>
              <a:gd name="T58" fmla="*/ 70 w 147"/>
              <a:gd name="T59" fmla="*/ 90 h 132"/>
              <a:gd name="T60" fmla="*/ 59 w 147"/>
              <a:gd name="T61" fmla="*/ 99 h 132"/>
              <a:gd name="T62" fmla="*/ 77 w 147"/>
              <a:gd name="T63" fmla="*/ 34 h 132"/>
              <a:gd name="T64" fmla="*/ 142 w 147"/>
              <a:gd name="T65" fmla="*/ 47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7" h="132">
                <a:moveTo>
                  <a:pt x="147" y="48"/>
                </a:moveTo>
                <a:cubicBezTo>
                  <a:pt x="138" y="27"/>
                  <a:pt x="115" y="21"/>
                  <a:pt x="95" y="22"/>
                </a:cubicBezTo>
                <a:cubicBezTo>
                  <a:pt x="123" y="11"/>
                  <a:pt x="123" y="11"/>
                  <a:pt x="123" y="11"/>
                </a:cubicBezTo>
                <a:cubicBezTo>
                  <a:pt x="124" y="11"/>
                  <a:pt x="124" y="10"/>
                  <a:pt x="124" y="9"/>
                </a:cubicBezTo>
                <a:cubicBezTo>
                  <a:pt x="124" y="9"/>
                  <a:pt x="124" y="8"/>
                  <a:pt x="124" y="8"/>
                </a:cubicBezTo>
                <a:cubicBezTo>
                  <a:pt x="113" y="0"/>
                  <a:pt x="100" y="0"/>
                  <a:pt x="89" y="6"/>
                </a:cubicBezTo>
                <a:cubicBezTo>
                  <a:pt x="82" y="9"/>
                  <a:pt x="77" y="14"/>
                  <a:pt x="75" y="20"/>
                </a:cubicBezTo>
                <a:cubicBezTo>
                  <a:pt x="72" y="14"/>
                  <a:pt x="67" y="9"/>
                  <a:pt x="61" y="6"/>
                </a:cubicBezTo>
                <a:cubicBezTo>
                  <a:pt x="50" y="0"/>
                  <a:pt x="37" y="0"/>
                  <a:pt x="26" y="8"/>
                </a:cubicBezTo>
                <a:cubicBezTo>
                  <a:pt x="26" y="8"/>
                  <a:pt x="25" y="9"/>
                  <a:pt x="25" y="9"/>
                </a:cubicBezTo>
                <a:cubicBezTo>
                  <a:pt x="25" y="10"/>
                  <a:pt x="26" y="11"/>
                  <a:pt x="27" y="11"/>
                </a:cubicBezTo>
                <a:cubicBezTo>
                  <a:pt x="54" y="22"/>
                  <a:pt x="54" y="22"/>
                  <a:pt x="54" y="22"/>
                </a:cubicBezTo>
                <a:cubicBezTo>
                  <a:pt x="35" y="21"/>
                  <a:pt x="12" y="27"/>
                  <a:pt x="3" y="48"/>
                </a:cubicBezTo>
                <a:cubicBezTo>
                  <a:pt x="3" y="49"/>
                  <a:pt x="3" y="50"/>
                  <a:pt x="3" y="50"/>
                </a:cubicBezTo>
                <a:cubicBezTo>
                  <a:pt x="4" y="51"/>
                  <a:pt x="4" y="51"/>
                  <a:pt x="5" y="51"/>
                </a:cubicBezTo>
                <a:cubicBezTo>
                  <a:pt x="11" y="51"/>
                  <a:pt x="16" y="52"/>
                  <a:pt x="22" y="52"/>
                </a:cubicBezTo>
                <a:cubicBezTo>
                  <a:pt x="39" y="52"/>
                  <a:pt x="54" y="49"/>
                  <a:pt x="69" y="41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17" y="105"/>
                  <a:pt x="0" y="113"/>
                  <a:pt x="0" y="130"/>
                </a:cubicBezTo>
                <a:cubicBezTo>
                  <a:pt x="0" y="131"/>
                  <a:pt x="1" y="132"/>
                  <a:pt x="2" y="132"/>
                </a:cubicBezTo>
                <a:cubicBezTo>
                  <a:pt x="116" y="132"/>
                  <a:pt x="116" y="132"/>
                  <a:pt x="116" y="132"/>
                </a:cubicBezTo>
                <a:cubicBezTo>
                  <a:pt x="117" y="132"/>
                  <a:pt x="118" y="131"/>
                  <a:pt x="118" y="130"/>
                </a:cubicBezTo>
                <a:cubicBezTo>
                  <a:pt x="118" y="119"/>
                  <a:pt x="110" y="110"/>
                  <a:pt x="97" y="105"/>
                </a:cubicBezTo>
                <a:cubicBezTo>
                  <a:pt x="89" y="102"/>
                  <a:pt x="81" y="101"/>
                  <a:pt x="74" y="100"/>
                </a:cubicBezTo>
                <a:cubicBezTo>
                  <a:pt x="77" y="39"/>
                  <a:pt x="77" y="39"/>
                  <a:pt x="77" y="39"/>
                </a:cubicBezTo>
                <a:cubicBezTo>
                  <a:pt x="88" y="50"/>
                  <a:pt x="103" y="52"/>
                  <a:pt x="119" y="52"/>
                </a:cubicBezTo>
                <a:cubicBezTo>
                  <a:pt x="126" y="52"/>
                  <a:pt x="133" y="52"/>
                  <a:pt x="139" y="51"/>
                </a:cubicBezTo>
                <a:cubicBezTo>
                  <a:pt x="141" y="51"/>
                  <a:pt x="143" y="51"/>
                  <a:pt x="145" y="51"/>
                </a:cubicBezTo>
                <a:cubicBezTo>
                  <a:pt x="146" y="51"/>
                  <a:pt x="146" y="51"/>
                  <a:pt x="147" y="50"/>
                </a:cubicBezTo>
                <a:cubicBezTo>
                  <a:pt x="147" y="50"/>
                  <a:pt x="147" y="49"/>
                  <a:pt x="147" y="48"/>
                </a:cubicBezTo>
                <a:close/>
                <a:moveTo>
                  <a:pt x="91" y="9"/>
                </a:moveTo>
                <a:cubicBezTo>
                  <a:pt x="95" y="7"/>
                  <a:pt x="100" y="6"/>
                  <a:pt x="104" y="6"/>
                </a:cubicBezTo>
                <a:cubicBezTo>
                  <a:pt x="109" y="6"/>
                  <a:pt x="114" y="7"/>
                  <a:pt x="118" y="9"/>
                </a:cubicBezTo>
                <a:cubicBezTo>
                  <a:pt x="77" y="25"/>
                  <a:pt x="77" y="25"/>
                  <a:pt x="77" y="25"/>
                </a:cubicBezTo>
                <a:cubicBezTo>
                  <a:pt x="79" y="19"/>
                  <a:pt x="84" y="13"/>
                  <a:pt x="91" y="9"/>
                </a:cubicBezTo>
                <a:close/>
                <a:moveTo>
                  <a:pt x="59" y="9"/>
                </a:moveTo>
                <a:cubicBezTo>
                  <a:pt x="66" y="13"/>
                  <a:pt x="71" y="19"/>
                  <a:pt x="73" y="25"/>
                </a:cubicBezTo>
                <a:cubicBezTo>
                  <a:pt x="32" y="9"/>
                  <a:pt x="32" y="9"/>
                  <a:pt x="32" y="9"/>
                </a:cubicBezTo>
                <a:cubicBezTo>
                  <a:pt x="41" y="4"/>
                  <a:pt x="50" y="4"/>
                  <a:pt x="59" y="9"/>
                </a:cubicBezTo>
                <a:close/>
                <a:moveTo>
                  <a:pt x="8" y="47"/>
                </a:moveTo>
                <a:cubicBezTo>
                  <a:pt x="22" y="21"/>
                  <a:pt x="59" y="25"/>
                  <a:pt x="73" y="30"/>
                </a:cubicBezTo>
                <a:cubicBezTo>
                  <a:pt x="73" y="34"/>
                  <a:pt x="73" y="34"/>
                  <a:pt x="73" y="34"/>
                </a:cubicBezTo>
                <a:cubicBezTo>
                  <a:pt x="53" y="48"/>
                  <a:pt x="32" y="48"/>
                  <a:pt x="8" y="47"/>
                </a:cubicBezTo>
                <a:close/>
                <a:moveTo>
                  <a:pt x="113" y="128"/>
                </a:moveTo>
                <a:cubicBezTo>
                  <a:pt x="4" y="128"/>
                  <a:pt x="4" y="128"/>
                  <a:pt x="4" y="128"/>
                </a:cubicBezTo>
                <a:cubicBezTo>
                  <a:pt x="6" y="110"/>
                  <a:pt x="34" y="103"/>
                  <a:pt x="59" y="103"/>
                </a:cubicBezTo>
                <a:cubicBezTo>
                  <a:pt x="83" y="103"/>
                  <a:pt x="111" y="110"/>
                  <a:pt x="113" y="128"/>
                </a:cubicBezTo>
                <a:close/>
                <a:moveTo>
                  <a:pt x="59" y="99"/>
                </a:moveTo>
                <a:cubicBezTo>
                  <a:pt x="53" y="99"/>
                  <a:pt x="47" y="99"/>
                  <a:pt x="41" y="100"/>
                </a:cubicBezTo>
                <a:cubicBezTo>
                  <a:pt x="73" y="43"/>
                  <a:pt x="73" y="43"/>
                  <a:pt x="73" y="43"/>
                </a:cubicBezTo>
                <a:cubicBezTo>
                  <a:pt x="71" y="74"/>
                  <a:pt x="71" y="74"/>
                  <a:pt x="71" y="74"/>
                </a:cubicBezTo>
                <a:cubicBezTo>
                  <a:pt x="65" y="74"/>
                  <a:pt x="65" y="74"/>
                  <a:pt x="65" y="74"/>
                </a:cubicBezTo>
                <a:cubicBezTo>
                  <a:pt x="64" y="74"/>
                  <a:pt x="63" y="75"/>
                  <a:pt x="63" y="76"/>
                </a:cubicBezTo>
                <a:cubicBezTo>
                  <a:pt x="63" y="77"/>
                  <a:pt x="64" y="78"/>
                  <a:pt x="65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86"/>
                  <a:pt x="71" y="86"/>
                  <a:pt x="71" y="86"/>
                </a:cubicBezTo>
                <a:cubicBezTo>
                  <a:pt x="62" y="86"/>
                  <a:pt x="62" y="86"/>
                  <a:pt x="62" y="86"/>
                </a:cubicBezTo>
                <a:cubicBezTo>
                  <a:pt x="61" y="86"/>
                  <a:pt x="60" y="87"/>
                  <a:pt x="60" y="88"/>
                </a:cubicBezTo>
                <a:cubicBezTo>
                  <a:pt x="60" y="90"/>
                  <a:pt x="61" y="90"/>
                  <a:pt x="62" y="90"/>
                </a:cubicBezTo>
                <a:cubicBezTo>
                  <a:pt x="70" y="90"/>
                  <a:pt x="70" y="90"/>
                  <a:pt x="70" y="90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66" y="99"/>
                  <a:pt x="62" y="99"/>
                  <a:pt x="59" y="99"/>
                </a:cubicBezTo>
                <a:close/>
                <a:moveTo>
                  <a:pt x="139" y="47"/>
                </a:moveTo>
                <a:cubicBezTo>
                  <a:pt x="116" y="49"/>
                  <a:pt x="91" y="50"/>
                  <a:pt x="77" y="34"/>
                </a:cubicBezTo>
                <a:cubicBezTo>
                  <a:pt x="77" y="30"/>
                  <a:pt x="77" y="30"/>
                  <a:pt x="77" y="30"/>
                </a:cubicBezTo>
                <a:cubicBezTo>
                  <a:pt x="91" y="25"/>
                  <a:pt x="128" y="21"/>
                  <a:pt x="142" y="47"/>
                </a:cubicBezTo>
                <a:cubicBezTo>
                  <a:pt x="141" y="47"/>
                  <a:pt x="140" y="47"/>
                  <a:pt x="139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19">
            <a:extLst>
              <a:ext uri="{FF2B5EF4-FFF2-40B4-BE49-F238E27FC236}">
                <a16:creationId xmlns:a16="http://schemas.microsoft.com/office/drawing/2014/main" id="{862A00A3-089C-42CF-8759-F64D5DB90FBF}"/>
              </a:ext>
            </a:extLst>
          </p:cNvPr>
          <p:cNvSpPr>
            <a:spLocks noEditPoints="1"/>
          </p:cNvSpPr>
          <p:nvPr/>
        </p:nvSpPr>
        <p:spPr bwMode="auto">
          <a:xfrm>
            <a:off x="7827538" y="5038445"/>
            <a:ext cx="761009" cy="759336"/>
          </a:xfrm>
          <a:custGeom>
            <a:avLst/>
            <a:gdLst>
              <a:gd name="T0" fmla="*/ 150 w 151"/>
              <a:gd name="T1" fmla="*/ 46 h 151"/>
              <a:gd name="T2" fmla="*/ 106 w 151"/>
              <a:gd name="T3" fmla="*/ 1 h 151"/>
              <a:gd name="T4" fmla="*/ 103 w 151"/>
              <a:gd name="T5" fmla="*/ 0 h 151"/>
              <a:gd name="T6" fmla="*/ 102 w 151"/>
              <a:gd name="T7" fmla="*/ 1 h 151"/>
              <a:gd name="T8" fmla="*/ 88 w 151"/>
              <a:gd name="T9" fmla="*/ 15 h 151"/>
              <a:gd name="T10" fmla="*/ 88 w 151"/>
              <a:gd name="T11" fmla="*/ 15 h 151"/>
              <a:gd name="T12" fmla="*/ 88 w 151"/>
              <a:gd name="T13" fmla="*/ 17 h 151"/>
              <a:gd name="T14" fmla="*/ 89 w 151"/>
              <a:gd name="T15" fmla="*/ 17 h 151"/>
              <a:gd name="T16" fmla="*/ 89 w 151"/>
              <a:gd name="T17" fmla="*/ 17 h 151"/>
              <a:gd name="T18" fmla="*/ 94 w 151"/>
              <a:gd name="T19" fmla="*/ 22 h 151"/>
              <a:gd name="T20" fmla="*/ 64 w 151"/>
              <a:gd name="T21" fmla="*/ 51 h 151"/>
              <a:gd name="T22" fmla="*/ 40 w 151"/>
              <a:gd name="T23" fmla="*/ 51 h 151"/>
              <a:gd name="T24" fmla="*/ 39 w 151"/>
              <a:gd name="T25" fmla="*/ 51 h 151"/>
              <a:gd name="T26" fmla="*/ 38 w 151"/>
              <a:gd name="T27" fmla="*/ 52 h 151"/>
              <a:gd name="T28" fmla="*/ 38 w 151"/>
              <a:gd name="T29" fmla="*/ 52 h 151"/>
              <a:gd name="T30" fmla="*/ 29 w 151"/>
              <a:gd name="T31" fmla="*/ 61 h 151"/>
              <a:gd name="T32" fmla="*/ 29 w 151"/>
              <a:gd name="T33" fmla="*/ 65 h 151"/>
              <a:gd name="T34" fmla="*/ 56 w 151"/>
              <a:gd name="T35" fmla="*/ 91 h 151"/>
              <a:gd name="T36" fmla="*/ 0 w 151"/>
              <a:gd name="T37" fmla="*/ 147 h 151"/>
              <a:gd name="T38" fmla="*/ 0 w 151"/>
              <a:gd name="T39" fmla="*/ 147 h 151"/>
              <a:gd name="T40" fmla="*/ 0 w 151"/>
              <a:gd name="T41" fmla="*/ 151 h 151"/>
              <a:gd name="T42" fmla="*/ 4 w 151"/>
              <a:gd name="T43" fmla="*/ 151 h 151"/>
              <a:gd name="T44" fmla="*/ 59 w 151"/>
              <a:gd name="T45" fmla="*/ 95 h 151"/>
              <a:gd name="T46" fmla="*/ 86 w 151"/>
              <a:gd name="T47" fmla="*/ 121 h 151"/>
              <a:gd name="T48" fmla="*/ 87 w 151"/>
              <a:gd name="T49" fmla="*/ 123 h 151"/>
              <a:gd name="T50" fmla="*/ 90 w 151"/>
              <a:gd name="T51" fmla="*/ 122 h 151"/>
              <a:gd name="T52" fmla="*/ 99 w 151"/>
              <a:gd name="T53" fmla="*/ 113 h 151"/>
              <a:gd name="T54" fmla="*/ 100 w 151"/>
              <a:gd name="T55" fmla="*/ 110 h 151"/>
              <a:gd name="T56" fmla="*/ 100 w 151"/>
              <a:gd name="T57" fmla="*/ 86 h 151"/>
              <a:gd name="T58" fmla="*/ 128 w 151"/>
              <a:gd name="T59" fmla="*/ 57 h 151"/>
              <a:gd name="T60" fmla="*/ 133 w 151"/>
              <a:gd name="T61" fmla="*/ 62 h 151"/>
              <a:gd name="T62" fmla="*/ 137 w 151"/>
              <a:gd name="T63" fmla="*/ 62 h 151"/>
              <a:gd name="T64" fmla="*/ 150 w 151"/>
              <a:gd name="T65" fmla="*/ 49 h 151"/>
              <a:gd name="T66" fmla="*/ 151 w 151"/>
              <a:gd name="T67" fmla="*/ 47 h 151"/>
              <a:gd name="T68" fmla="*/ 150 w 151"/>
              <a:gd name="T69" fmla="*/ 46 h 151"/>
              <a:gd name="T70" fmla="*/ 99 w 151"/>
              <a:gd name="T71" fmla="*/ 24 h 151"/>
              <a:gd name="T72" fmla="*/ 100 w 151"/>
              <a:gd name="T73" fmla="*/ 22 h 151"/>
              <a:gd name="T74" fmla="*/ 99 w 151"/>
              <a:gd name="T75" fmla="*/ 20 h 151"/>
              <a:gd name="T76" fmla="*/ 94 w 151"/>
              <a:gd name="T77" fmla="*/ 15 h 151"/>
              <a:gd name="T78" fmla="*/ 103 w 151"/>
              <a:gd name="T79" fmla="*/ 6 h 151"/>
              <a:gd name="T80" fmla="*/ 145 w 151"/>
              <a:gd name="T81" fmla="*/ 47 h 151"/>
              <a:gd name="T82" fmla="*/ 135 w 151"/>
              <a:gd name="T83" fmla="*/ 57 h 151"/>
              <a:gd name="T84" fmla="*/ 131 w 151"/>
              <a:gd name="T85" fmla="*/ 52 h 151"/>
              <a:gd name="T86" fmla="*/ 127 w 151"/>
              <a:gd name="T87" fmla="*/ 52 h 151"/>
              <a:gd name="T88" fmla="*/ 95 w 151"/>
              <a:gd name="T89" fmla="*/ 84 h 151"/>
              <a:gd name="T90" fmla="*/ 95 w 151"/>
              <a:gd name="T91" fmla="*/ 84 h 151"/>
              <a:gd name="T92" fmla="*/ 95 w 151"/>
              <a:gd name="T93" fmla="*/ 109 h 151"/>
              <a:gd name="T94" fmla="*/ 87 w 151"/>
              <a:gd name="T95" fmla="*/ 117 h 151"/>
              <a:gd name="T96" fmla="*/ 34 w 151"/>
              <a:gd name="T97" fmla="*/ 63 h 151"/>
              <a:gd name="T98" fmla="*/ 42 w 151"/>
              <a:gd name="T99" fmla="*/ 56 h 151"/>
              <a:gd name="T100" fmla="*/ 68 w 151"/>
              <a:gd name="T101" fmla="*/ 56 h 151"/>
              <a:gd name="T102" fmla="*/ 99 w 151"/>
              <a:gd name="T103" fmla="*/ 24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1" h="151">
                <a:moveTo>
                  <a:pt x="150" y="46"/>
                </a:moveTo>
                <a:cubicBezTo>
                  <a:pt x="106" y="1"/>
                  <a:pt x="106" y="1"/>
                  <a:pt x="106" y="1"/>
                </a:cubicBezTo>
                <a:cubicBezTo>
                  <a:pt x="105" y="0"/>
                  <a:pt x="104" y="0"/>
                  <a:pt x="103" y="0"/>
                </a:cubicBezTo>
                <a:cubicBezTo>
                  <a:pt x="102" y="0"/>
                  <a:pt x="102" y="1"/>
                  <a:pt x="102" y="1"/>
                </a:cubicBez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ubicBezTo>
                  <a:pt x="88" y="16"/>
                  <a:pt x="88" y="16"/>
                  <a:pt x="88" y="17"/>
                </a:cubicBezTo>
                <a:cubicBezTo>
                  <a:pt x="89" y="17"/>
                  <a:pt x="89" y="17"/>
                  <a:pt x="89" y="17"/>
                </a:cubicBezTo>
                <a:cubicBezTo>
                  <a:pt x="89" y="17"/>
                  <a:pt x="89" y="17"/>
                  <a:pt x="89" y="17"/>
                </a:cubicBezTo>
                <a:cubicBezTo>
                  <a:pt x="94" y="22"/>
                  <a:pt x="94" y="22"/>
                  <a:pt x="94" y="22"/>
                </a:cubicBezTo>
                <a:cubicBezTo>
                  <a:pt x="64" y="51"/>
                  <a:pt x="64" y="51"/>
                  <a:pt x="64" y="51"/>
                </a:cubicBezTo>
                <a:cubicBezTo>
                  <a:pt x="40" y="51"/>
                  <a:pt x="40" y="51"/>
                  <a:pt x="40" y="51"/>
                </a:cubicBezTo>
                <a:cubicBezTo>
                  <a:pt x="40" y="51"/>
                  <a:pt x="39" y="51"/>
                  <a:pt x="39" y="51"/>
                </a:cubicBezTo>
                <a:cubicBezTo>
                  <a:pt x="39" y="52"/>
                  <a:pt x="39" y="52"/>
                  <a:pt x="38" y="52"/>
                </a:cubicBezTo>
                <a:cubicBezTo>
                  <a:pt x="38" y="52"/>
                  <a:pt x="38" y="52"/>
                  <a:pt x="38" y="52"/>
                </a:cubicBezTo>
                <a:cubicBezTo>
                  <a:pt x="29" y="61"/>
                  <a:pt x="29" y="61"/>
                  <a:pt x="29" y="61"/>
                </a:cubicBezTo>
                <a:cubicBezTo>
                  <a:pt x="28" y="62"/>
                  <a:pt x="28" y="63"/>
                  <a:pt x="29" y="65"/>
                </a:cubicBezTo>
                <a:cubicBezTo>
                  <a:pt x="56" y="91"/>
                  <a:pt x="56" y="91"/>
                  <a:pt x="56" y="91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51"/>
                  <a:pt x="0" y="151"/>
                  <a:pt x="0" y="151"/>
                </a:cubicBezTo>
                <a:cubicBezTo>
                  <a:pt x="4" y="151"/>
                  <a:pt x="4" y="151"/>
                  <a:pt x="4" y="151"/>
                </a:cubicBezTo>
                <a:cubicBezTo>
                  <a:pt x="59" y="95"/>
                  <a:pt x="59" y="95"/>
                  <a:pt x="59" y="95"/>
                </a:cubicBezTo>
                <a:cubicBezTo>
                  <a:pt x="86" y="121"/>
                  <a:pt x="86" y="121"/>
                  <a:pt x="86" y="121"/>
                </a:cubicBezTo>
                <a:cubicBezTo>
                  <a:pt x="86" y="122"/>
                  <a:pt x="87" y="123"/>
                  <a:pt x="87" y="123"/>
                </a:cubicBezTo>
                <a:cubicBezTo>
                  <a:pt x="89" y="123"/>
                  <a:pt x="89" y="123"/>
                  <a:pt x="90" y="122"/>
                </a:cubicBezTo>
                <a:cubicBezTo>
                  <a:pt x="99" y="113"/>
                  <a:pt x="99" y="113"/>
                  <a:pt x="99" y="113"/>
                </a:cubicBezTo>
                <a:cubicBezTo>
                  <a:pt x="100" y="112"/>
                  <a:pt x="100" y="111"/>
                  <a:pt x="100" y="110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128" y="57"/>
                  <a:pt x="128" y="57"/>
                  <a:pt x="128" y="57"/>
                </a:cubicBezTo>
                <a:cubicBezTo>
                  <a:pt x="133" y="62"/>
                  <a:pt x="133" y="62"/>
                  <a:pt x="133" y="62"/>
                </a:cubicBezTo>
                <a:cubicBezTo>
                  <a:pt x="134" y="63"/>
                  <a:pt x="135" y="63"/>
                  <a:pt x="137" y="62"/>
                </a:cubicBezTo>
                <a:cubicBezTo>
                  <a:pt x="150" y="49"/>
                  <a:pt x="150" y="49"/>
                  <a:pt x="150" y="49"/>
                </a:cubicBezTo>
                <a:cubicBezTo>
                  <a:pt x="150" y="49"/>
                  <a:pt x="151" y="48"/>
                  <a:pt x="151" y="47"/>
                </a:cubicBezTo>
                <a:cubicBezTo>
                  <a:pt x="151" y="46"/>
                  <a:pt x="150" y="46"/>
                  <a:pt x="150" y="46"/>
                </a:cubicBezTo>
                <a:close/>
                <a:moveTo>
                  <a:pt x="99" y="24"/>
                </a:moveTo>
                <a:cubicBezTo>
                  <a:pt x="99" y="24"/>
                  <a:pt x="100" y="23"/>
                  <a:pt x="100" y="22"/>
                </a:cubicBezTo>
                <a:cubicBezTo>
                  <a:pt x="100" y="21"/>
                  <a:pt x="100" y="21"/>
                  <a:pt x="99" y="20"/>
                </a:cubicBezTo>
                <a:cubicBezTo>
                  <a:pt x="94" y="15"/>
                  <a:pt x="94" y="15"/>
                  <a:pt x="94" y="15"/>
                </a:cubicBezTo>
                <a:cubicBezTo>
                  <a:pt x="103" y="6"/>
                  <a:pt x="103" y="6"/>
                  <a:pt x="103" y="6"/>
                </a:cubicBezTo>
                <a:cubicBezTo>
                  <a:pt x="145" y="47"/>
                  <a:pt x="145" y="47"/>
                  <a:pt x="145" y="47"/>
                </a:cubicBezTo>
                <a:cubicBezTo>
                  <a:pt x="135" y="57"/>
                  <a:pt x="135" y="57"/>
                  <a:pt x="135" y="57"/>
                </a:cubicBezTo>
                <a:cubicBezTo>
                  <a:pt x="131" y="52"/>
                  <a:pt x="131" y="52"/>
                  <a:pt x="131" y="52"/>
                </a:cubicBezTo>
                <a:cubicBezTo>
                  <a:pt x="129" y="51"/>
                  <a:pt x="128" y="51"/>
                  <a:pt x="127" y="52"/>
                </a:cubicBezTo>
                <a:cubicBezTo>
                  <a:pt x="95" y="84"/>
                  <a:pt x="95" y="84"/>
                  <a:pt x="95" y="84"/>
                </a:cubicBezTo>
                <a:cubicBezTo>
                  <a:pt x="95" y="84"/>
                  <a:pt x="95" y="84"/>
                  <a:pt x="95" y="84"/>
                </a:cubicBezTo>
                <a:cubicBezTo>
                  <a:pt x="95" y="109"/>
                  <a:pt x="95" y="109"/>
                  <a:pt x="95" y="109"/>
                </a:cubicBezTo>
                <a:cubicBezTo>
                  <a:pt x="87" y="117"/>
                  <a:pt x="87" y="117"/>
                  <a:pt x="87" y="117"/>
                </a:cubicBezTo>
                <a:cubicBezTo>
                  <a:pt x="34" y="63"/>
                  <a:pt x="34" y="63"/>
                  <a:pt x="34" y="63"/>
                </a:cubicBezTo>
                <a:cubicBezTo>
                  <a:pt x="42" y="56"/>
                  <a:pt x="42" y="56"/>
                  <a:pt x="42" y="56"/>
                </a:cubicBezTo>
                <a:cubicBezTo>
                  <a:pt x="68" y="56"/>
                  <a:pt x="68" y="56"/>
                  <a:pt x="68" y="56"/>
                </a:cubicBezTo>
                <a:lnTo>
                  <a:pt x="99" y="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1">
            <a:extLst>
              <a:ext uri="{FF2B5EF4-FFF2-40B4-BE49-F238E27FC236}">
                <a16:creationId xmlns:a16="http://schemas.microsoft.com/office/drawing/2014/main" id="{EAD38C25-2A94-4525-9857-E18096B0B562}"/>
              </a:ext>
            </a:extLst>
          </p:cNvPr>
          <p:cNvSpPr>
            <a:spLocks noEditPoints="1"/>
          </p:cNvSpPr>
          <p:nvPr/>
        </p:nvSpPr>
        <p:spPr bwMode="auto">
          <a:xfrm>
            <a:off x="9095003" y="5078463"/>
            <a:ext cx="937556" cy="796737"/>
          </a:xfrm>
          <a:custGeom>
            <a:avLst/>
            <a:gdLst>
              <a:gd name="T0" fmla="*/ 167 w 168"/>
              <a:gd name="T1" fmla="*/ 26 h 143"/>
              <a:gd name="T2" fmla="*/ 142 w 168"/>
              <a:gd name="T3" fmla="*/ 1 h 143"/>
              <a:gd name="T4" fmla="*/ 139 w 168"/>
              <a:gd name="T5" fmla="*/ 1 h 143"/>
              <a:gd name="T6" fmla="*/ 52 w 168"/>
              <a:gd name="T7" fmla="*/ 88 h 143"/>
              <a:gd name="T8" fmla="*/ 28 w 168"/>
              <a:gd name="T9" fmla="*/ 65 h 143"/>
              <a:gd name="T10" fmla="*/ 25 w 168"/>
              <a:gd name="T11" fmla="*/ 65 h 143"/>
              <a:gd name="T12" fmla="*/ 0 w 168"/>
              <a:gd name="T13" fmla="*/ 90 h 143"/>
              <a:gd name="T14" fmla="*/ 0 w 168"/>
              <a:gd name="T15" fmla="*/ 93 h 143"/>
              <a:gd name="T16" fmla="*/ 50 w 168"/>
              <a:gd name="T17" fmla="*/ 142 h 143"/>
              <a:gd name="T18" fmla="*/ 52 w 168"/>
              <a:gd name="T19" fmla="*/ 143 h 143"/>
              <a:gd name="T20" fmla="*/ 53 w 168"/>
              <a:gd name="T21" fmla="*/ 142 h 143"/>
              <a:gd name="T22" fmla="*/ 167 w 168"/>
              <a:gd name="T23" fmla="*/ 28 h 143"/>
              <a:gd name="T24" fmla="*/ 167 w 168"/>
              <a:gd name="T25" fmla="*/ 26 h 143"/>
              <a:gd name="T26" fmla="*/ 52 w 168"/>
              <a:gd name="T27" fmla="*/ 138 h 143"/>
              <a:gd name="T28" fmla="*/ 5 w 168"/>
              <a:gd name="T29" fmla="*/ 91 h 143"/>
              <a:gd name="T30" fmla="*/ 27 w 168"/>
              <a:gd name="T31" fmla="*/ 69 h 143"/>
              <a:gd name="T32" fmla="*/ 50 w 168"/>
              <a:gd name="T33" fmla="*/ 93 h 143"/>
              <a:gd name="T34" fmla="*/ 53 w 168"/>
              <a:gd name="T35" fmla="*/ 93 h 143"/>
              <a:gd name="T36" fmla="*/ 141 w 168"/>
              <a:gd name="T37" fmla="*/ 5 h 143"/>
              <a:gd name="T38" fmla="*/ 163 w 168"/>
              <a:gd name="T39" fmla="*/ 27 h 143"/>
              <a:gd name="T40" fmla="*/ 52 w 168"/>
              <a:gd name="T41" fmla="*/ 138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8" h="143">
                <a:moveTo>
                  <a:pt x="167" y="26"/>
                </a:moveTo>
                <a:cubicBezTo>
                  <a:pt x="142" y="1"/>
                  <a:pt x="142" y="1"/>
                  <a:pt x="142" y="1"/>
                </a:cubicBezTo>
                <a:cubicBezTo>
                  <a:pt x="142" y="0"/>
                  <a:pt x="140" y="0"/>
                  <a:pt x="139" y="1"/>
                </a:cubicBezTo>
                <a:cubicBezTo>
                  <a:pt x="52" y="88"/>
                  <a:pt x="52" y="88"/>
                  <a:pt x="52" y="88"/>
                </a:cubicBezTo>
                <a:cubicBezTo>
                  <a:pt x="28" y="65"/>
                  <a:pt x="28" y="65"/>
                  <a:pt x="28" y="65"/>
                </a:cubicBezTo>
                <a:cubicBezTo>
                  <a:pt x="28" y="64"/>
                  <a:pt x="26" y="64"/>
                  <a:pt x="25" y="65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0"/>
                  <a:pt x="0" y="92"/>
                  <a:pt x="0" y="93"/>
                </a:cubicBezTo>
                <a:cubicBezTo>
                  <a:pt x="50" y="142"/>
                  <a:pt x="50" y="142"/>
                  <a:pt x="50" y="142"/>
                </a:cubicBezTo>
                <a:cubicBezTo>
                  <a:pt x="51" y="143"/>
                  <a:pt x="51" y="143"/>
                  <a:pt x="52" y="143"/>
                </a:cubicBezTo>
                <a:cubicBezTo>
                  <a:pt x="52" y="143"/>
                  <a:pt x="53" y="143"/>
                  <a:pt x="53" y="142"/>
                </a:cubicBezTo>
                <a:cubicBezTo>
                  <a:pt x="167" y="28"/>
                  <a:pt x="167" y="28"/>
                  <a:pt x="167" y="28"/>
                </a:cubicBezTo>
                <a:cubicBezTo>
                  <a:pt x="168" y="28"/>
                  <a:pt x="168" y="26"/>
                  <a:pt x="167" y="26"/>
                </a:cubicBezTo>
                <a:close/>
                <a:moveTo>
                  <a:pt x="52" y="138"/>
                </a:moveTo>
                <a:cubicBezTo>
                  <a:pt x="5" y="91"/>
                  <a:pt x="5" y="91"/>
                  <a:pt x="5" y="91"/>
                </a:cubicBezTo>
                <a:cubicBezTo>
                  <a:pt x="27" y="69"/>
                  <a:pt x="27" y="69"/>
                  <a:pt x="27" y="69"/>
                </a:cubicBezTo>
                <a:cubicBezTo>
                  <a:pt x="50" y="93"/>
                  <a:pt x="50" y="93"/>
                  <a:pt x="50" y="93"/>
                </a:cubicBezTo>
                <a:cubicBezTo>
                  <a:pt x="51" y="93"/>
                  <a:pt x="52" y="93"/>
                  <a:pt x="53" y="93"/>
                </a:cubicBezTo>
                <a:cubicBezTo>
                  <a:pt x="141" y="5"/>
                  <a:pt x="141" y="5"/>
                  <a:pt x="141" y="5"/>
                </a:cubicBezTo>
                <a:cubicBezTo>
                  <a:pt x="163" y="27"/>
                  <a:pt x="163" y="27"/>
                  <a:pt x="163" y="27"/>
                </a:cubicBezTo>
                <a:lnTo>
                  <a:pt x="52" y="1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6" name="Freeform 11">
            <a:extLst>
              <a:ext uri="{FF2B5EF4-FFF2-40B4-BE49-F238E27FC236}">
                <a16:creationId xmlns:a16="http://schemas.microsoft.com/office/drawing/2014/main" id="{182ADD6A-C592-4064-AAE5-C6EE22DAE9CE}"/>
              </a:ext>
            </a:extLst>
          </p:cNvPr>
          <p:cNvSpPr>
            <a:spLocks noEditPoints="1"/>
          </p:cNvSpPr>
          <p:nvPr/>
        </p:nvSpPr>
        <p:spPr bwMode="auto">
          <a:xfrm>
            <a:off x="5464220" y="5136120"/>
            <a:ext cx="646113" cy="792163"/>
          </a:xfrm>
          <a:custGeom>
            <a:avLst/>
            <a:gdLst>
              <a:gd name="T0" fmla="*/ 4 w 131"/>
              <a:gd name="T1" fmla="*/ 4 h 160"/>
              <a:gd name="T2" fmla="*/ 4 w 131"/>
              <a:gd name="T3" fmla="*/ 158 h 160"/>
              <a:gd name="T4" fmla="*/ 2 w 131"/>
              <a:gd name="T5" fmla="*/ 160 h 160"/>
              <a:gd name="T6" fmla="*/ 0 w 131"/>
              <a:gd name="T7" fmla="*/ 158 h 160"/>
              <a:gd name="T8" fmla="*/ 0 w 131"/>
              <a:gd name="T9" fmla="*/ 4 h 160"/>
              <a:gd name="T10" fmla="*/ 2 w 131"/>
              <a:gd name="T11" fmla="*/ 2 h 160"/>
              <a:gd name="T12" fmla="*/ 4 w 131"/>
              <a:gd name="T13" fmla="*/ 4 h 160"/>
              <a:gd name="T14" fmla="*/ 131 w 131"/>
              <a:gd name="T15" fmla="*/ 22 h 160"/>
              <a:gd name="T16" fmla="*/ 131 w 131"/>
              <a:gd name="T17" fmla="*/ 102 h 160"/>
              <a:gd name="T18" fmla="*/ 130 w 131"/>
              <a:gd name="T19" fmla="*/ 104 h 160"/>
              <a:gd name="T20" fmla="*/ 107 w 131"/>
              <a:gd name="T21" fmla="*/ 109 h 160"/>
              <a:gd name="T22" fmla="*/ 92 w 131"/>
              <a:gd name="T23" fmla="*/ 110 h 160"/>
              <a:gd name="T24" fmla="*/ 74 w 131"/>
              <a:gd name="T25" fmla="*/ 106 h 160"/>
              <a:gd name="T26" fmla="*/ 70 w 131"/>
              <a:gd name="T27" fmla="*/ 97 h 160"/>
              <a:gd name="T28" fmla="*/ 68 w 131"/>
              <a:gd name="T29" fmla="*/ 93 h 160"/>
              <a:gd name="T30" fmla="*/ 16 w 131"/>
              <a:gd name="T31" fmla="*/ 99 h 160"/>
              <a:gd name="T32" fmla="*/ 14 w 131"/>
              <a:gd name="T33" fmla="*/ 99 h 160"/>
              <a:gd name="T34" fmla="*/ 13 w 131"/>
              <a:gd name="T35" fmla="*/ 97 h 160"/>
              <a:gd name="T36" fmla="*/ 13 w 131"/>
              <a:gd name="T37" fmla="*/ 17 h 160"/>
              <a:gd name="T38" fmla="*/ 15 w 131"/>
              <a:gd name="T39" fmla="*/ 15 h 160"/>
              <a:gd name="T40" fmla="*/ 70 w 131"/>
              <a:gd name="T41" fmla="*/ 9 h 160"/>
              <a:gd name="T42" fmla="*/ 74 w 131"/>
              <a:gd name="T43" fmla="*/ 17 h 160"/>
              <a:gd name="T44" fmla="*/ 77 w 131"/>
              <a:gd name="T45" fmla="*/ 22 h 160"/>
              <a:gd name="T46" fmla="*/ 129 w 131"/>
              <a:gd name="T47" fmla="*/ 20 h 160"/>
              <a:gd name="T48" fmla="*/ 130 w 131"/>
              <a:gd name="T49" fmla="*/ 20 h 160"/>
              <a:gd name="T50" fmla="*/ 131 w 131"/>
              <a:gd name="T51" fmla="*/ 22 h 160"/>
              <a:gd name="T52" fmla="*/ 127 w 131"/>
              <a:gd name="T53" fmla="*/ 24 h 160"/>
              <a:gd name="T54" fmla="*/ 107 w 131"/>
              <a:gd name="T55" fmla="*/ 28 h 160"/>
              <a:gd name="T56" fmla="*/ 74 w 131"/>
              <a:gd name="T57" fmla="*/ 25 h 160"/>
              <a:gd name="T58" fmla="*/ 70 w 131"/>
              <a:gd name="T59" fmla="*/ 17 h 160"/>
              <a:gd name="T60" fmla="*/ 68 w 131"/>
              <a:gd name="T61" fmla="*/ 13 h 160"/>
              <a:gd name="T62" fmla="*/ 17 w 131"/>
              <a:gd name="T63" fmla="*/ 19 h 160"/>
              <a:gd name="T64" fmla="*/ 17 w 131"/>
              <a:gd name="T65" fmla="*/ 95 h 160"/>
              <a:gd name="T66" fmla="*/ 57 w 131"/>
              <a:gd name="T67" fmla="*/ 87 h 160"/>
              <a:gd name="T68" fmla="*/ 70 w 131"/>
              <a:gd name="T69" fmla="*/ 90 h 160"/>
              <a:gd name="T70" fmla="*/ 74 w 131"/>
              <a:gd name="T71" fmla="*/ 97 h 160"/>
              <a:gd name="T72" fmla="*/ 77 w 131"/>
              <a:gd name="T73" fmla="*/ 103 h 160"/>
              <a:gd name="T74" fmla="*/ 127 w 131"/>
              <a:gd name="T75" fmla="*/ 101 h 160"/>
              <a:gd name="T76" fmla="*/ 127 w 131"/>
              <a:gd name="T77" fmla="*/ 24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1" h="160">
                <a:moveTo>
                  <a:pt x="4" y="4"/>
                </a:moveTo>
                <a:cubicBezTo>
                  <a:pt x="4" y="158"/>
                  <a:pt x="4" y="158"/>
                  <a:pt x="4" y="158"/>
                </a:cubicBezTo>
                <a:cubicBezTo>
                  <a:pt x="4" y="159"/>
                  <a:pt x="3" y="160"/>
                  <a:pt x="2" y="160"/>
                </a:cubicBezTo>
                <a:cubicBezTo>
                  <a:pt x="1" y="160"/>
                  <a:pt x="0" y="159"/>
                  <a:pt x="0" y="158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1" y="2"/>
                  <a:pt x="2" y="2"/>
                </a:cubicBezTo>
                <a:cubicBezTo>
                  <a:pt x="3" y="2"/>
                  <a:pt x="4" y="3"/>
                  <a:pt x="4" y="4"/>
                </a:cubicBezTo>
                <a:close/>
                <a:moveTo>
                  <a:pt x="131" y="22"/>
                </a:moveTo>
                <a:cubicBezTo>
                  <a:pt x="131" y="102"/>
                  <a:pt x="131" y="102"/>
                  <a:pt x="131" y="102"/>
                </a:cubicBezTo>
                <a:cubicBezTo>
                  <a:pt x="131" y="103"/>
                  <a:pt x="130" y="104"/>
                  <a:pt x="130" y="104"/>
                </a:cubicBezTo>
                <a:cubicBezTo>
                  <a:pt x="129" y="104"/>
                  <a:pt x="119" y="107"/>
                  <a:pt x="107" y="109"/>
                </a:cubicBezTo>
                <a:cubicBezTo>
                  <a:pt x="101" y="110"/>
                  <a:pt x="96" y="110"/>
                  <a:pt x="92" y="110"/>
                </a:cubicBezTo>
                <a:cubicBezTo>
                  <a:pt x="84" y="110"/>
                  <a:pt x="78" y="109"/>
                  <a:pt x="74" y="106"/>
                </a:cubicBezTo>
                <a:cubicBezTo>
                  <a:pt x="72" y="104"/>
                  <a:pt x="70" y="101"/>
                  <a:pt x="70" y="97"/>
                </a:cubicBezTo>
                <a:cubicBezTo>
                  <a:pt x="70" y="95"/>
                  <a:pt x="69" y="94"/>
                  <a:pt x="68" y="93"/>
                </a:cubicBezTo>
                <a:cubicBezTo>
                  <a:pt x="59" y="86"/>
                  <a:pt x="27" y="95"/>
                  <a:pt x="16" y="99"/>
                </a:cubicBezTo>
                <a:cubicBezTo>
                  <a:pt x="15" y="100"/>
                  <a:pt x="15" y="99"/>
                  <a:pt x="14" y="99"/>
                </a:cubicBezTo>
                <a:cubicBezTo>
                  <a:pt x="14" y="99"/>
                  <a:pt x="13" y="98"/>
                  <a:pt x="13" y="9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6"/>
                  <a:pt x="14" y="16"/>
                  <a:pt x="15" y="15"/>
                </a:cubicBezTo>
                <a:cubicBezTo>
                  <a:pt x="19" y="14"/>
                  <a:pt x="58" y="0"/>
                  <a:pt x="70" y="9"/>
                </a:cubicBezTo>
                <a:cubicBezTo>
                  <a:pt x="73" y="11"/>
                  <a:pt x="74" y="14"/>
                  <a:pt x="74" y="17"/>
                </a:cubicBezTo>
                <a:cubicBezTo>
                  <a:pt x="74" y="19"/>
                  <a:pt x="75" y="21"/>
                  <a:pt x="77" y="22"/>
                </a:cubicBezTo>
                <a:cubicBezTo>
                  <a:pt x="86" y="29"/>
                  <a:pt x="117" y="23"/>
                  <a:pt x="129" y="20"/>
                </a:cubicBezTo>
                <a:cubicBezTo>
                  <a:pt x="129" y="20"/>
                  <a:pt x="130" y="20"/>
                  <a:pt x="130" y="20"/>
                </a:cubicBezTo>
                <a:cubicBezTo>
                  <a:pt x="131" y="21"/>
                  <a:pt x="131" y="21"/>
                  <a:pt x="131" y="22"/>
                </a:cubicBezTo>
                <a:close/>
                <a:moveTo>
                  <a:pt x="127" y="24"/>
                </a:moveTo>
                <a:cubicBezTo>
                  <a:pt x="123" y="25"/>
                  <a:pt x="115" y="27"/>
                  <a:pt x="107" y="28"/>
                </a:cubicBezTo>
                <a:cubicBezTo>
                  <a:pt x="91" y="31"/>
                  <a:pt x="80" y="30"/>
                  <a:pt x="74" y="25"/>
                </a:cubicBezTo>
                <a:cubicBezTo>
                  <a:pt x="72" y="23"/>
                  <a:pt x="70" y="21"/>
                  <a:pt x="70" y="17"/>
                </a:cubicBezTo>
                <a:cubicBezTo>
                  <a:pt x="70" y="15"/>
                  <a:pt x="69" y="14"/>
                  <a:pt x="68" y="13"/>
                </a:cubicBezTo>
                <a:cubicBezTo>
                  <a:pt x="59" y="6"/>
                  <a:pt x="30" y="14"/>
                  <a:pt x="17" y="19"/>
                </a:cubicBezTo>
                <a:cubicBezTo>
                  <a:pt x="17" y="95"/>
                  <a:pt x="17" y="95"/>
                  <a:pt x="17" y="95"/>
                </a:cubicBezTo>
                <a:cubicBezTo>
                  <a:pt x="25" y="92"/>
                  <a:pt x="43" y="87"/>
                  <a:pt x="57" y="87"/>
                </a:cubicBezTo>
                <a:cubicBezTo>
                  <a:pt x="63" y="87"/>
                  <a:pt x="67" y="87"/>
                  <a:pt x="70" y="90"/>
                </a:cubicBezTo>
                <a:cubicBezTo>
                  <a:pt x="73" y="91"/>
                  <a:pt x="74" y="94"/>
                  <a:pt x="74" y="97"/>
                </a:cubicBezTo>
                <a:cubicBezTo>
                  <a:pt x="74" y="100"/>
                  <a:pt x="75" y="101"/>
                  <a:pt x="77" y="103"/>
                </a:cubicBezTo>
                <a:cubicBezTo>
                  <a:pt x="86" y="109"/>
                  <a:pt x="115" y="104"/>
                  <a:pt x="127" y="101"/>
                </a:cubicBezTo>
                <a:lnTo>
                  <a:pt x="127" y="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F8F211D9-AC3D-4409-9076-CC8A45CEC787}"/>
              </a:ext>
            </a:extLst>
          </p:cNvPr>
          <p:cNvSpPr>
            <a:spLocks/>
          </p:cNvSpPr>
          <p:nvPr/>
        </p:nvSpPr>
        <p:spPr bwMode="auto">
          <a:xfrm>
            <a:off x="6682323" y="5178656"/>
            <a:ext cx="736600" cy="619125"/>
          </a:xfrm>
          <a:custGeom>
            <a:avLst/>
            <a:gdLst>
              <a:gd name="T0" fmla="*/ 149 w 149"/>
              <a:gd name="T1" fmla="*/ 66 h 125"/>
              <a:gd name="T2" fmla="*/ 147 w 149"/>
              <a:gd name="T3" fmla="*/ 68 h 125"/>
              <a:gd name="T4" fmla="*/ 109 w 149"/>
              <a:gd name="T5" fmla="*/ 68 h 125"/>
              <a:gd name="T6" fmla="*/ 107 w 149"/>
              <a:gd name="T7" fmla="*/ 67 h 125"/>
              <a:gd name="T8" fmla="*/ 97 w 149"/>
              <a:gd name="T9" fmla="*/ 41 h 125"/>
              <a:gd name="T10" fmla="*/ 80 w 149"/>
              <a:gd name="T11" fmla="*/ 123 h 125"/>
              <a:gd name="T12" fmla="*/ 78 w 149"/>
              <a:gd name="T13" fmla="*/ 125 h 125"/>
              <a:gd name="T14" fmla="*/ 78 w 149"/>
              <a:gd name="T15" fmla="*/ 125 h 125"/>
              <a:gd name="T16" fmla="*/ 76 w 149"/>
              <a:gd name="T17" fmla="*/ 123 h 125"/>
              <a:gd name="T18" fmla="*/ 58 w 149"/>
              <a:gd name="T19" fmla="*/ 11 h 125"/>
              <a:gd name="T20" fmla="*/ 42 w 149"/>
              <a:gd name="T21" fmla="*/ 66 h 125"/>
              <a:gd name="T22" fmla="*/ 40 w 149"/>
              <a:gd name="T23" fmla="*/ 68 h 125"/>
              <a:gd name="T24" fmla="*/ 2 w 149"/>
              <a:gd name="T25" fmla="*/ 68 h 125"/>
              <a:gd name="T26" fmla="*/ 0 w 149"/>
              <a:gd name="T27" fmla="*/ 66 h 125"/>
              <a:gd name="T28" fmla="*/ 2 w 149"/>
              <a:gd name="T29" fmla="*/ 64 h 125"/>
              <a:gd name="T30" fmla="*/ 38 w 149"/>
              <a:gd name="T31" fmla="*/ 64 h 125"/>
              <a:gd name="T32" fmla="*/ 57 w 149"/>
              <a:gd name="T33" fmla="*/ 2 h 125"/>
              <a:gd name="T34" fmla="*/ 59 w 149"/>
              <a:gd name="T35" fmla="*/ 0 h 125"/>
              <a:gd name="T36" fmla="*/ 61 w 149"/>
              <a:gd name="T37" fmla="*/ 2 h 125"/>
              <a:gd name="T38" fmla="*/ 78 w 149"/>
              <a:gd name="T39" fmla="*/ 112 h 125"/>
              <a:gd name="T40" fmla="*/ 95 w 149"/>
              <a:gd name="T41" fmla="*/ 34 h 125"/>
              <a:gd name="T42" fmla="*/ 96 w 149"/>
              <a:gd name="T43" fmla="*/ 32 h 125"/>
              <a:gd name="T44" fmla="*/ 98 w 149"/>
              <a:gd name="T45" fmla="*/ 33 h 125"/>
              <a:gd name="T46" fmla="*/ 111 w 149"/>
              <a:gd name="T47" fmla="*/ 64 h 125"/>
              <a:gd name="T48" fmla="*/ 147 w 149"/>
              <a:gd name="T49" fmla="*/ 64 h 125"/>
              <a:gd name="T50" fmla="*/ 149 w 149"/>
              <a:gd name="T51" fmla="*/ 66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9" h="125">
                <a:moveTo>
                  <a:pt x="149" y="66"/>
                </a:moveTo>
                <a:cubicBezTo>
                  <a:pt x="149" y="67"/>
                  <a:pt x="148" y="68"/>
                  <a:pt x="147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8" y="68"/>
                  <a:pt x="108" y="67"/>
                  <a:pt x="107" y="67"/>
                </a:cubicBezTo>
                <a:cubicBezTo>
                  <a:pt x="97" y="41"/>
                  <a:pt x="97" y="41"/>
                  <a:pt x="97" y="41"/>
                </a:cubicBezTo>
                <a:cubicBezTo>
                  <a:pt x="80" y="123"/>
                  <a:pt x="80" y="123"/>
                  <a:pt x="80" y="123"/>
                </a:cubicBezTo>
                <a:cubicBezTo>
                  <a:pt x="79" y="124"/>
                  <a:pt x="79" y="125"/>
                  <a:pt x="78" y="125"/>
                </a:cubicBezTo>
                <a:cubicBezTo>
                  <a:pt x="78" y="125"/>
                  <a:pt x="78" y="125"/>
                  <a:pt x="78" y="125"/>
                </a:cubicBezTo>
                <a:cubicBezTo>
                  <a:pt x="77" y="125"/>
                  <a:pt x="76" y="124"/>
                  <a:pt x="76" y="123"/>
                </a:cubicBezTo>
                <a:cubicBezTo>
                  <a:pt x="58" y="11"/>
                  <a:pt x="58" y="11"/>
                  <a:pt x="58" y="11"/>
                </a:cubicBezTo>
                <a:cubicBezTo>
                  <a:pt x="42" y="66"/>
                  <a:pt x="42" y="66"/>
                  <a:pt x="42" y="66"/>
                </a:cubicBezTo>
                <a:cubicBezTo>
                  <a:pt x="41" y="67"/>
                  <a:pt x="41" y="68"/>
                  <a:pt x="40" y="68"/>
                </a:cubicBezTo>
                <a:cubicBezTo>
                  <a:pt x="2" y="68"/>
                  <a:pt x="2" y="68"/>
                  <a:pt x="2" y="68"/>
                </a:cubicBezTo>
                <a:cubicBezTo>
                  <a:pt x="1" y="68"/>
                  <a:pt x="0" y="67"/>
                  <a:pt x="0" y="66"/>
                </a:cubicBezTo>
                <a:cubicBezTo>
                  <a:pt x="0" y="65"/>
                  <a:pt x="1" y="64"/>
                  <a:pt x="2" y="64"/>
                </a:cubicBezTo>
                <a:cubicBezTo>
                  <a:pt x="38" y="64"/>
                  <a:pt x="38" y="64"/>
                  <a:pt x="38" y="64"/>
                </a:cubicBezTo>
                <a:cubicBezTo>
                  <a:pt x="57" y="2"/>
                  <a:pt x="57" y="2"/>
                  <a:pt x="57" y="2"/>
                </a:cubicBezTo>
                <a:cubicBezTo>
                  <a:pt x="57" y="1"/>
                  <a:pt x="58" y="0"/>
                  <a:pt x="59" y="0"/>
                </a:cubicBezTo>
                <a:cubicBezTo>
                  <a:pt x="60" y="0"/>
                  <a:pt x="60" y="1"/>
                  <a:pt x="61" y="2"/>
                </a:cubicBezTo>
                <a:cubicBezTo>
                  <a:pt x="78" y="112"/>
                  <a:pt x="78" y="112"/>
                  <a:pt x="78" y="112"/>
                </a:cubicBezTo>
                <a:cubicBezTo>
                  <a:pt x="95" y="34"/>
                  <a:pt x="95" y="34"/>
                  <a:pt x="95" y="34"/>
                </a:cubicBezTo>
                <a:cubicBezTo>
                  <a:pt x="95" y="33"/>
                  <a:pt x="96" y="32"/>
                  <a:pt x="96" y="32"/>
                </a:cubicBezTo>
                <a:cubicBezTo>
                  <a:pt x="97" y="32"/>
                  <a:pt x="98" y="33"/>
                  <a:pt x="98" y="33"/>
                </a:cubicBezTo>
                <a:cubicBezTo>
                  <a:pt x="111" y="64"/>
                  <a:pt x="111" y="64"/>
                  <a:pt x="111" y="64"/>
                </a:cubicBezTo>
                <a:cubicBezTo>
                  <a:pt x="147" y="64"/>
                  <a:pt x="147" y="64"/>
                  <a:pt x="147" y="64"/>
                </a:cubicBezTo>
                <a:cubicBezTo>
                  <a:pt x="148" y="64"/>
                  <a:pt x="149" y="65"/>
                  <a:pt x="149" y="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5">
            <a:extLst>
              <a:ext uri="{FF2B5EF4-FFF2-40B4-BE49-F238E27FC236}">
                <a16:creationId xmlns:a16="http://schemas.microsoft.com/office/drawing/2014/main" id="{1290741D-9183-4E87-8F90-334D1210AEEB}"/>
              </a:ext>
            </a:extLst>
          </p:cNvPr>
          <p:cNvSpPr>
            <a:spLocks noEditPoints="1"/>
          </p:cNvSpPr>
          <p:nvPr/>
        </p:nvSpPr>
        <p:spPr bwMode="auto">
          <a:xfrm>
            <a:off x="10587141" y="5141349"/>
            <a:ext cx="728663" cy="693738"/>
          </a:xfrm>
          <a:custGeom>
            <a:avLst/>
            <a:gdLst>
              <a:gd name="T0" fmla="*/ 131 w 150"/>
              <a:gd name="T1" fmla="*/ 81 h 143"/>
              <a:gd name="T2" fmla="*/ 131 w 150"/>
              <a:gd name="T3" fmla="*/ 141 h 143"/>
              <a:gd name="T4" fmla="*/ 129 w 150"/>
              <a:gd name="T5" fmla="*/ 143 h 143"/>
              <a:gd name="T6" fmla="*/ 91 w 150"/>
              <a:gd name="T7" fmla="*/ 143 h 143"/>
              <a:gd name="T8" fmla="*/ 89 w 150"/>
              <a:gd name="T9" fmla="*/ 141 h 143"/>
              <a:gd name="T10" fmla="*/ 89 w 150"/>
              <a:gd name="T11" fmla="*/ 99 h 143"/>
              <a:gd name="T12" fmla="*/ 61 w 150"/>
              <a:gd name="T13" fmla="*/ 99 h 143"/>
              <a:gd name="T14" fmla="*/ 61 w 150"/>
              <a:gd name="T15" fmla="*/ 141 h 143"/>
              <a:gd name="T16" fmla="*/ 59 w 150"/>
              <a:gd name="T17" fmla="*/ 143 h 143"/>
              <a:gd name="T18" fmla="*/ 21 w 150"/>
              <a:gd name="T19" fmla="*/ 143 h 143"/>
              <a:gd name="T20" fmla="*/ 19 w 150"/>
              <a:gd name="T21" fmla="*/ 141 h 143"/>
              <a:gd name="T22" fmla="*/ 19 w 150"/>
              <a:gd name="T23" fmla="*/ 78 h 143"/>
              <a:gd name="T24" fmla="*/ 21 w 150"/>
              <a:gd name="T25" fmla="*/ 76 h 143"/>
              <a:gd name="T26" fmla="*/ 23 w 150"/>
              <a:gd name="T27" fmla="*/ 78 h 143"/>
              <a:gd name="T28" fmla="*/ 23 w 150"/>
              <a:gd name="T29" fmla="*/ 139 h 143"/>
              <a:gd name="T30" fmla="*/ 57 w 150"/>
              <a:gd name="T31" fmla="*/ 139 h 143"/>
              <a:gd name="T32" fmla="*/ 57 w 150"/>
              <a:gd name="T33" fmla="*/ 97 h 143"/>
              <a:gd name="T34" fmla="*/ 59 w 150"/>
              <a:gd name="T35" fmla="*/ 95 h 143"/>
              <a:gd name="T36" fmla="*/ 91 w 150"/>
              <a:gd name="T37" fmla="*/ 95 h 143"/>
              <a:gd name="T38" fmla="*/ 93 w 150"/>
              <a:gd name="T39" fmla="*/ 97 h 143"/>
              <a:gd name="T40" fmla="*/ 93 w 150"/>
              <a:gd name="T41" fmla="*/ 139 h 143"/>
              <a:gd name="T42" fmla="*/ 127 w 150"/>
              <a:gd name="T43" fmla="*/ 139 h 143"/>
              <a:gd name="T44" fmla="*/ 127 w 150"/>
              <a:gd name="T45" fmla="*/ 81 h 143"/>
              <a:gd name="T46" fmla="*/ 129 w 150"/>
              <a:gd name="T47" fmla="*/ 79 h 143"/>
              <a:gd name="T48" fmla="*/ 131 w 150"/>
              <a:gd name="T49" fmla="*/ 81 h 143"/>
              <a:gd name="T50" fmla="*/ 149 w 150"/>
              <a:gd name="T51" fmla="*/ 73 h 143"/>
              <a:gd name="T52" fmla="*/ 77 w 150"/>
              <a:gd name="T53" fmla="*/ 0 h 143"/>
              <a:gd name="T54" fmla="*/ 74 w 150"/>
              <a:gd name="T55" fmla="*/ 0 h 143"/>
              <a:gd name="T56" fmla="*/ 1 w 150"/>
              <a:gd name="T57" fmla="*/ 73 h 143"/>
              <a:gd name="T58" fmla="*/ 1 w 150"/>
              <a:gd name="T59" fmla="*/ 76 h 143"/>
              <a:gd name="T60" fmla="*/ 4 w 150"/>
              <a:gd name="T61" fmla="*/ 76 h 143"/>
              <a:gd name="T62" fmla="*/ 75 w 150"/>
              <a:gd name="T63" fmla="*/ 5 h 143"/>
              <a:gd name="T64" fmla="*/ 147 w 150"/>
              <a:gd name="T65" fmla="*/ 76 h 143"/>
              <a:gd name="T66" fmla="*/ 148 w 150"/>
              <a:gd name="T67" fmla="*/ 77 h 143"/>
              <a:gd name="T68" fmla="*/ 149 w 150"/>
              <a:gd name="T69" fmla="*/ 76 h 143"/>
              <a:gd name="T70" fmla="*/ 149 w 150"/>
              <a:gd name="T71" fmla="*/ 73 h 143"/>
              <a:gd name="T72" fmla="*/ 101 w 150"/>
              <a:gd name="T73" fmla="*/ 10 h 143"/>
              <a:gd name="T74" fmla="*/ 121 w 150"/>
              <a:gd name="T75" fmla="*/ 10 h 143"/>
              <a:gd name="T76" fmla="*/ 121 w 150"/>
              <a:gd name="T77" fmla="*/ 30 h 143"/>
              <a:gd name="T78" fmla="*/ 123 w 150"/>
              <a:gd name="T79" fmla="*/ 32 h 143"/>
              <a:gd name="T80" fmla="*/ 125 w 150"/>
              <a:gd name="T81" fmla="*/ 30 h 143"/>
              <a:gd name="T82" fmla="*/ 125 w 150"/>
              <a:gd name="T83" fmla="*/ 8 h 143"/>
              <a:gd name="T84" fmla="*/ 123 w 150"/>
              <a:gd name="T85" fmla="*/ 6 h 143"/>
              <a:gd name="T86" fmla="*/ 101 w 150"/>
              <a:gd name="T87" fmla="*/ 6 h 143"/>
              <a:gd name="T88" fmla="*/ 99 w 150"/>
              <a:gd name="T89" fmla="*/ 8 h 143"/>
              <a:gd name="T90" fmla="*/ 101 w 150"/>
              <a:gd name="T91" fmla="*/ 1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0" h="143">
                <a:moveTo>
                  <a:pt x="131" y="81"/>
                </a:moveTo>
                <a:cubicBezTo>
                  <a:pt x="131" y="141"/>
                  <a:pt x="131" y="141"/>
                  <a:pt x="131" y="141"/>
                </a:cubicBezTo>
                <a:cubicBezTo>
                  <a:pt x="131" y="142"/>
                  <a:pt x="130" y="143"/>
                  <a:pt x="129" y="143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0" y="143"/>
                  <a:pt x="89" y="142"/>
                  <a:pt x="89" y="141"/>
                </a:cubicBezTo>
                <a:cubicBezTo>
                  <a:pt x="89" y="99"/>
                  <a:pt x="89" y="99"/>
                  <a:pt x="89" y="99"/>
                </a:cubicBezTo>
                <a:cubicBezTo>
                  <a:pt x="61" y="99"/>
                  <a:pt x="61" y="99"/>
                  <a:pt x="61" y="99"/>
                </a:cubicBezTo>
                <a:cubicBezTo>
                  <a:pt x="61" y="141"/>
                  <a:pt x="61" y="141"/>
                  <a:pt x="61" y="141"/>
                </a:cubicBezTo>
                <a:cubicBezTo>
                  <a:pt x="61" y="142"/>
                  <a:pt x="60" y="143"/>
                  <a:pt x="59" y="143"/>
                </a:cubicBezTo>
                <a:cubicBezTo>
                  <a:pt x="21" y="143"/>
                  <a:pt x="21" y="143"/>
                  <a:pt x="21" y="143"/>
                </a:cubicBezTo>
                <a:cubicBezTo>
                  <a:pt x="20" y="143"/>
                  <a:pt x="19" y="142"/>
                  <a:pt x="19" y="141"/>
                </a:cubicBezTo>
                <a:cubicBezTo>
                  <a:pt x="19" y="78"/>
                  <a:pt x="19" y="78"/>
                  <a:pt x="19" y="78"/>
                </a:cubicBezTo>
                <a:cubicBezTo>
                  <a:pt x="19" y="77"/>
                  <a:pt x="20" y="76"/>
                  <a:pt x="21" y="76"/>
                </a:cubicBezTo>
                <a:cubicBezTo>
                  <a:pt x="22" y="76"/>
                  <a:pt x="23" y="77"/>
                  <a:pt x="23" y="78"/>
                </a:cubicBezTo>
                <a:cubicBezTo>
                  <a:pt x="23" y="139"/>
                  <a:pt x="23" y="139"/>
                  <a:pt x="23" y="139"/>
                </a:cubicBezTo>
                <a:cubicBezTo>
                  <a:pt x="57" y="139"/>
                  <a:pt x="57" y="139"/>
                  <a:pt x="57" y="139"/>
                </a:cubicBezTo>
                <a:cubicBezTo>
                  <a:pt x="57" y="97"/>
                  <a:pt x="57" y="97"/>
                  <a:pt x="57" y="97"/>
                </a:cubicBezTo>
                <a:cubicBezTo>
                  <a:pt x="57" y="96"/>
                  <a:pt x="58" y="95"/>
                  <a:pt x="59" y="95"/>
                </a:cubicBezTo>
                <a:cubicBezTo>
                  <a:pt x="91" y="95"/>
                  <a:pt x="91" y="95"/>
                  <a:pt x="91" y="95"/>
                </a:cubicBezTo>
                <a:cubicBezTo>
                  <a:pt x="92" y="95"/>
                  <a:pt x="93" y="96"/>
                  <a:pt x="93" y="97"/>
                </a:cubicBezTo>
                <a:cubicBezTo>
                  <a:pt x="93" y="139"/>
                  <a:pt x="93" y="139"/>
                  <a:pt x="93" y="139"/>
                </a:cubicBezTo>
                <a:cubicBezTo>
                  <a:pt x="127" y="139"/>
                  <a:pt x="127" y="139"/>
                  <a:pt x="127" y="139"/>
                </a:cubicBezTo>
                <a:cubicBezTo>
                  <a:pt x="127" y="81"/>
                  <a:pt x="127" y="81"/>
                  <a:pt x="127" y="81"/>
                </a:cubicBezTo>
                <a:cubicBezTo>
                  <a:pt x="127" y="80"/>
                  <a:pt x="128" y="79"/>
                  <a:pt x="129" y="79"/>
                </a:cubicBezTo>
                <a:cubicBezTo>
                  <a:pt x="130" y="79"/>
                  <a:pt x="131" y="80"/>
                  <a:pt x="131" y="81"/>
                </a:cubicBezTo>
                <a:close/>
                <a:moveTo>
                  <a:pt x="149" y="73"/>
                </a:moveTo>
                <a:cubicBezTo>
                  <a:pt x="77" y="0"/>
                  <a:pt x="77" y="0"/>
                  <a:pt x="77" y="0"/>
                </a:cubicBezTo>
                <a:cubicBezTo>
                  <a:pt x="76" y="0"/>
                  <a:pt x="75" y="0"/>
                  <a:pt x="74" y="0"/>
                </a:cubicBezTo>
                <a:cubicBezTo>
                  <a:pt x="1" y="73"/>
                  <a:pt x="1" y="73"/>
                  <a:pt x="1" y="73"/>
                </a:cubicBezTo>
                <a:cubicBezTo>
                  <a:pt x="0" y="74"/>
                  <a:pt x="0" y="75"/>
                  <a:pt x="1" y="76"/>
                </a:cubicBezTo>
                <a:cubicBezTo>
                  <a:pt x="2" y="77"/>
                  <a:pt x="3" y="77"/>
                  <a:pt x="4" y="76"/>
                </a:cubicBezTo>
                <a:cubicBezTo>
                  <a:pt x="75" y="5"/>
                  <a:pt x="75" y="5"/>
                  <a:pt x="75" y="5"/>
                </a:cubicBezTo>
                <a:cubicBezTo>
                  <a:pt x="147" y="76"/>
                  <a:pt x="147" y="76"/>
                  <a:pt x="147" y="76"/>
                </a:cubicBezTo>
                <a:cubicBezTo>
                  <a:pt x="147" y="77"/>
                  <a:pt x="148" y="77"/>
                  <a:pt x="148" y="77"/>
                </a:cubicBezTo>
                <a:cubicBezTo>
                  <a:pt x="149" y="77"/>
                  <a:pt x="149" y="77"/>
                  <a:pt x="149" y="76"/>
                </a:cubicBezTo>
                <a:cubicBezTo>
                  <a:pt x="150" y="75"/>
                  <a:pt x="150" y="74"/>
                  <a:pt x="149" y="73"/>
                </a:cubicBezTo>
                <a:close/>
                <a:moveTo>
                  <a:pt x="101" y="10"/>
                </a:moveTo>
                <a:cubicBezTo>
                  <a:pt x="121" y="10"/>
                  <a:pt x="121" y="10"/>
                  <a:pt x="121" y="10"/>
                </a:cubicBezTo>
                <a:cubicBezTo>
                  <a:pt x="121" y="30"/>
                  <a:pt x="121" y="30"/>
                  <a:pt x="121" y="30"/>
                </a:cubicBezTo>
                <a:cubicBezTo>
                  <a:pt x="121" y="31"/>
                  <a:pt x="122" y="32"/>
                  <a:pt x="123" y="32"/>
                </a:cubicBezTo>
                <a:cubicBezTo>
                  <a:pt x="124" y="32"/>
                  <a:pt x="125" y="31"/>
                  <a:pt x="125" y="30"/>
                </a:cubicBezTo>
                <a:cubicBezTo>
                  <a:pt x="125" y="8"/>
                  <a:pt x="125" y="8"/>
                  <a:pt x="125" y="8"/>
                </a:cubicBezTo>
                <a:cubicBezTo>
                  <a:pt x="125" y="7"/>
                  <a:pt x="124" y="6"/>
                  <a:pt x="123" y="6"/>
                </a:cubicBezTo>
                <a:cubicBezTo>
                  <a:pt x="101" y="6"/>
                  <a:pt x="101" y="6"/>
                  <a:pt x="101" y="6"/>
                </a:cubicBezTo>
                <a:cubicBezTo>
                  <a:pt x="99" y="6"/>
                  <a:pt x="99" y="7"/>
                  <a:pt x="99" y="8"/>
                </a:cubicBezTo>
                <a:cubicBezTo>
                  <a:pt x="99" y="9"/>
                  <a:pt x="99" y="10"/>
                  <a:pt x="101" y="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452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966EB2-10B1-E24E-A465-0226CCD00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 – No 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7C79A-EDE2-483A-8408-ADF0E188A2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88F4795-E4EA-4D8B-BB97-4AC57246F0FC}"/>
              </a:ext>
            </a:extLst>
          </p:cNvPr>
          <p:cNvSpPr>
            <a:spLocks noEditPoints="1"/>
          </p:cNvSpPr>
          <p:nvPr/>
        </p:nvSpPr>
        <p:spPr bwMode="auto">
          <a:xfrm>
            <a:off x="5569666" y="1428265"/>
            <a:ext cx="685800" cy="690563"/>
          </a:xfrm>
          <a:custGeom>
            <a:avLst/>
            <a:gdLst>
              <a:gd name="T0" fmla="*/ 126 w 141"/>
              <a:gd name="T1" fmla="*/ 5 h 142"/>
              <a:gd name="T2" fmla="*/ 96 w 141"/>
              <a:gd name="T3" fmla="*/ 15 h 142"/>
              <a:gd name="T4" fmla="*/ 96 w 141"/>
              <a:gd name="T5" fmla="*/ 15 h 142"/>
              <a:gd name="T6" fmla="*/ 13 w 141"/>
              <a:gd name="T7" fmla="*/ 98 h 142"/>
              <a:gd name="T8" fmla="*/ 13 w 141"/>
              <a:gd name="T9" fmla="*/ 99 h 142"/>
              <a:gd name="T10" fmla="*/ 0 w 141"/>
              <a:gd name="T11" fmla="*/ 139 h 142"/>
              <a:gd name="T12" fmla="*/ 2 w 141"/>
              <a:gd name="T13" fmla="*/ 142 h 142"/>
              <a:gd name="T14" fmla="*/ 43 w 141"/>
              <a:gd name="T15" fmla="*/ 129 h 142"/>
              <a:gd name="T16" fmla="*/ 43 w 141"/>
              <a:gd name="T17" fmla="*/ 129 h 142"/>
              <a:gd name="T18" fmla="*/ 118 w 141"/>
              <a:gd name="T19" fmla="*/ 55 h 142"/>
              <a:gd name="T20" fmla="*/ 141 w 141"/>
              <a:gd name="T21" fmla="*/ 26 h 142"/>
              <a:gd name="T22" fmla="*/ 116 w 141"/>
              <a:gd name="T23" fmla="*/ 51 h 142"/>
              <a:gd name="T24" fmla="*/ 104 w 141"/>
              <a:gd name="T25" fmla="*/ 38 h 142"/>
              <a:gd name="T26" fmla="*/ 91 w 141"/>
              <a:gd name="T27" fmla="*/ 26 h 142"/>
              <a:gd name="T28" fmla="*/ 123 w 141"/>
              <a:gd name="T29" fmla="*/ 44 h 142"/>
              <a:gd name="T30" fmla="*/ 22 w 141"/>
              <a:gd name="T31" fmla="*/ 132 h 142"/>
              <a:gd name="T32" fmla="*/ 16 w 141"/>
              <a:gd name="T33" fmla="*/ 103 h 142"/>
              <a:gd name="T34" fmla="*/ 21 w 141"/>
              <a:gd name="T35" fmla="*/ 108 h 142"/>
              <a:gd name="T36" fmla="*/ 34 w 141"/>
              <a:gd name="T37" fmla="*/ 121 h 142"/>
              <a:gd name="T38" fmla="*/ 39 w 141"/>
              <a:gd name="T39" fmla="*/ 126 h 142"/>
              <a:gd name="T40" fmla="*/ 35 w 141"/>
              <a:gd name="T41" fmla="*/ 104 h 142"/>
              <a:gd name="T42" fmla="*/ 17 w 141"/>
              <a:gd name="T43" fmla="*/ 100 h 142"/>
              <a:gd name="T44" fmla="*/ 100 w 141"/>
              <a:gd name="T45" fmla="*/ 40 h 142"/>
              <a:gd name="T46" fmla="*/ 9 w 141"/>
              <a:gd name="T47" fmla="*/ 125 h 142"/>
              <a:gd name="T48" fmla="*/ 5 w 141"/>
              <a:gd name="T49" fmla="*/ 137 h 142"/>
              <a:gd name="T50" fmla="*/ 42 w 141"/>
              <a:gd name="T51" fmla="*/ 125 h 142"/>
              <a:gd name="T52" fmla="*/ 38 w 141"/>
              <a:gd name="T53" fmla="*/ 107 h 142"/>
              <a:gd name="T54" fmla="*/ 114 w 141"/>
              <a:gd name="T55" fmla="*/ 53 h 142"/>
              <a:gd name="T56" fmla="*/ 134 w 141"/>
              <a:gd name="T57" fmla="*/ 33 h 142"/>
              <a:gd name="T58" fmla="*/ 101 w 141"/>
              <a:gd name="T59" fmla="*/ 16 h 142"/>
              <a:gd name="T60" fmla="*/ 124 w 141"/>
              <a:gd name="T61" fmla="*/ 8 h 142"/>
              <a:gd name="T62" fmla="*/ 137 w 141"/>
              <a:gd name="T63" fmla="*/ 26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1" h="142">
                <a:moveTo>
                  <a:pt x="137" y="16"/>
                </a:moveTo>
                <a:cubicBezTo>
                  <a:pt x="126" y="5"/>
                  <a:pt x="126" y="5"/>
                  <a:pt x="126" y="5"/>
                </a:cubicBezTo>
                <a:cubicBezTo>
                  <a:pt x="121" y="0"/>
                  <a:pt x="112" y="0"/>
                  <a:pt x="106" y="5"/>
                </a:cubicBezTo>
                <a:cubicBezTo>
                  <a:pt x="96" y="15"/>
                  <a:pt x="96" y="15"/>
                  <a:pt x="96" y="15"/>
                </a:cubicBezTo>
                <a:cubicBezTo>
                  <a:pt x="96" y="15"/>
                  <a:pt x="96" y="15"/>
                  <a:pt x="96" y="15"/>
                </a:cubicBezTo>
                <a:cubicBezTo>
                  <a:pt x="96" y="15"/>
                  <a:pt x="96" y="15"/>
                  <a:pt x="96" y="15"/>
                </a:cubicBezTo>
                <a:cubicBezTo>
                  <a:pt x="87" y="24"/>
                  <a:pt x="87" y="24"/>
                  <a:pt x="87" y="24"/>
                </a:cubicBezTo>
                <a:cubicBezTo>
                  <a:pt x="13" y="98"/>
                  <a:pt x="13" y="98"/>
                  <a:pt x="13" y="98"/>
                </a:cubicBezTo>
                <a:cubicBezTo>
                  <a:pt x="13" y="98"/>
                  <a:pt x="13" y="99"/>
                  <a:pt x="13" y="99"/>
                </a:cubicBezTo>
                <a:cubicBezTo>
                  <a:pt x="13" y="99"/>
                  <a:pt x="13" y="99"/>
                  <a:pt x="13" y="99"/>
                </a:cubicBezTo>
                <a:cubicBezTo>
                  <a:pt x="13" y="99"/>
                  <a:pt x="13" y="99"/>
                  <a:pt x="13" y="99"/>
                </a:cubicBezTo>
                <a:cubicBezTo>
                  <a:pt x="0" y="139"/>
                  <a:pt x="0" y="139"/>
                  <a:pt x="0" y="139"/>
                </a:cubicBezTo>
                <a:cubicBezTo>
                  <a:pt x="0" y="140"/>
                  <a:pt x="0" y="141"/>
                  <a:pt x="1" y="141"/>
                </a:cubicBezTo>
                <a:cubicBezTo>
                  <a:pt x="1" y="142"/>
                  <a:pt x="2" y="142"/>
                  <a:pt x="2" y="142"/>
                </a:cubicBezTo>
                <a:cubicBezTo>
                  <a:pt x="2" y="142"/>
                  <a:pt x="3" y="142"/>
                  <a:pt x="3" y="142"/>
                </a:cubicBezTo>
                <a:cubicBezTo>
                  <a:pt x="43" y="129"/>
                  <a:pt x="43" y="129"/>
                  <a:pt x="43" y="129"/>
                </a:cubicBezTo>
                <a:cubicBezTo>
                  <a:pt x="43" y="129"/>
                  <a:pt x="43" y="129"/>
                  <a:pt x="43" y="129"/>
                </a:cubicBezTo>
                <a:cubicBezTo>
                  <a:pt x="43" y="129"/>
                  <a:pt x="43" y="129"/>
                  <a:pt x="43" y="129"/>
                </a:cubicBezTo>
                <a:cubicBezTo>
                  <a:pt x="43" y="129"/>
                  <a:pt x="44" y="129"/>
                  <a:pt x="44" y="129"/>
                </a:cubicBezTo>
                <a:cubicBezTo>
                  <a:pt x="118" y="55"/>
                  <a:pt x="118" y="55"/>
                  <a:pt x="118" y="55"/>
                </a:cubicBezTo>
                <a:cubicBezTo>
                  <a:pt x="137" y="36"/>
                  <a:pt x="137" y="36"/>
                  <a:pt x="137" y="36"/>
                </a:cubicBezTo>
                <a:cubicBezTo>
                  <a:pt x="140" y="33"/>
                  <a:pt x="141" y="29"/>
                  <a:pt x="141" y="26"/>
                </a:cubicBezTo>
                <a:cubicBezTo>
                  <a:pt x="141" y="22"/>
                  <a:pt x="140" y="18"/>
                  <a:pt x="137" y="16"/>
                </a:cubicBezTo>
                <a:close/>
                <a:moveTo>
                  <a:pt x="116" y="51"/>
                </a:moveTo>
                <a:cubicBezTo>
                  <a:pt x="104" y="38"/>
                  <a:pt x="104" y="38"/>
                  <a:pt x="104" y="38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91" y="26"/>
                  <a:pt x="91" y="26"/>
                  <a:pt x="91" y="26"/>
                </a:cubicBezTo>
                <a:cubicBezTo>
                  <a:pt x="98" y="19"/>
                  <a:pt x="98" y="19"/>
                  <a:pt x="98" y="19"/>
                </a:cubicBezTo>
                <a:cubicBezTo>
                  <a:pt x="123" y="44"/>
                  <a:pt x="123" y="44"/>
                  <a:pt x="123" y="44"/>
                </a:cubicBezTo>
                <a:lnTo>
                  <a:pt x="116" y="51"/>
                </a:lnTo>
                <a:close/>
                <a:moveTo>
                  <a:pt x="22" y="132"/>
                </a:moveTo>
                <a:cubicBezTo>
                  <a:pt x="10" y="120"/>
                  <a:pt x="10" y="120"/>
                  <a:pt x="10" y="120"/>
                </a:cubicBezTo>
                <a:cubicBezTo>
                  <a:pt x="16" y="103"/>
                  <a:pt x="16" y="103"/>
                  <a:pt x="16" y="103"/>
                </a:cubicBezTo>
                <a:cubicBezTo>
                  <a:pt x="19" y="107"/>
                  <a:pt x="19" y="107"/>
                  <a:pt x="19" y="107"/>
                </a:cubicBezTo>
                <a:cubicBezTo>
                  <a:pt x="20" y="108"/>
                  <a:pt x="20" y="108"/>
                  <a:pt x="21" y="108"/>
                </a:cubicBezTo>
                <a:cubicBezTo>
                  <a:pt x="34" y="108"/>
                  <a:pt x="34" y="108"/>
                  <a:pt x="34" y="108"/>
                </a:cubicBezTo>
                <a:cubicBezTo>
                  <a:pt x="34" y="121"/>
                  <a:pt x="34" y="121"/>
                  <a:pt x="34" y="121"/>
                </a:cubicBezTo>
                <a:cubicBezTo>
                  <a:pt x="34" y="122"/>
                  <a:pt x="34" y="122"/>
                  <a:pt x="35" y="123"/>
                </a:cubicBezTo>
                <a:cubicBezTo>
                  <a:pt x="39" y="126"/>
                  <a:pt x="39" y="126"/>
                  <a:pt x="39" y="126"/>
                </a:cubicBezTo>
                <a:lnTo>
                  <a:pt x="22" y="132"/>
                </a:lnTo>
                <a:close/>
                <a:moveTo>
                  <a:pt x="35" y="104"/>
                </a:moveTo>
                <a:cubicBezTo>
                  <a:pt x="22" y="104"/>
                  <a:pt x="22" y="104"/>
                  <a:pt x="22" y="104"/>
                </a:cubicBezTo>
                <a:cubicBezTo>
                  <a:pt x="17" y="100"/>
                  <a:pt x="17" y="100"/>
                  <a:pt x="17" y="100"/>
                </a:cubicBezTo>
                <a:cubicBezTo>
                  <a:pt x="89" y="28"/>
                  <a:pt x="89" y="28"/>
                  <a:pt x="89" y="28"/>
                </a:cubicBezTo>
                <a:cubicBezTo>
                  <a:pt x="100" y="40"/>
                  <a:pt x="100" y="40"/>
                  <a:pt x="100" y="40"/>
                </a:cubicBezTo>
                <a:lnTo>
                  <a:pt x="35" y="104"/>
                </a:lnTo>
                <a:close/>
                <a:moveTo>
                  <a:pt x="9" y="125"/>
                </a:moveTo>
                <a:cubicBezTo>
                  <a:pt x="17" y="133"/>
                  <a:pt x="17" y="133"/>
                  <a:pt x="17" y="133"/>
                </a:cubicBezTo>
                <a:cubicBezTo>
                  <a:pt x="5" y="137"/>
                  <a:pt x="5" y="137"/>
                  <a:pt x="5" y="137"/>
                </a:cubicBezTo>
                <a:lnTo>
                  <a:pt x="9" y="125"/>
                </a:lnTo>
                <a:close/>
                <a:moveTo>
                  <a:pt x="42" y="125"/>
                </a:moveTo>
                <a:cubicBezTo>
                  <a:pt x="38" y="120"/>
                  <a:pt x="38" y="120"/>
                  <a:pt x="38" y="120"/>
                </a:cubicBezTo>
                <a:cubicBezTo>
                  <a:pt x="38" y="107"/>
                  <a:pt x="38" y="107"/>
                  <a:pt x="38" y="107"/>
                </a:cubicBezTo>
                <a:cubicBezTo>
                  <a:pt x="102" y="42"/>
                  <a:pt x="102" y="42"/>
                  <a:pt x="102" y="42"/>
                </a:cubicBezTo>
                <a:cubicBezTo>
                  <a:pt x="114" y="53"/>
                  <a:pt x="114" y="53"/>
                  <a:pt x="114" y="53"/>
                </a:cubicBezTo>
                <a:lnTo>
                  <a:pt x="42" y="125"/>
                </a:lnTo>
                <a:close/>
                <a:moveTo>
                  <a:pt x="134" y="33"/>
                </a:moveTo>
                <a:cubicBezTo>
                  <a:pt x="126" y="41"/>
                  <a:pt x="126" y="41"/>
                  <a:pt x="126" y="41"/>
                </a:cubicBezTo>
                <a:cubicBezTo>
                  <a:pt x="101" y="16"/>
                  <a:pt x="101" y="16"/>
                  <a:pt x="101" y="16"/>
                </a:cubicBezTo>
                <a:cubicBezTo>
                  <a:pt x="109" y="8"/>
                  <a:pt x="109" y="8"/>
                  <a:pt x="109" y="8"/>
                </a:cubicBezTo>
                <a:cubicBezTo>
                  <a:pt x="113" y="4"/>
                  <a:pt x="120" y="4"/>
                  <a:pt x="124" y="8"/>
                </a:cubicBezTo>
                <a:cubicBezTo>
                  <a:pt x="134" y="18"/>
                  <a:pt x="134" y="18"/>
                  <a:pt x="134" y="18"/>
                </a:cubicBezTo>
                <a:cubicBezTo>
                  <a:pt x="136" y="20"/>
                  <a:pt x="137" y="23"/>
                  <a:pt x="137" y="26"/>
                </a:cubicBezTo>
                <a:cubicBezTo>
                  <a:pt x="137" y="28"/>
                  <a:pt x="136" y="31"/>
                  <a:pt x="134" y="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E0D012A3-2D48-4F00-B796-2112F6ED2249}"/>
              </a:ext>
            </a:extLst>
          </p:cNvPr>
          <p:cNvSpPr>
            <a:spLocks noEditPoints="1"/>
          </p:cNvSpPr>
          <p:nvPr/>
        </p:nvSpPr>
        <p:spPr bwMode="auto">
          <a:xfrm>
            <a:off x="4424895" y="1433028"/>
            <a:ext cx="696913" cy="685800"/>
          </a:xfrm>
          <a:custGeom>
            <a:avLst/>
            <a:gdLst>
              <a:gd name="T0" fmla="*/ 137 w 143"/>
              <a:gd name="T1" fmla="*/ 17 h 141"/>
              <a:gd name="T2" fmla="*/ 124 w 143"/>
              <a:gd name="T3" fmla="*/ 4 h 141"/>
              <a:gd name="T4" fmla="*/ 114 w 143"/>
              <a:gd name="T5" fmla="*/ 0 h 141"/>
              <a:gd name="T6" fmla="*/ 104 w 143"/>
              <a:gd name="T7" fmla="*/ 4 h 141"/>
              <a:gd name="T8" fmla="*/ 100 w 143"/>
              <a:gd name="T9" fmla="*/ 8 h 141"/>
              <a:gd name="T10" fmla="*/ 100 w 143"/>
              <a:gd name="T11" fmla="*/ 8 h 141"/>
              <a:gd name="T12" fmla="*/ 100 w 143"/>
              <a:gd name="T13" fmla="*/ 8 h 141"/>
              <a:gd name="T14" fmla="*/ 11 w 143"/>
              <a:gd name="T15" fmla="*/ 97 h 141"/>
              <a:gd name="T16" fmla="*/ 11 w 143"/>
              <a:gd name="T17" fmla="*/ 97 h 141"/>
              <a:gd name="T18" fmla="*/ 11 w 143"/>
              <a:gd name="T19" fmla="*/ 97 h 141"/>
              <a:gd name="T20" fmla="*/ 10 w 143"/>
              <a:gd name="T21" fmla="*/ 98 h 141"/>
              <a:gd name="T22" fmla="*/ 9 w 143"/>
              <a:gd name="T23" fmla="*/ 99 h 141"/>
              <a:gd name="T24" fmla="*/ 0 w 143"/>
              <a:gd name="T25" fmla="*/ 139 h 141"/>
              <a:gd name="T26" fmla="*/ 1 w 143"/>
              <a:gd name="T27" fmla="*/ 140 h 141"/>
              <a:gd name="T28" fmla="*/ 2 w 143"/>
              <a:gd name="T29" fmla="*/ 141 h 141"/>
              <a:gd name="T30" fmla="*/ 2 w 143"/>
              <a:gd name="T31" fmla="*/ 141 h 141"/>
              <a:gd name="T32" fmla="*/ 42 w 143"/>
              <a:gd name="T33" fmla="*/ 132 h 141"/>
              <a:gd name="T34" fmla="*/ 43 w 143"/>
              <a:gd name="T35" fmla="*/ 131 h 141"/>
              <a:gd name="T36" fmla="*/ 44 w 143"/>
              <a:gd name="T37" fmla="*/ 130 h 141"/>
              <a:gd name="T38" fmla="*/ 44 w 143"/>
              <a:gd name="T39" fmla="*/ 130 h 141"/>
              <a:gd name="T40" fmla="*/ 44 w 143"/>
              <a:gd name="T41" fmla="*/ 130 h 141"/>
              <a:gd name="T42" fmla="*/ 124 w 143"/>
              <a:gd name="T43" fmla="*/ 50 h 141"/>
              <a:gd name="T44" fmla="*/ 124 w 143"/>
              <a:gd name="T45" fmla="*/ 50 h 141"/>
              <a:gd name="T46" fmla="*/ 124 w 143"/>
              <a:gd name="T47" fmla="*/ 50 h 141"/>
              <a:gd name="T48" fmla="*/ 133 w 143"/>
              <a:gd name="T49" fmla="*/ 41 h 141"/>
              <a:gd name="T50" fmla="*/ 133 w 143"/>
              <a:gd name="T51" fmla="*/ 41 h 141"/>
              <a:gd name="T52" fmla="*/ 133 w 143"/>
              <a:gd name="T53" fmla="*/ 41 h 141"/>
              <a:gd name="T54" fmla="*/ 137 w 143"/>
              <a:gd name="T55" fmla="*/ 37 h 141"/>
              <a:gd name="T56" fmla="*/ 137 w 143"/>
              <a:gd name="T57" fmla="*/ 17 h 141"/>
              <a:gd name="T58" fmla="*/ 123 w 143"/>
              <a:gd name="T59" fmla="*/ 45 h 141"/>
              <a:gd name="T60" fmla="*/ 96 w 143"/>
              <a:gd name="T61" fmla="*/ 18 h 141"/>
              <a:gd name="T62" fmla="*/ 102 w 143"/>
              <a:gd name="T63" fmla="*/ 12 h 141"/>
              <a:gd name="T64" fmla="*/ 129 w 143"/>
              <a:gd name="T65" fmla="*/ 40 h 141"/>
              <a:gd name="T66" fmla="*/ 123 w 143"/>
              <a:gd name="T67" fmla="*/ 45 h 141"/>
              <a:gd name="T68" fmla="*/ 43 w 143"/>
              <a:gd name="T69" fmla="*/ 126 h 141"/>
              <a:gd name="T70" fmla="*/ 16 w 143"/>
              <a:gd name="T71" fmla="*/ 98 h 141"/>
              <a:gd name="T72" fmla="*/ 93 w 143"/>
              <a:gd name="T73" fmla="*/ 21 h 141"/>
              <a:gd name="T74" fmla="*/ 120 w 143"/>
              <a:gd name="T75" fmla="*/ 48 h 141"/>
              <a:gd name="T76" fmla="*/ 43 w 143"/>
              <a:gd name="T77" fmla="*/ 126 h 141"/>
              <a:gd name="T78" fmla="*/ 13 w 143"/>
              <a:gd name="T79" fmla="*/ 101 h 141"/>
              <a:gd name="T80" fmla="*/ 40 w 143"/>
              <a:gd name="T81" fmla="*/ 128 h 141"/>
              <a:gd name="T82" fmla="*/ 5 w 143"/>
              <a:gd name="T83" fmla="*/ 136 h 141"/>
              <a:gd name="T84" fmla="*/ 13 w 143"/>
              <a:gd name="T85" fmla="*/ 101 h 141"/>
              <a:gd name="T86" fmla="*/ 132 w 143"/>
              <a:gd name="T87" fmla="*/ 37 h 141"/>
              <a:gd name="T88" fmla="*/ 104 w 143"/>
              <a:gd name="T89" fmla="*/ 9 h 141"/>
              <a:gd name="T90" fmla="*/ 107 w 143"/>
              <a:gd name="T91" fmla="*/ 7 h 141"/>
              <a:gd name="T92" fmla="*/ 114 w 143"/>
              <a:gd name="T93" fmla="*/ 4 h 141"/>
              <a:gd name="T94" fmla="*/ 122 w 143"/>
              <a:gd name="T95" fmla="*/ 7 h 141"/>
              <a:gd name="T96" fmla="*/ 134 w 143"/>
              <a:gd name="T97" fmla="*/ 19 h 141"/>
              <a:gd name="T98" fmla="*/ 134 w 143"/>
              <a:gd name="T99" fmla="*/ 34 h 141"/>
              <a:gd name="T100" fmla="*/ 132 w 143"/>
              <a:gd name="T101" fmla="*/ 37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3" h="141">
                <a:moveTo>
                  <a:pt x="137" y="17"/>
                </a:moveTo>
                <a:cubicBezTo>
                  <a:pt x="124" y="4"/>
                  <a:pt x="124" y="4"/>
                  <a:pt x="124" y="4"/>
                </a:cubicBezTo>
                <a:cubicBezTo>
                  <a:pt x="122" y="1"/>
                  <a:pt x="118" y="0"/>
                  <a:pt x="114" y="0"/>
                </a:cubicBezTo>
                <a:cubicBezTo>
                  <a:pt x="111" y="0"/>
                  <a:pt x="107" y="1"/>
                  <a:pt x="104" y="4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1" y="97"/>
                  <a:pt x="11" y="97"/>
                  <a:pt x="11" y="97"/>
                </a:cubicBezTo>
                <a:cubicBezTo>
                  <a:pt x="11" y="97"/>
                  <a:pt x="11" y="97"/>
                  <a:pt x="11" y="97"/>
                </a:cubicBezTo>
                <a:cubicBezTo>
                  <a:pt x="11" y="97"/>
                  <a:pt x="11" y="97"/>
                  <a:pt x="11" y="97"/>
                </a:cubicBezTo>
                <a:cubicBezTo>
                  <a:pt x="10" y="98"/>
                  <a:pt x="10" y="98"/>
                  <a:pt x="10" y="98"/>
                </a:cubicBezTo>
                <a:cubicBezTo>
                  <a:pt x="10" y="99"/>
                  <a:pt x="9" y="99"/>
                  <a:pt x="9" y="99"/>
                </a:cubicBezTo>
                <a:cubicBezTo>
                  <a:pt x="0" y="139"/>
                  <a:pt x="0" y="139"/>
                  <a:pt x="0" y="139"/>
                </a:cubicBezTo>
                <a:cubicBezTo>
                  <a:pt x="0" y="139"/>
                  <a:pt x="0" y="140"/>
                  <a:pt x="1" y="140"/>
                </a:cubicBezTo>
                <a:cubicBezTo>
                  <a:pt x="1" y="141"/>
                  <a:pt x="1" y="141"/>
                  <a:pt x="2" y="141"/>
                </a:cubicBezTo>
                <a:cubicBezTo>
                  <a:pt x="2" y="141"/>
                  <a:pt x="2" y="141"/>
                  <a:pt x="2" y="141"/>
                </a:cubicBezTo>
                <a:cubicBezTo>
                  <a:pt x="42" y="132"/>
                  <a:pt x="42" y="132"/>
                  <a:pt x="42" y="132"/>
                </a:cubicBezTo>
                <a:cubicBezTo>
                  <a:pt x="42" y="132"/>
                  <a:pt x="42" y="132"/>
                  <a:pt x="43" y="131"/>
                </a:cubicBezTo>
                <a:cubicBezTo>
                  <a:pt x="44" y="130"/>
                  <a:pt x="44" y="130"/>
                  <a:pt x="44" y="130"/>
                </a:cubicBezTo>
                <a:cubicBezTo>
                  <a:pt x="44" y="130"/>
                  <a:pt x="44" y="130"/>
                  <a:pt x="44" y="130"/>
                </a:cubicBezTo>
                <a:cubicBezTo>
                  <a:pt x="44" y="130"/>
                  <a:pt x="44" y="130"/>
                  <a:pt x="44" y="130"/>
                </a:cubicBezTo>
                <a:cubicBezTo>
                  <a:pt x="124" y="50"/>
                  <a:pt x="124" y="50"/>
                  <a:pt x="124" y="50"/>
                </a:cubicBezTo>
                <a:cubicBezTo>
                  <a:pt x="124" y="50"/>
                  <a:pt x="124" y="50"/>
                  <a:pt x="124" y="50"/>
                </a:cubicBezTo>
                <a:cubicBezTo>
                  <a:pt x="124" y="50"/>
                  <a:pt x="124" y="50"/>
                  <a:pt x="124" y="50"/>
                </a:cubicBezTo>
                <a:cubicBezTo>
                  <a:pt x="133" y="41"/>
                  <a:pt x="133" y="41"/>
                  <a:pt x="133" y="41"/>
                </a:cubicBezTo>
                <a:cubicBezTo>
                  <a:pt x="133" y="41"/>
                  <a:pt x="133" y="41"/>
                  <a:pt x="133" y="41"/>
                </a:cubicBezTo>
                <a:cubicBezTo>
                  <a:pt x="133" y="41"/>
                  <a:pt x="133" y="41"/>
                  <a:pt x="133" y="41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143" y="31"/>
                  <a:pt x="143" y="22"/>
                  <a:pt x="137" y="17"/>
                </a:cubicBezTo>
                <a:close/>
                <a:moveTo>
                  <a:pt x="123" y="45"/>
                </a:moveTo>
                <a:cubicBezTo>
                  <a:pt x="96" y="18"/>
                  <a:pt x="96" y="18"/>
                  <a:pt x="96" y="18"/>
                </a:cubicBezTo>
                <a:cubicBezTo>
                  <a:pt x="102" y="12"/>
                  <a:pt x="102" y="12"/>
                  <a:pt x="102" y="12"/>
                </a:cubicBezTo>
                <a:cubicBezTo>
                  <a:pt x="129" y="40"/>
                  <a:pt x="129" y="40"/>
                  <a:pt x="129" y="40"/>
                </a:cubicBezTo>
                <a:lnTo>
                  <a:pt x="123" y="45"/>
                </a:lnTo>
                <a:close/>
                <a:moveTo>
                  <a:pt x="43" y="126"/>
                </a:moveTo>
                <a:cubicBezTo>
                  <a:pt x="16" y="98"/>
                  <a:pt x="16" y="98"/>
                  <a:pt x="16" y="98"/>
                </a:cubicBezTo>
                <a:cubicBezTo>
                  <a:pt x="93" y="21"/>
                  <a:pt x="93" y="21"/>
                  <a:pt x="93" y="21"/>
                </a:cubicBezTo>
                <a:cubicBezTo>
                  <a:pt x="120" y="48"/>
                  <a:pt x="120" y="48"/>
                  <a:pt x="120" y="48"/>
                </a:cubicBezTo>
                <a:lnTo>
                  <a:pt x="43" y="126"/>
                </a:lnTo>
                <a:close/>
                <a:moveTo>
                  <a:pt x="13" y="101"/>
                </a:moveTo>
                <a:cubicBezTo>
                  <a:pt x="40" y="128"/>
                  <a:pt x="40" y="128"/>
                  <a:pt x="40" y="128"/>
                </a:cubicBezTo>
                <a:cubicBezTo>
                  <a:pt x="5" y="136"/>
                  <a:pt x="5" y="136"/>
                  <a:pt x="5" y="136"/>
                </a:cubicBezTo>
                <a:lnTo>
                  <a:pt x="13" y="101"/>
                </a:lnTo>
                <a:close/>
                <a:moveTo>
                  <a:pt x="132" y="37"/>
                </a:moveTo>
                <a:cubicBezTo>
                  <a:pt x="104" y="9"/>
                  <a:pt x="104" y="9"/>
                  <a:pt x="104" y="9"/>
                </a:cubicBezTo>
                <a:cubicBezTo>
                  <a:pt x="107" y="7"/>
                  <a:pt x="107" y="7"/>
                  <a:pt x="107" y="7"/>
                </a:cubicBezTo>
                <a:cubicBezTo>
                  <a:pt x="109" y="5"/>
                  <a:pt x="112" y="4"/>
                  <a:pt x="114" y="4"/>
                </a:cubicBezTo>
                <a:cubicBezTo>
                  <a:pt x="117" y="4"/>
                  <a:pt x="120" y="5"/>
                  <a:pt x="122" y="7"/>
                </a:cubicBezTo>
                <a:cubicBezTo>
                  <a:pt x="134" y="19"/>
                  <a:pt x="134" y="19"/>
                  <a:pt x="134" y="19"/>
                </a:cubicBezTo>
                <a:cubicBezTo>
                  <a:pt x="138" y="23"/>
                  <a:pt x="138" y="30"/>
                  <a:pt x="134" y="34"/>
                </a:cubicBezTo>
                <a:lnTo>
                  <a:pt x="132" y="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226FF87D-B9FF-410C-B172-5279CF568F3E}"/>
              </a:ext>
            </a:extLst>
          </p:cNvPr>
          <p:cNvSpPr>
            <a:spLocks noEditPoints="1"/>
          </p:cNvSpPr>
          <p:nvPr/>
        </p:nvSpPr>
        <p:spPr bwMode="auto">
          <a:xfrm>
            <a:off x="837552" y="5116552"/>
            <a:ext cx="555625" cy="560388"/>
          </a:xfrm>
          <a:custGeom>
            <a:avLst/>
            <a:gdLst>
              <a:gd name="T0" fmla="*/ 61 w 114"/>
              <a:gd name="T1" fmla="*/ 86 h 115"/>
              <a:gd name="T2" fmla="*/ 61 w 114"/>
              <a:gd name="T3" fmla="*/ 89 h 115"/>
              <a:gd name="T4" fmla="*/ 41 w 114"/>
              <a:gd name="T5" fmla="*/ 109 h 115"/>
              <a:gd name="T6" fmla="*/ 26 w 114"/>
              <a:gd name="T7" fmla="*/ 115 h 115"/>
              <a:gd name="T8" fmla="*/ 11 w 114"/>
              <a:gd name="T9" fmla="*/ 109 h 115"/>
              <a:gd name="T10" fmla="*/ 7 w 114"/>
              <a:gd name="T11" fmla="*/ 105 h 115"/>
              <a:gd name="T12" fmla="*/ 0 w 114"/>
              <a:gd name="T13" fmla="*/ 90 h 115"/>
              <a:gd name="T14" fmla="*/ 7 w 114"/>
              <a:gd name="T15" fmla="*/ 75 h 115"/>
              <a:gd name="T16" fmla="*/ 36 w 114"/>
              <a:gd name="T17" fmla="*/ 46 h 115"/>
              <a:gd name="T18" fmla="*/ 51 w 114"/>
              <a:gd name="T19" fmla="*/ 40 h 115"/>
              <a:gd name="T20" fmla="*/ 65 w 114"/>
              <a:gd name="T21" fmla="*/ 46 h 115"/>
              <a:gd name="T22" fmla="*/ 70 w 114"/>
              <a:gd name="T23" fmla="*/ 50 h 115"/>
              <a:gd name="T24" fmla="*/ 70 w 114"/>
              <a:gd name="T25" fmla="*/ 53 h 115"/>
              <a:gd name="T26" fmla="*/ 67 w 114"/>
              <a:gd name="T27" fmla="*/ 53 h 115"/>
              <a:gd name="T28" fmla="*/ 63 w 114"/>
              <a:gd name="T29" fmla="*/ 49 h 115"/>
              <a:gd name="T30" fmla="*/ 51 w 114"/>
              <a:gd name="T31" fmla="*/ 44 h 115"/>
              <a:gd name="T32" fmla="*/ 39 w 114"/>
              <a:gd name="T33" fmla="*/ 49 h 115"/>
              <a:gd name="T34" fmla="*/ 9 w 114"/>
              <a:gd name="T35" fmla="*/ 78 h 115"/>
              <a:gd name="T36" fmla="*/ 4 w 114"/>
              <a:gd name="T37" fmla="*/ 90 h 115"/>
              <a:gd name="T38" fmla="*/ 9 w 114"/>
              <a:gd name="T39" fmla="*/ 102 h 115"/>
              <a:gd name="T40" fmla="*/ 14 w 114"/>
              <a:gd name="T41" fmla="*/ 106 h 115"/>
              <a:gd name="T42" fmla="*/ 26 w 114"/>
              <a:gd name="T43" fmla="*/ 111 h 115"/>
              <a:gd name="T44" fmla="*/ 38 w 114"/>
              <a:gd name="T45" fmla="*/ 106 h 115"/>
              <a:gd name="T46" fmla="*/ 58 w 114"/>
              <a:gd name="T47" fmla="*/ 86 h 115"/>
              <a:gd name="T48" fmla="*/ 61 w 114"/>
              <a:gd name="T49" fmla="*/ 86 h 115"/>
              <a:gd name="T50" fmla="*/ 108 w 114"/>
              <a:gd name="T51" fmla="*/ 12 h 115"/>
              <a:gd name="T52" fmla="*/ 104 w 114"/>
              <a:gd name="T53" fmla="*/ 8 h 115"/>
              <a:gd name="T54" fmla="*/ 74 w 114"/>
              <a:gd name="T55" fmla="*/ 8 h 115"/>
              <a:gd name="T56" fmla="*/ 54 w 114"/>
              <a:gd name="T57" fmla="*/ 28 h 115"/>
              <a:gd name="T58" fmla="*/ 54 w 114"/>
              <a:gd name="T59" fmla="*/ 31 h 115"/>
              <a:gd name="T60" fmla="*/ 56 w 114"/>
              <a:gd name="T61" fmla="*/ 31 h 115"/>
              <a:gd name="T62" fmla="*/ 77 w 114"/>
              <a:gd name="T63" fmla="*/ 11 h 115"/>
              <a:gd name="T64" fmla="*/ 101 w 114"/>
              <a:gd name="T65" fmla="*/ 11 h 115"/>
              <a:gd name="T66" fmla="*/ 105 w 114"/>
              <a:gd name="T67" fmla="*/ 15 h 115"/>
              <a:gd name="T68" fmla="*/ 110 w 114"/>
              <a:gd name="T69" fmla="*/ 27 h 115"/>
              <a:gd name="T70" fmla="*/ 105 w 114"/>
              <a:gd name="T71" fmla="*/ 39 h 115"/>
              <a:gd name="T72" fmla="*/ 76 w 114"/>
              <a:gd name="T73" fmla="*/ 68 h 115"/>
              <a:gd name="T74" fmla="*/ 64 w 114"/>
              <a:gd name="T75" fmla="*/ 73 h 115"/>
              <a:gd name="T76" fmla="*/ 64 w 114"/>
              <a:gd name="T77" fmla="*/ 73 h 115"/>
              <a:gd name="T78" fmla="*/ 52 w 114"/>
              <a:gd name="T79" fmla="*/ 68 h 115"/>
              <a:gd name="T80" fmla="*/ 49 w 114"/>
              <a:gd name="T81" fmla="*/ 68 h 115"/>
              <a:gd name="T82" fmla="*/ 49 w 114"/>
              <a:gd name="T83" fmla="*/ 71 h 115"/>
              <a:gd name="T84" fmla="*/ 64 w 114"/>
              <a:gd name="T85" fmla="*/ 77 h 115"/>
              <a:gd name="T86" fmla="*/ 64 w 114"/>
              <a:gd name="T87" fmla="*/ 77 h 115"/>
              <a:gd name="T88" fmla="*/ 79 w 114"/>
              <a:gd name="T89" fmla="*/ 71 h 115"/>
              <a:gd name="T90" fmla="*/ 108 w 114"/>
              <a:gd name="T91" fmla="*/ 42 h 115"/>
              <a:gd name="T92" fmla="*/ 114 w 114"/>
              <a:gd name="T93" fmla="*/ 27 h 115"/>
              <a:gd name="T94" fmla="*/ 108 w 114"/>
              <a:gd name="T95" fmla="*/ 12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4" h="115">
                <a:moveTo>
                  <a:pt x="61" y="86"/>
                </a:moveTo>
                <a:cubicBezTo>
                  <a:pt x="62" y="87"/>
                  <a:pt x="62" y="88"/>
                  <a:pt x="61" y="89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37" y="113"/>
                  <a:pt x="32" y="115"/>
                  <a:pt x="26" y="115"/>
                </a:cubicBezTo>
                <a:cubicBezTo>
                  <a:pt x="20" y="115"/>
                  <a:pt x="15" y="113"/>
                  <a:pt x="11" y="109"/>
                </a:cubicBezTo>
                <a:cubicBezTo>
                  <a:pt x="7" y="105"/>
                  <a:pt x="7" y="105"/>
                  <a:pt x="7" y="105"/>
                </a:cubicBezTo>
                <a:cubicBezTo>
                  <a:pt x="3" y="101"/>
                  <a:pt x="0" y="96"/>
                  <a:pt x="0" y="90"/>
                </a:cubicBezTo>
                <a:cubicBezTo>
                  <a:pt x="0" y="84"/>
                  <a:pt x="3" y="79"/>
                  <a:pt x="7" y="75"/>
                </a:cubicBezTo>
                <a:cubicBezTo>
                  <a:pt x="36" y="46"/>
                  <a:pt x="36" y="46"/>
                  <a:pt x="36" y="46"/>
                </a:cubicBezTo>
                <a:cubicBezTo>
                  <a:pt x="40" y="42"/>
                  <a:pt x="45" y="40"/>
                  <a:pt x="51" y="40"/>
                </a:cubicBezTo>
                <a:cubicBezTo>
                  <a:pt x="56" y="40"/>
                  <a:pt x="61" y="42"/>
                  <a:pt x="65" y="46"/>
                </a:cubicBezTo>
                <a:cubicBezTo>
                  <a:pt x="70" y="50"/>
                  <a:pt x="70" y="50"/>
                  <a:pt x="70" y="50"/>
                </a:cubicBezTo>
                <a:cubicBezTo>
                  <a:pt x="71" y="51"/>
                  <a:pt x="71" y="52"/>
                  <a:pt x="70" y="53"/>
                </a:cubicBezTo>
                <a:cubicBezTo>
                  <a:pt x="69" y="54"/>
                  <a:pt x="68" y="54"/>
                  <a:pt x="67" y="53"/>
                </a:cubicBezTo>
                <a:cubicBezTo>
                  <a:pt x="63" y="49"/>
                  <a:pt x="63" y="49"/>
                  <a:pt x="63" y="49"/>
                </a:cubicBezTo>
                <a:cubicBezTo>
                  <a:pt x="59" y="46"/>
                  <a:pt x="55" y="44"/>
                  <a:pt x="51" y="44"/>
                </a:cubicBezTo>
                <a:cubicBezTo>
                  <a:pt x="46" y="44"/>
                  <a:pt x="42" y="46"/>
                  <a:pt x="39" y="49"/>
                </a:cubicBezTo>
                <a:cubicBezTo>
                  <a:pt x="9" y="78"/>
                  <a:pt x="9" y="78"/>
                  <a:pt x="9" y="78"/>
                </a:cubicBezTo>
                <a:cubicBezTo>
                  <a:pt x="6" y="81"/>
                  <a:pt x="4" y="85"/>
                  <a:pt x="4" y="90"/>
                </a:cubicBezTo>
                <a:cubicBezTo>
                  <a:pt x="4" y="94"/>
                  <a:pt x="6" y="99"/>
                  <a:pt x="9" y="102"/>
                </a:cubicBezTo>
                <a:cubicBezTo>
                  <a:pt x="14" y="106"/>
                  <a:pt x="14" y="106"/>
                  <a:pt x="14" y="106"/>
                </a:cubicBezTo>
                <a:cubicBezTo>
                  <a:pt x="17" y="110"/>
                  <a:pt x="21" y="111"/>
                  <a:pt x="26" y="111"/>
                </a:cubicBezTo>
                <a:cubicBezTo>
                  <a:pt x="30" y="111"/>
                  <a:pt x="35" y="110"/>
                  <a:pt x="38" y="10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5"/>
                  <a:pt x="60" y="85"/>
                  <a:pt x="61" y="86"/>
                </a:cubicBezTo>
                <a:close/>
                <a:moveTo>
                  <a:pt x="108" y="12"/>
                </a:moveTo>
                <a:cubicBezTo>
                  <a:pt x="104" y="8"/>
                  <a:pt x="104" y="8"/>
                  <a:pt x="104" y="8"/>
                </a:cubicBezTo>
                <a:cubicBezTo>
                  <a:pt x="95" y="0"/>
                  <a:pt x="82" y="0"/>
                  <a:pt x="74" y="8"/>
                </a:cubicBezTo>
                <a:cubicBezTo>
                  <a:pt x="54" y="28"/>
                  <a:pt x="54" y="28"/>
                  <a:pt x="54" y="28"/>
                </a:cubicBezTo>
                <a:cubicBezTo>
                  <a:pt x="53" y="29"/>
                  <a:pt x="53" y="30"/>
                  <a:pt x="54" y="31"/>
                </a:cubicBezTo>
                <a:cubicBezTo>
                  <a:pt x="54" y="32"/>
                  <a:pt x="56" y="32"/>
                  <a:pt x="56" y="31"/>
                </a:cubicBezTo>
                <a:cubicBezTo>
                  <a:pt x="77" y="11"/>
                  <a:pt x="77" y="11"/>
                  <a:pt x="77" y="11"/>
                </a:cubicBezTo>
                <a:cubicBezTo>
                  <a:pt x="83" y="4"/>
                  <a:pt x="94" y="4"/>
                  <a:pt x="101" y="11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8" y="18"/>
                  <a:pt x="110" y="23"/>
                  <a:pt x="110" y="27"/>
                </a:cubicBezTo>
                <a:cubicBezTo>
                  <a:pt x="110" y="32"/>
                  <a:pt x="108" y="36"/>
                  <a:pt x="105" y="39"/>
                </a:cubicBezTo>
                <a:cubicBezTo>
                  <a:pt x="76" y="68"/>
                  <a:pt x="76" y="68"/>
                  <a:pt x="76" y="68"/>
                </a:cubicBezTo>
                <a:cubicBezTo>
                  <a:pt x="73" y="72"/>
                  <a:pt x="69" y="73"/>
                  <a:pt x="64" y="73"/>
                </a:cubicBezTo>
                <a:cubicBezTo>
                  <a:pt x="64" y="73"/>
                  <a:pt x="64" y="73"/>
                  <a:pt x="64" y="73"/>
                </a:cubicBezTo>
                <a:cubicBezTo>
                  <a:pt x="59" y="73"/>
                  <a:pt x="55" y="72"/>
                  <a:pt x="52" y="68"/>
                </a:cubicBezTo>
                <a:cubicBezTo>
                  <a:pt x="51" y="68"/>
                  <a:pt x="50" y="68"/>
                  <a:pt x="49" y="68"/>
                </a:cubicBezTo>
                <a:cubicBezTo>
                  <a:pt x="48" y="69"/>
                  <a:pt x="48" y="70"/>
                  <a:pt x="49" y="71"/>
                </a:cubicBezTo>
                <a:cubicBezTo>
                  <a:pt x="53" y="75"/>
                  <a:pt x="58" y="77"/>
                  <a:pt x="64" y="77"/>
                </a:cubicBezTo>
                <a:cubicBezTo>
                  <a:pt x="64" y="77"/>
                  <a:pt x="64" y="77"/>
                  <a:pt x="64" y="77"/>
                </a:cubicBezTo>
                <a:cubicBezTo>
                  <a:pt x="70" y="77"/>
                  <a:pt x="75" y="75"/>
                  <a:pt x="79" y="71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112" y="38"/>
                  <a:pt x="114" y="33"/>
                  <a:pt x="114" y="27"/>
                </a:cubicBezTo>
                <a:cubicBezTo>
                  <a:pt x="114" y="22"/>
                  <a:pt x="112" y="16"/>
                  <a:pt x="108" y="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D23B631-3796-491F-A028-84000715881B}"/>
              </a:ext>
            </a:extLst>
          </p:cNvPr>
          <p:cNvSpPr>
            <a:spLocks noEditPoints="1"/>
          </p:cNvSpPr>
          <p:nvPr/>
        </p:nvSpPr>
        <p:spPr bwMode="auto">
          <a:xfrm>
            <a:off x="5569666" y="2647603"/>
            <a:ext cx="730250" cy="636588"/>
          </a:xfrm>
          <a:custGeom>
            <a:avLst/>
            <a:gdLst>
              <a:gd name="T0" fmla="*/ 79 w 150"/>
              <a:gd name="T1" fmla="*/ 0 h 131"/>
              <a:gd name="T2" fmla="*/ 77 w 150"/>
              <a:gd name="T3" fmla="*/ 1 h 131"/>
              <a:gd name="T4" fmla="*/ 33 w 150"/>
              <a:gd name="T5" fmla="*/ 45 h 131"/>
              <a:gd name="T6" fmla="*/ 12 w 150"/>
              <a:gd name="T7" fmla="*/ 45 h 131"/>
              <a:gd name="T8" fmla="*/ 0 w 150"/>
              <a:gd name="T9" fmla="*/ 56 h 131"/>
              <a:gd name="T10" fmla="*/ 0 w 150"/>
              <a:gd name="T11" fmla="*/ 75 h 131"/>
              <a:gd name="T12" fmla="*/ 12 w 150"/>
              <a:gd name="T13" fmla="*/ 87 h 131"/>
              <a:gd name="T14" fmla="*/ 33 w 150"/>
              <a:gd name="T15" fmla="*/ 87 h 131"/>
              <a:gd name="T16" fmla="*/ 77 w 150"/>
              <a:gd name="T17" fmla="*/ 130 h 131"/>
              <a:gd name="T18" fmla="*/ 78 w 150"/>
              <a:gd name="T19" fmla="*/ 131 h 131"/>
              <a:gd name="T20" fmla="*/ 79 w 150"/>
              <a:gd name="T21" fmla="*/ 131 h 131"/>
              <a:gd name="T22" fmla="*/ 80 w 150"/>
              <a:gd name="T23" fmla="*/ 129 h 131"/>
              <a:gd name="T24" fmla="*/ 80 w 150"/>
              <a:gd name="T25" fmla="*/ 2 h 131"/>
              <a:gd name="T26" fmla="*/ 79 w 150"/>
              <a:gd name="T27" fmla="*/ 0 h 131"/>
              <a:gd name="T28" fmla="*/ 76 w 150"/>
              <a:gd name="T29" fmla="*/ 124 h 131"/>
              <a:gd name="T30" fmla="*/ 36 w 150"/>
              <a:gd name="T31" fmla="*/ 83 h 131"/>
              <a:gd name="T32" fmla="*/ 34 w 150"/>
              <a:gd name="T33" fmla="*/ 83 h 131"/>
              <a:gd name="T34" fmla="*/ 12 w 150"/>
              <a:gd name="T35" fmla="*/ 83 h 131"/>
              <a:gd name="T36" fmla="*/ 4 w 150"/>
              <a:gd name="T37" fmla="*/ 75 h 131"/>
              <a:gd name="T38" fmla="*/ 4 w 150"/>
              <a:gd name="T39" fmla="*/ 56 h 131"/>
              <a:gd name="T40" fmla="*/ 12 w 150"/>
              <a:gd name="T41" fmla="*/ 49 h 131"/>
              <a:gd name="T42" fmla="*/ 34 w 150"/>
              <a:gd name="T43" fmla="*/ 49 h 131"/>
              <a:gd name="T44" fmla="*/ 36 w 150"/>
              <a:gd name="T45" fmla="*/ 48 h 131"/>
              <a:gd name="T46" fmla="*/ 76 w 150"/>
              <a:gd name="T47" fmla="*/ 7 h 131"/>
              <a:gd name="T48" fmla="*/ 76 w 150"/>
              <a:gd name="T49" fmla="*/ 124 h 131"/>
              <a:gd name="T50" fmla="*/ 150 w 150"/>
              <a:gd name="T51" fmla="*/ 66 h 131"/>
              <a:gd name="T52" fmla="*/ 127 w 150"/>
              <a:gd name="T53" fmla="*/ 118 h 131"/>
              <a:gd name="T54" fmla="*/ 126 w 150"/>
              <a:gd name="T55" fmla="*/ 118 h 131"/>
              <a:gd name="T56" fmla="*/ 124 w 150"/>
              <a:gd name="T57" fmla="*/ 118 h 131"/>
              <a:gd name="T58" fmla="*/ 125 w 150"/>
              <a:gd name="T59" fmla="*/ 115 h 131"/>
              <a:gd name="T60" fmla="*/ 146 w 150"/>
              <a:gd name="T61" fmla="*/ 66 h 131"/>
              <a:gd name="T62" fmla="*/ 125 w 150"/>
              <a:gd name="T63" fmla="*/ 16 h 131"/>
              <a:gd name="T64" fmla="*/ 124 w 150"/>
              <a:gd name="T65" fmla="*/ 14 h 131"/>
              <a:gd name="T66" fmla="*/ 127 w 150"/>
              <a:gd name="T67" fmla="*/ 13 h 131"/>
              <a:gd name="T68" fmla="*/ 150 w 150"/>
              <a:gd name="T69" fmla="*/ 66 h 131"/>
              <a:gd name="T70" fmla="*/ 131 w 150"/>
              <a:gd name="T71" fmla="*/ 66 h 131"/>
              <a:gd name="T72" fmla="*/ 111 w 150"/>
              <a:gd name="T73" fmla="*/ 105 h 131"/>
              <a:gd name="T74" fmla="*/ 110 w 150"/>
              <a:gd name="T75" fmla="*/ 106 h 131"/>
              <a:gd name="T76" fmla="*/ 109 w 150"/>
              <a:gd name="T77" fmla="*/ 105 h 131"/>
              <a:gd name="T78" fmla="*/ 109 w 150"/>
              <a:gd name="T79" fmla="*/ 102 h 131"/>
              <a:gd name="T80" fmla="*/ 127 w 150"/>
              <a:gd name="T81" fmla="*/ 66 h 131"/>
              <a:gd name="T82" fmla="*/ 109 w 150"/>
              <a:gd name="T83" fmla="*/ 29 h 131"/>
              <a:gd name="T84" fmla="*/ 109 w 150"/>
              <a:gd name="T85" fmla="*/ 26 h 131"/>
              <a:gd name="T86" fmla="*/ 111 w 150"/>
              <a:gd name="T87" fmla="*/ 26 h 131"/>
              <a:gd name="T88" fmla="*/ 131 w 150"/>
              <a:gd name="T89" fmla="*/ 66 h 131"/>
              <a:gd name="T90" fmla="*/ 112 w 150"/>
              <a:gd name="T91" fmla="*/ 66 h 131"/>
              <a:gd name="T92" fmla="*/ 99 w 150"/>
              <a:gd name="T93" fmla="*/ 89 h 131"/>
              <a:gd name="T94" fmla="*/ 97 w 150"/>
              <a:gd name="T95" fmla="*/ 90 h 131"/>
              <a:gd name="T96" fmla="*/ 96 w 150"/>
              <a:gd name="T97" fmla="*/ 89 h 131"/>
              <a:gd name="T98" fmla="*/ 96 w 150"/>
              <a:gd name="T99" fmla="*/ 86 h 131"/>
              <a:gd name="T100" fmla="*/ 108 w 150"/>
              <a:gd name="T101" fmla="*/ 66 h 131"/>
              <a:gd name="T102" fmla="*/ 96 w 150"/>
              <a:gd name="T103" fmla="*/ 45 h 131"/>
              <a:gd name="T104" fmla="*/ 96 w 150"/>
              <a:gd name="T105" fmla="*/ 42 h 131"/>
              <a:gd name="T106" fmla="*/ 99 w 150"/>
              <a:gd name="T107" fmla="*/ 42 h 131"/>
              <a:gd name="T108" fmla="*/ 112 w 150"/>
              <a:gd name="T109" fmla="*/ 66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0" h="131">
                <a:moveTo>
                  <a:pt x="79" y="0"/>
                </a:moveTo>
                <a:cubicBezTo>
                  <a:pt x="78" y="0"/>
                  <a:pt x="78" y="0"/>
                  <a:pt x="77" y="1"/>
                </a:cubicBezTo>
                <a:cubicBezTo>
                  <a:pt x="33" y="45"/>
                  <a:pt x="33" y="45"/>
                  <a:pt x="33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6" y="45"/>
                  <a:pt x="0" y="50"/>
                  <a:pt x="0" y="56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81"/>
                  <a:pt x="6" y="87"/>
                  <a:pt x="12" y="87"/>
                </a:cubicBezTo>
                <a:cubicBezTo>
                  <a:pt x="33" y="87"/>
                  <a:pt x="33" y="87"/>
                  <a:pt x="33" y="87"/>
                </a:cubicBezTo>
                <a:cubicBezTo>
                  <a:pt x="77" y="130"/>
                  <a:pt x="77" y="130"/>
                  <a:pt x="77" y="130"/>
                </a:cubicBezTo>
                <a:cubicBezTo>
                  <a:pt x="77" y="131"/>
                  <a:pt x="78" y="131"/>
                  <a:pt x="78" y="131"/>
                </a:cubicBezTo>
                <a:cubicBezTo>
                  <a:pt x="79" y="131"/>
                  <a:pt x="79" y="131"/>
                  <a:pt x="79" y="131"/>
                </a:cubicBezTo>
                <a:cubicBezTo>
                  <a:pt x="80" y="130"/>
                  <a:pt x="80" y="130"/>
                  <a:pt x="80" y="129"/>
                </a:cubicBezTo>
                <a:cubicBezTo>
                  <a:pt x="80" y="2"/>
                  <a:pt x="80" y="2"/>
                  <a:pt x="80" y="2"/>
                </a:cubicBezTo>
                <a:cubicBezTo>
                  <a:pt x="80" y="1"/>
                  <a:pt x="80" y="1"/>
                  <a:pt x="79" y="0"/>
                </a:cubicBezTo>
                <a:close/>
                <a:moveTo>
                  <a:pt x="76" y="124"/>
                </a:moveTo>
                <a:cubicBezTo>
                  <a:pt x="36" y="83"/>
                  <a:pt x="36" y="83"/>
                  <a:pt x="36" y="83"/>
                </a:cubicBezTo>
                <a:cubicBezTo>
                  <a:pt x="35" y="83"/>
                  <a:pt x="35" y="83"/>
                  <a:pt x="34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8" y="83"/>
                  <a:pt x="4" y="79"/>
                  <a:pt x="4" y="75"/>
                </a:cubicBezTo>
                <a:cubicBezTo>
                  <a:pt x="4" y="56"/>
                  <a:pt x="4" y="56"/>
                  <a:pt x="4" y="56"/>
                </a:cubicBezTo>
                <a:cubicBezTo>
                  <a:pt x="4" y="52"/>
                  <a:pt x="8" y="49"/>
                  <a:pt x="12" y="49"/>
                </a:cubicBezTo>
                <a:cubicBezTo>
                  <a:pt x="34" y="49"/>
                  <a:pt x="34" y="49"/>
                  <a:pt x="34" y="49"/>
                </a:cubicBezTo>
                <a:cubicBezTo>
                  <a:pt x="35" y="49"/>
                  <a:pt x="35" y="48"/>
                  <a:pt x="36" y="48"/>
                </a:cubicBezTo>
                <a:cubicBezTo>
                  <a:pt x="76" y="7"/>
                  <a:pt x="76" y="7"/>
                  <a:pt x="76" y="7"/>
                </a:cubicBezTo>
                <a:lnTo>
                  <a:pt x="76" y="124"/>
                </a:lnTo>
                <a:close/>
                <a:moveTo>
                  <a:pt x="150" y="66"/>
                </a:moveTo>
                <a:cubicBezTo>
                  <a:pt x="150" y="86"/>
                  <a:pt x="142" y="105"/>
                  <a:pt x="127" y="118"/>
                </a:cubicBezTo>
                <a:cubicBezTo>
                  <a:pt x="127" y="118"/>
                  <a:pt x="126" y="118"/>
                  <a:pt x="126" y="118"/>
                </a:cubicBezTo>
                <a:cubicBezTo>
                  <a:pt x="125" y="118"/>
                  <a:pt x="125" y="118"/>
                  <a:pt x="124" y="118"/>
                </a:cubicBezTo>
                <a:cubicBezTo>
                  <a:pt x="124" y="117"/>
                  <a:pt x="124" y="116"/>
                  <a:pt x="125" y="115"/>
                </a:cubicBezTo>
                <a:cubicBezTo>
                  <a:pt x="138" y="103"/>
                  <a:pt x="146" y="85"/>
                  <a:pt x="146" y="66"/>
                </a:cubicBezTo>
                <a:cubicBezTo>
                  <a:pt x="146" y="46"/>
                  <a:pt x="138" y="28"/>
                  <a:pt x="125" y="16"/>
                </a:cubicBezTo>
                <a:cubicBezTo>
                  <a:pt x="124" y="16"/>
                  <a:pt x="124" y="14"/>
                  <a:pt x="124" y="14"/>
                </a:cubicBezTo>
                <a:cubicBezTo>
                  <a:pt x="125" y="13"/>
                  <a:pt x="126" y="13"/>
                  <a:pt x="127" y="13"/>
                </a:cubicBezTo>
                <a:cubicBezTo>
                  <a:pt x="142" y="26"/>
                  <a:pt x="150" y="45"/>
                  <a:pt x="150" y="66"/>
                </a:cubicBezTo>
                <a:close/>
                <a:moveTo>
                  <a:pt x="131" y="66"/>
                </a:moveTo>
                <a:cubicBezTo>
                  <a:pt x="131" y="80"/>
                  <a:pt x="123" y="95"/>
                  <a:pt x="111" y="105"/>
                </a:cubicBezTo>
                <a:cubicBezTo>
                  <a:pt x="111" y="105"/>
                  <a:pt x="111" y="106"/>
                  <a:pt x="110" y="106"/>
                </a:cubicBezTo>
                <a:cubicBezTo>
                  <a:pt x="110" y="106"/>
                  <a:pt x="109" y="105"/>
                  <a:pt x="109" y="105"/>
                </a:cubicBezTo>
                <a:cubicBezTo>
                  <a:pt x="108" y="104"/>
                  <a:pt x="108" y="103"/>
                  <a:pt x="109" y="102"/>
                </a:cubicBezTo>
                <a:cubicBezTo>
                  <a:pt x="120" y="93"/>
                  <a:pt x="127" y="79"/>
                  <a:pt x="127" y="66"/>
                </a:cubicBezTo>
                <a:cubicBezTo>
                  <a:pt x="127" y="53"/>
                  <a:pt x="120" y="38"/>
                  <a:pt x="109" y="29"/>
                </a:cubicBezTo>
                <a:cubicBezTo>
                  <a:pt x="108" y="28"/>
                  <a:pt x="108" y="27"/>
                  <a:pt x="109" y="26"/>
                </a:cubicBezTo>
                <a:cubicBezTo>
                  <a:pt x="109" y="25"/>
                  <a:pt x="111" y="25"/>
                  <a:pt x="111" y="26"/>
                </a:cubicBezTo>
                <a:cubicBezTo>
                  <a:pt x="123" y="36"/>
                  <a:pt x="131" y="51"/>
                  <a:pt x="131" y="66"/>
                </a:cubicBezTo>
                <a:close/>
                <a:moveTo>
                  <a:pt x="112" y="66"/>
                </a:moveTo>
                <a:cubicBezTo>
                  <a:pt x="112" y="75"/>
                  <a:pt x="107" y="83"/>
                  <a:pt x="99" y="89"/>
                </a:cubicBezTo>
                <a:cubicBezTo>
                  <a:pt x="98" y="90"/>
                  <a:pt x="98" y="90"/>
                  <a:pt x="97" y="90"/>
                </a:cubicBezTo>
                <a:cubicBezTo>
                  <a:pt x="97" y="90"/>
                  <a:pt x="96" y="89"/>
                  <a:pt x="96" y="89"/>
                </a:cubicBezTo>
                <a:cubicBezTo>
                  <a:pt x="95" y="88"/>
                  <a:pt x="95" y="87"/>
                  <a:pt x="96" y="86"/>
                </a:cubicBezTo>
                <a:cubicBezTo>
                  <a:pt x="102" y="82"/>
                  <a:pt x="108" y="75"/>
                  <a:pt x="108" y="66"/>
                </a:cubicBezTo>
                <a:cubicBezTo>
                  <a:pt x="108" y="56"/>
                  <a:pt x="102" y="49"/>
                  <a:pt x="96" y="45"/>
                </a:cubicBezTo>
                <a:cubicBezTo>
                  <a:pt x="95" y="44"/>
                  <a:pt x="95" y="43"/>
                  <a:pt x="96" y="42"/>
                </a:cubicBezTo>
                <a:cubicBezTo>
                  <a:pt x="96" y="41"/>
                  <a:pt x="98" y="41"/>
                  <a:pt x="99" y="42"/>
                </a:cubicBezTo>
                <a:cubicBezTo>
                  <a:pt x="107" y="48"/>
                  <a:pt x="112" y="57"/>
                  <a:pt x="112" y="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076A182A-630A-4317-9E9C-0A64527D6A89}"/>
              </a:ext>
            </a:extLst>
          </p:cNvPr>
          <p:cNvSpPr>
            <a:spLocks noEditPoints="1"/>
          </p:cNvSpPr>
          <p:nvPr/>
        </p:nvSpPr>
        <p:spPr bwMode="auto">
          <a:xfrm>
            <a:off x="4301611" y="2681735"/>
            <a:ext cx="727075" cy="723900"/>
          </a:xfrm>
          <a:custGeom>
            <a:avLst/>
            <a:gdLst>
              <a:gd name="T0" fmla="*/ 75 w 149"/>
              <a:gd name="T1" fmla="*/ 0 h 149"/>
              <a:gd name="T2" fmla="*/ 0 w 149"/>
              <a:gd name="T3" fmla="*/ 75 h 149"/>
              <a:gd name="T4" fmla="*/ 75 w 149"/>
              <a:gd name="T5" fmla="*/ 149 h 149"/>
              <a:gd name="T6" fmla="*/ 149 w 149"/>
              <a:gd name="T7" fmla="*/ 75 h 149"/>
              <a:gd name="T8" fmla="*/ 75 w 149"/>
              <a:gd name="T9" fmla="*/ 0 h 149"/>
              <a:gd name="T10" fmla="*/ 75 w 149"/>
              <a:gd name="T11" fmla="*/ 145 h 149"/>
              <a:gd name="T12" fmla="*/ 4 w 149"/>
              <a:gd name="T13" fmla="*/ 75 h 149"/>
              <a:gd name="T14" fmla="*/ 75 w 149"/>
              <a:gd name="T15" fmla="*/ 4 h 149"/>
              <a:gd name="T16" fmla="*/ 145 w 149"/>
              <a:gd name="T17" fmla="*/ 75 h 149"/>
              <a:gd name="T18" fmla="*/ 75 w 149"/>
              <a:gd name="T19" fmla="*/ 145 h 149"/>
              <a:gd name="T20" fmla="*/ 110 w 149"/>
              <a:gd name="T21" fmla="*/ 73 h 149"/>
              <a:gd name="T22" fmla="*/ 53 w 149"/>
              <a:gd name="T23" fmla="*/ 44 h 149"/>
              <a:gd name="T24" fmla="*/ 51 w 149"/>
              <a:gd name="T25" fmla="*/ 44 h 149"/>
              <a:gd name="T26" fmla="*/ 50 w 149"/>
              <a:gd name="T27" fmla="*/ 46 h 149"/>
              <a:gd name="T28" fmla="*/ 50 w 149"/>
              <a:gd name="T29" fmla="*/ 103 h 149"/>
              <a:gd name="T30" fmla="*/ 51 w 149"/>
              <a:gd name="T31" fmla="*/ 105 h 149"/>
              <a:gd name="T32" fmla="*/ 52 w 149"/>
              <a:gd name="T33" fmla="*/ 105 h 149"/>
              <a:gd name="T34" fmla="*/ 53 w 149"/>
              <a:gd name="T35" fmla="*/ 105 h 149"/>
              <a:gd name="T36" fmla="*/ 110 w 149"/>
              <a:gd name="T37" fmla="*/ 76 h 149"/>
              <a:gd name="T38" fmla="*/ 111 w 149"/>
              <a:gd name="T39" fmla="*/ 75 h 149"/>
              <a:gd name="T40" fmla="*/ 110 w 149"/>
              <a:gd name="T41" fmla="*/ 73 h 149"/>
              <a:gd name="T42" fmla="*/ 54 w 149"/>
              <a:gd name="T43" fmla="*/ 100 h 149"/>
              <a:gd name="T44" fmla="*/ 54 w 149"/>
              <a:gd name="T45" fmla="*/ 49 h 149"/>
              <a:gd name="T46" fmla="*/ 105 w 149"/>
              <a:gd name="T47" fmla="*/ 75 h 149"/>
              <a:gd name="T48" fmla="*/ 54 w 149"/>
              <a:gd name="T49" fmla="*/ 10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9" h="149">
                <a:moveTo>
                  <a:pt x="75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5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5" y="0"/>
                </a:cubicBezTo>
                <a:close/>
                <a:moveTo>
                  <a:pt x="75" y="145"/>
                </a:moveTo>
                <a:cubicBezTo>
                  <a:pt x="36" y="145"/>
                  <a:pt x="4" y="114"/>
                  <a:pt x="4" y="75"/>
                </a:cubicBezTo>
                <a:cubicBezTo>
                  <a:pt x="4" y="36"/>
                  <a:pt x="36" y="4"/>
                  <a:pt x="75" y="4"/>
                </a:cubicBezTo>
                <a:cubicBezTo>
                  <a:pt x="114" y="4"/>
                  <a:pt x="145" y="36"/>
                  <a:pt x="145" y="75"/>
                </a:cubicBezTo>
                <a:cubicBezTo>
                  <a:pt x="145" y="114"/>
                  <a:pt x="114" y="145"/>
                  <a:pt x="75" y="145"/>
                </a:cubicBezTo>
                <a:close/>
                <a:moveTo>
                  <a:pt x="110" y="73"/>
                </a:moveTo>
                <a:cubicBezTo>
                  <a:pt x="53" y="44"/>
                  <a:pt x="53" y="44"/>
                  <a:pt x="53" y="44"/>
                </a:cubicBezTo>
                <a:cubicBezTo>
                  <a:pt x="53" y="44"/>
                  <a:pt x="52" y="44"/>
                  <a:pt x="51" y="44"/>
                </a:cubicBezTo>
                <a:cubicBezTo>
                  <a:pt x="51" y="45"/>
                  <a:pt x="50" y="45"/>
                  <a:pt x="50" y="46"/>
                </a:cubicBezTo>
                <a:cubicBezTo>
                  <a:pt x="50" y="103"/>
                  <a:pt x="50" y="103"/>
                  <a:pt x="50" y="103"/>
                </a:cubicBezTo>
                <a:cubicBezTo>
                  <a:pt x="50" y="104"/>
                  <a:pt x="51" y="104"/>
                  <a:pt x="51" y="105"/>
                </a:cubicBezTo>
                <a:cubicBezTo>
                  <a:pt x="52" y="105"/>
                  <a:pt x="52" y="105"/>
                  <a:pt x="52" y="105"/>
                </a:cubicBezTo>
                <a:cubicBezTo>
                  <a:pt x="53" y="105"/>
                  <a:pt x="53" y="105"/>
                  <a:pt x="53" y="105"/>
                </a:cubicBezTo>
                <a:cubicBezTo>
                  <a:pt x="110" y="76"/>
                  <a:pt x="110" y="76"/>
                  <a:pt x="110" y="76"/>
                </a:cubicBezTo>
                <a:cubicBezTo>
                  <a:pt x="111" y="76"/>
                  <a:pt x="111" y="75"/>
                  <a:pt x="111" y="75"/>
                </a:cubicBezTo>
                <a:cubicBezTo>
                  <a:pt x="111" y="74"/>
                  <a:pt x="111" y="73"/>
                  <a:pt x="110" y="73"/>
                </a:cubicBezTo>
                <a:close/>
                <a:moveTo>
                  <a:pt x="54" y="100"/>
                </a:moveTo>
                <a:cubicBezTo>
                  <a:pt x="54" y="49"/>
                  <a:pt x="54" y="49"/>
                  <a:pt x="54" y="49"/>
                </a:cubicBezTo>
                <a:cubicBezTo>
                  <a:pt x="105" y="75"/>
                  <a:pt x="105" y="75"/>
                  <a:pt x="105" y="75"/>
                </a:cubicBezTo>
                <a:lnTo>
                  <a:pt x="54" y="1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565E2842-9904-4A69-8609-472EE8539500}"/>
              </a:ext>
            </a:extLst>
          </p:cNvPr>
          <p:cNvSpPr>
            <a:spLocks noEditPoints="1"/>
          </p:cNvSpPr>
          <p:nvPr/>
        </p:nvSpPr>
        <p:spPr bwMode="auto">
          <a:xfrm>
            <a:off x="6856568" y="1395410"/>
            <a:ext cx="730250" cy="723900"/>
          </a:xfrm>
          <a:custGeom>
            <a:avLst/>
            <a:gdLst>
              <a:gd name="T0" fmla="*/ 142 w 150"/>
              <a:gd name="T1" fmla="*/ 38 h 149"/>
              <a:gd name="T2" fmla="*/ 104 w 150"/>
              <a:gd name="T3" fmla="*/ 57 h 149"/>
              <a:gd name="T4" fmla="*/ 61 w 150"/>
              <a:gd name="T5" fmla="*/ 46 h 149"/>
              <a:gd name="T6" fmla="*/ 53 w 150"/>
              <a:gd name="T7" fmla="*/ 19 h 149"/>
              <a:gd name="T8" fmla="*/ 26 w 150"/>
              <a:gd name="T9" fmla="*/ 2 h 149"/>
              <a:gd name="T10" fmla="*/ 7 w 150"/>
              <a:gd name="T11" fmla="*/ 44 h 149"/>
              <a:gd name="T12" fmla="*/ 2 w 150"/>
              <a:gd name="T13" fmla="*/ 149 h 149"/>
              <a:gd name="T14" fmla="*/ 104 w 150"/>
              <a:gd name="T15" fmla="*/ 149 h 149"/>
              <a:gd name="T16" fmla="*/ 150 w 150"/>
              <a:gd name="T17" fmla="*/ 147 h 149"/>
              <a:gd name="T18" fmla="*/ 140 w 150"/>
              <a:gd name="T19" fmla="*/ 42 h 149"/>
              <a:gd name="T20" fmla="*/ 102 w 150"/>
              <a:gd name="T21" fmla="*/ 86 h 149"/>
              <a:gd name="T22" fmla="*/ 102 w 150"/>
              <a:gd name="T23" fmla="*/ 86 h 149"/>
              <a:gd name="T24" fmla="*/ 11 w 150"/>
              <a:gd name="T25" fmla="*/ 44 h 149"/>
              <a:gd name="T26" fmla="*/ 53 w 150"/>
              <a:gd name="T27" fmla="*/ 48 h 149"/>
              <a:gd name="T28" fmla="*/ 36 w 150"/>
              <a:gd name="T29" fmla="*/ 135 h 149"/>
              <a:gd name="T30" fmla="*/ 19 w 150"/>
              <a:gd name="T31" fmla="*/ 145 h 149"/>
              <a:gd name="T32" fmla="*/ 23 w 150"/>
              <a:gd name="T33" fmla="*/ 137 h 149"/>
              <a:gd name="T34" fmla="*/ 125 w 150"/>
              <a:gd name="T35" fmla="*/ 145 h 149"/>
              <a:gd name="T36" fmla="*/ 125 w 150"/>
              <a:gd name="T37" fmla="*/ 145 h 149"/>
              <a:gd name="T38" fmla="*/ 135 w 150"/>
              <a:gd name="T39" fmla="*/ 133 h 149"/>
              <a:gd name="T40" fmla="*/ 106 w 150"/>
              <a:gd name="T41" fmla="*/ 145 h 149"/>
              <a:gd name="T42" fmla="*/ 146 w 150"/>
              <a:gd name="T43" fmla="*/ 61 h 149"/>
              <a:gd name="T44" fmla="*/ 21 w 150"/>
              <a:gd name="T45" fmla="*/ 35 h 149"/>
              <a:gd name="T46" fmla="*/ 42 w 150"/>
              <a:gd name="T47" fmla="*/ 33 h 149"/>
              <a:gd name="T48" fmla="*/ 49 w 150"/>
              <a:gd name="T49" fmla="*/ 59 h 149"/>
              <a:gd name="T50" fmla="*/ 13 w 150"/>
              <a:gd name="T51" fmla="*/ 71 h 149"/>
              <a:gd name="T52" fmla="*/ 47 w 150"/>
              <a:gd name="T53" fmla="*/ 73 h 149"/>
              <a:gd name="T54" fmla="*/ 15 w 150"/>
              <a:gd name="T55" fmla="*/ 82 h 149"/>
              <a:gd name="T56" fmla="*/ 15 w 150"/>
              <a:gd name="T57" fmla="*/ 86 h 149"/>
              <a:gd name="T58" fmla="*/ 47 w 150"/>
              <a:gd name="T59" fmla="*/ 95 h 149"/>
              <a:gd name="T60" fmla="*/ 13 w 150"/>
              <a:gd name="T61" fmla="*/ 97 h 149"/>
              <a:gd name="T62" fmla="*/ 49 w 150"/>
              <a:gd name="T63" fmla="*/ 109 h 149"/>
              <a:gd name="T64" fmla="*/ 15 w 150"/>
              <a:gd name="T65" fmla="*/ 124 h 149"/>
              <a:gd name="T66" fmla="*/ 49 w 150"/>
              <a:gd name="T67" fmla="*/ 122 h 149"/>
              <a:gd name="T68" fmla="*/ 135 w 150"/>
              <a:gd name="T69" fmla="*/ 73 h 149"/>
              <a:gd name="T70" fmla="*/ 135 w 150"/>
              <a:gd name="T71" fmla="*/ 69 h 149"/>
              <a:gd name="T72" fmla="*/ 116 w 150"/>
              <a:gd name="T73" fmla="*/ 86 h 149"/>
              <a:gd name="T74" fmla="*/ 137 w 150"/>
              <a:gd name="T75" fmla="*/ 84 h 149"/>
              <a:gd name="T76" fmla="*/ 114 w 150"/>
              <a:gd name="T77" fmla="*/ 97 h 149"/>
              <a:gd name="T78" fmla="*/ 137 w 150"/>
              <a:gd name="T79" fmla="*/ 109 h 149"/>
              <a:gd name="T80" fmla="*/ 116 w 150"/>
              <a:gd name="T81" fmla="*/ 107 h 149"/>
              <a:gd name="T82" fmla="*/ 135 w 150"/>
              <a:gd name="T83" fmla="*/ 124 h 149"/>
              <a:gd name="T84" fmla="*/ 135 w 150"/>
              <a:gd name="T85" fmla="*/ 120 h 149"/>
              <a:gd name="T86" fmla="*/ 91 w 150"/>
              <a:gd name="T87" fmla="*/ 95 h 149"/>
              <a:gd name="T88" fmla="*/ 70 w 150"/>
              <a:gd name="T89" fmla="*/ 97 h 149"/>
              <a:gd name="T90" fmla="*/ 93 w 150"/>
              <a:gd name="T91" fmla="*/ 109 h 149"/>
              <a:gd name="T92" fmla="*/ 93 w 150"/>
              <a:gd name="T93" fmla="*/ 122 h 149"/>
              <a:gd name="T94" fmla="*/ 72 w 150"/>
              <a:gd name="T95" fmla="*/ 12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50" h="149">
                <a:moveTo>
                  <a:pt x="148" y="57"/>
                </a:moveTo>
                <a:cubicBezTo>
                  <a:pt x="144" y="57"/>
                  <a:pt x="144" y="57"/>
                  <a:pt x="144" y="57"/>
                </a:cubicBezTo>
                <a:cubicBezTo>
                  <a:pt x="144" y="40"/>
                  <a:pt x="144" y="40"/>
                  <a:pt x="144" y="40"/>
                </a:cubicBezTo>
                <a:cubicBezTo>
                  <a:pt x="144" y="38"/>
                  <a:pt x="143" y="38"/>
                  <a:pt x="142" y="38"/>
                </a:cubicBezTo>
                <a:cubicBezTo>
                  <a:pt x="110" y="38"/>
                  <a:pt x="110" y="38"/>
                  <a:pt x="110" y="38"/>
                </a:cubicBezTo>
                <a:cubicBezTo>
                  <a:pt x="109" y="38"/>
                  <a:pt x="108" y="38"/>
                  <a:pt x="108" y="40"/>
                </a:cubicBezTo>
                <a:cubicBezTo>
                  <a:pt x="108" y="57"/>
                  <a:pt x="108" y="57"/>
                  <a:pt x="108" y="57"/>
                </a:cubicBezTo>
                <a:cubicBezTo>
                  <a:pt x="104" y="57"/>
                  <a:pt x="104" y="57"/>
                  <a:pt x="104" y="57"/>
                </a:cubicBezTo>
                <a:cubicBezTo>
                  <a:pt x="103" y="57"/>
                  <a:pt x="102" y="57"/>
                  <a:pt x="102" y="59"/>
                </a:cubicBezTo>
                <a:cubicBezTo>
                  <a:pt x="102" y="82"/>
                  <a:pt x="102" y="82"/>
                  <a:pt x="102" y="82"/>
                </a:cubicBezTo>
                <a:cubicBezTo>
                  <a:pt x="61" y="82"/>
                  <a:pt x="61" y="82"/>
                  <a:pt x="61" y="82"/>
                </a:cubicBezTo>
                <a:cubicBezTo>
                  <a:pt x="61" y="46"/>
                  <a:pt x="61" y="46"/>
                  <a:pt x="61" y="46"/>
                </a:cubicBezTo>
                <a:cubicBezTo>
                  <a:pt x="61" y="45"/>
                  <a:pt x="61" y="44"/>
                  <a:pt x="59" y="44"/>
                </a:cubicBezTo>
                <a:cubicBezTo>
                  <a:pt x="55" y="44"/>
                  <a:pt x="55" y="44"/>
                  <a:pt x="55" y="44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19"/>
                  <a:pt x="54" y="19"/>
                  <a:pt x="53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0"/>
                  <a:pt x="29" y="0"/>
                  <a:pt x="28" y="0"/>
                </a:cubicBezTo>
                <a:cubicBezTo>
                  <a:pt x="27" y="0"/>
                  <a:pt x="26" y="0"/>
                  <a:pt x="26" y="2"/>
                </a:cubicBezTo>
                <a:cubicBezTo>
                  <a:pt x="26" y="19"/>
                  <a:pt x="26" y="19"/>
                  <a:pt x="26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8" y="19"/>
                  <a:pt x="7" y="19"/>
                  <a:pt x="7" y="21"/>
                </a:cubicBezTo>
                <a:cubicBezTo>
                  <a:pt x="7" y="44"/>
                  <a:pt x="7" y="44"/>
                  <a:pt x="7" y="44"/>
                </a:cubicBezTo>
                <a:cubicBezTo>
                  <a:pt x="2" y="44"/>
                  <a:pt x="2" y="44"/>
                  <a:pt x="2" y="44"/>
                </a:cubicBezTo>
                <a:cubicBezTo>
                  <a:pt x="1" y="44"/>
                  <a:pt x="0" y="45"/>
                  <a:pt x="0" y="46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8"/>
                  <a:pt x="1" y="149"/>
                  <a:pt x="2" y="149"/>
                </a:cubicBezTo>
                <a:cubicBezTo>
                  <a:pt x="21" y="149"/>
                  <a:pt x="21" y="149"/>
                  <a:pt x="21" y="149"/>
                </a:cubicBezTo>
                <a:cubicBezTo>
                  <a:pt x="34" y="149"/>
                  <a:pt x="34" y="149"/>
                  <a:pt x="34" y="149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23" y="149"/>
                  <a:pt x="123" y="149"/>
                  <a:pt x="123" y="149"/>
                </a:cubicBezTo>
                <a:cubicBezTo>
                  <a:pt x="135" y="149"/>
                  <a:pt x="135" y="149"/>
                  <a:pt x="135" y="149"/>
                </a:cubicBezTo>
                <a:cubicBezTo>
                  <a:pt x="148" y="149"/>
                  <a:pt x="148" y="149"/>
                  <a:pt x="148" y="149"/>
                </a:cubicBezTo>
                <a:cubicBezTo>
                  <a:pt x="149" y="149"/>
                  <a:pt x="150" y="148"/>
                  <a:pt x="150" y="147"/>
                </a:cubicBezTo>
                <a:cubicBezTo>
                  <a:pt x="150" y="59"/>
                  <a:pt x="150" y="59"/>
                  <a:pt x="150" y="59"/>
                </a:cubicBezTo>
                <a:cubicBezTo>
                  <a:pt x="150" y="57"/>
                  <a:pt x="149" y="57"/>
                  <a:pt x="148" y="57"/>
                </a:cubicBezTo>
                <a:close/>
                <a:moveTo>
                  <a:pt x="112" y="42"/>
                </a:moveTo>
                <a:cubicBezTo>
                  <a:pt x="140" y="42"/>
                  <a:pt x="140" y="42"/>
                  <a:pt x="140" y="42"/>
                </a:cubicBezTo>
                <a:cubicBezTo>
                  <a:pt x="140" y="57"/>
                  <a:pt x="140" y="57"/>
                  <a:pt x="140" y="57"/>
                </a:cubicBezTo>
                <a:cubicBezTo>
                  <a:pt x="112" y="57"/>
                  <a:pt x="112" y="57"/>
                  <a:pt x="112" y="57"/>
                </a:cubicBezTo>
                <a:lnTo>
                  <a:pt x="112" y="42"/>
                </a:lnTo>
                <a:close/>
                <a:moveTo>
                  <a:pt x="102" y="86"/>
                </a:moveTo>
                <a:cubicBezTo>
                  <a:pt x="102" y="145"/>
                  <a:pt x="102" y="145"/>
                  <a:pt x="102" y="145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1" y="86"/>
                  <a:pt x="61" y="86"/>
                  <a:pt x="61" y="86"/>
                </a:cubicBezTo>
                <a:lnTo>
                  <a:pt x="102" y="86"/>
                </a:lnTo>
                <a:close/>
                <a:moveTo>
                  <a:pt x="11" y="23"/>
                </a:moveTo>
                <a:cubicBezTo>
                  <a:pt x="51" y="23"/>
                  <a:pt x="51" y="23"/>
                  <a:pt x="51" y="23"/>
                </a:cubicBezTo>
                <a:cubicBezTo>
                  <a:pt x="51" y="44"/>
                  <a:pt x="51" y="44"/>
                  <a:pt x="51" y="44"/>
                </a:cubicBezTo>
                <a:cubicBezTo>
                  <a:pt x="11" y="44"/>
                  <a:pt x="11" y="44"/>
                  <a:pt x="11" y="44"/>
                </a:cubicBezTo>
                <a:lnTo>
                  <a:pt x="11" y="23"/>
                </a:lnTo>
                <a:close/>
                <a:moveTo>
                  <a:pt x="4" y="48"/>
                </a:moveTo>
                <a:cubicBezTo>
                  <a:pt x="9" y="48"/>
                  <a:pt x="9" y="48"/>
                  <a:pt x="9" y="48"/>
                </a:cubicBezTo>
                <a:cubicBezTo>
                  <a:pt x="53" y="48"/>
                  <a:pt x="53" y="48"/>
                  <a:pt x="53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145"/>
                  <a:pt x="57" y="145"/>
                  <a:pt x="57" y="145"/>
                </a:cubicBezTo>
                <a:cubicBezTo>
                  <a:pt x="36" y="145"/>
                  <a:pt x="36" y="145"/>
                  <a:pt x="36" y="145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3"/>
                  <a:pt x="35" y="133"/>
                  <a:pt x="34" y="133"/>
                </a:cubicBezTo>
                <a:cubicBezTo>
                  <a:pt x="21" y="133"/>
                  <a:pt x="21" y="133"/>
                  <a:pt x="21" y="133"/>
                </a:cubicBezTo>
                <a:cubicBezTo>
                  <a:pt x="20" y="133"/>
                  <a:pt x="19" y="133"/>
                  <a:pt x="19" y="135"/>
                </a:cubicBezTo>
                <a:cubicBezTo>
                  <a:pt x="19" y="145"/>
                  <a:pt x="19" y="145"/>
                  <a:pt x="19" y="145"/>
                </a:cubicBezTo>
                <a:cubicBezTo>
                  <a:pt x="4" y="145"/>
                  <a:pt x="4" y="145"/>
                  <a:pt x="4" y="145"/>
                </a:cubicBezTo>
                <a:lnTo>
                  <a:pt x="4" y="48"/>
                </a:lnTo>
                <a:close/>
                <a:moveTo>
                  <a:pt x="23" y="145"/>
                </a:moveTo>
                <a:cubicBezTo>
                  <a:pt x="23" y="137"/>
                  <a:pt x="23" y="137"/>
                  <a:pt x="23" y="137"/>
                </a:cubicBezTo>
                <a:cubicBezTo>
                  <a:pt x="32" y="137"/>
                  <a:pt x="32" y="137"/>
                  <a:pt x="32" y="137"/>
                </a:cubicBezTo>
                <a:cubicBezTo>
                  <a:pt x="32" y="145"/>
                  <a:pt x="32" y="145"/>
                  <a:pt x="32" y="145"/>
                </a:cubicBezTo>
                <a:lnTo>
                  <a:pt x="23" y="145"/>
                </a:lnTo>
                <a:close/>
                <a:moveTo>
                  <a:pt x="125" y="145"/>
                </a:moveTo>
                <a:cubicBezTo>
                  <a:pt x="125" y="137"/>
                  <a:pt x="125" y="137"/>
                  <a:pt x="125" y="137"/>
                </a:cubicBezTo>
                <a:cubicBezTo>
                  <a:pt x="133" y="137"/>
                  <a:pt x="133" y="137"/>
                  <a:pt x="133" y="137"/>
                </a:cubicBezTo>
                <a:cubicBezTo>
                  <a:pt x="133" y="145"/>
                  <a:pt x="133" y="145"/>
                  <a:pt x="133" y="145"/>
                </a:cubicBezTo>
                <a:lnTo>
                  <a:pt x="125" y="145"/>
                </a:lnTo>
                <a:close/>
                <a:moveTo>
                  <a:pt x="146" y="145"/>
                </a:moveTo>
                <a:cubicBezTo>
                  <a:pt x="137" y="145"/>
                  <a:pt x="137" y="145"/>
                  <a:pt x="137" y="145"/>
                </a:cubicBezTo>
                <a:cubicBezTo>
                  <a:pt x="137" y="135"/>
                  <a:pt x="137" y="135"/>
                  <a:pt x="137" y="135"/>
                </a:cubicBezTo>
                <a:cubicBezTo>
                  <a:pt x="137" y="133"/>
                  <a:pt x="137" y="133"/>
                  <a:pt x="135" y="133"/>
                </a:cubicBezTo>
                <a:cubicBezTo>
                  <a:pt x="123" y="133"/>
                  <a:pt x="123" y="133"/>
                  <a:pt x="123" y="133"/>
                </a:cubicBezTo>
                <a:cubicBezTo>
                  <a:pt x="122" y="133"/>
                  <a:pt x="121" y="133"/>
                  <a:pt x="121" y="135"/>
                </a:cubicBezTo>
                <a:cubicBezTo>
                  <a:pt x="121" y="145"/>
                  <a:pt x="121" y="145"/>
                  <a:pt x="121" y="145"/>
                </a:cubicBezTo>
                <a:cubicBezTo>
                  <a:pt x="106" y="145"/>
                  <a:pt x="106" y="145"/>
                  <a:pt x="106" y="145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10" y="61"/>
                  <a:pt x="110" y="61"/>
                  <a:pt x="110" y="61"/>
                </a:cubicBezTo>
                <a:cubicBezTo>
                  <a:pt x="142" y="61"/>
                  <a:pt x="142" y="61"/>
                  <a:pt x="142" y="61"/>
                </a:cubicBezTo>
                <a:cubicBezTo>
                  <a:pt x="146" y="61"/>
                  <a:pt x="146" y="61"/>
                  <a:pt x="146" y="61"/>
                </a:cubicBezTo>
                <a:lnTo>
                  <a:pt x="146" y="145"/>
                </a:lnTo>
                <a:close/>
                <a:moveTo>
                  <a:pt x="42" y="33"/>
                </a:moveTo>
                <a:cubicBezTo>
                  <a:pt x="42" y="34"/>
                  <a:pt x="42" y="35"/>
                  <a:pt x="40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0" y="35"/>
                  <a:pt x="19" y="34"/>
                  <a:pt x="19" y="33"/>
                </a:cubicBezTo>
                <a:cubicBezTo>
                  <a:pt x="19" y="32"/>
                  <a:pt x="20" y="31"/>
                  <a:pt x="21" y="31"/>
                </a:cubicBezTo>
                <a:cubicBezTo>
                  <a:pt x="40" y="31"/>
                  <a:pt x="40" y="31"/>
                  <a:pt x="40" y="31"/>
                </a:cubicBezTo>
                <a:cubicBezTo>
                  <a:pt x="42" y="31"/>
                  <a:pt x="42" y="32"/>
                  <a:pt x="42" y="33"/>
                </a:cubicBezTo>
                <a:close/>
                <a:moveTo>
                  <a:pt x="13" y="59"/>
                </a:moveTo>
                <a:cubicBezTo>
                  <a:pt x="13" y="57"/>
                  <a:pt x="14" y="57"/>
                  <a:pt x="15" y="57"/>
                </a:cubicBezTo>
                <a:cubicBezTo>
                  <a:pt x="47" y="57"/>
                  <a:pt x="47" y="57"/>
                  <a:pt x="47" y="57"/>
                </a:cubicBezTo>
                <a:cubicBezTo>
                  <a:pt x="48" y="57"/>
                  <a:pt x="49" y="57"/>
                  <a:pt x="49" y="59"/>
                </a:cubicBezTo>
                <a:cubicBezTo>
                  <a:pt x="49" y="60"/>
                  <a:pt x="48" y="61"/>
                  <a:pt x="47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4" y="61"/>
                  <a:pt x="13" y="60"/>
                  <a:pt x="13" y="59"/>
                </a:cubicBezTo>
                <a:close/>
                <a:moveTo>
                  <a:pt x="13" y="71"/>
                </a:moveTo>
                <a:cubicBezTo>
                  <a:pt x="13" y="70"/>
                  <a:pt x="14" y="69"/>
                  <a:pt x="15" y="69"/>
                </a:cubicBezTo>
                <a:cubicBezTo>
                  <a:pt x="47" y="69"/>
                  <a:pt x="47" y="69"/>
                  <a:pt x="47" y="69"/>
                </a:cubicBezTo>
                <a:cubicBezTo>
                  <a:pt x="48" y="69"/>
                  <a:pt x="49" y="70"/>
                  <a:pt x="49" y="71"/>
                </a:cubicBezTo>
                <a:cubicBezTo>
                  <a:pt x="49" y="72"/>
                  <a:pt x="48" y="73"/>
                  <a:pt x="47" y="73"/>
                </a:cubicBezTo>
                <a:cubicBezTo>
                  <a:pt x="15" y="73"/>
                  <a:pt x="15" y="73"/>
                  <a:pt x="15" y="73"/>
                </a:cubicBezTo>
                <a:cubicBezTo>
                  <a:pt x="14" y="73"/>
                  <a:pt x="13" y="72"/>
                  <a:pt x="13" y="71"/>
                </a:cubicBezTo>
                <a:close/>
                <a:moveTo>
                  <a:pt x="13" y="84"/>
                </a:moveTo>
                <a:cubicBezTo>
                  <a:pt x="13" y="83"/>
                  <a:pt x="14" y="82"/>
                  <a:pt x="15" y="82"/>
                </a:cubicBezTo>
                <a:cubicBezTo>
                  <a:pt x="47" y="82"/>
                  <a:pt x="47" y="82"/>
                  <a:pt x="47" y="82"/>
                </a:cubicBezTo>
                <a:cubicBezTo>
                  <a:pt x="48" y="82"/>
                  <a:pt x="49" y="83"/>
                  <a:pt x="49" y="84"/>
                </a:cubicBezTo>
                <a:cubicBezTo>
                  <a:pt x="49" y="85"/>
                  <a:pt x="48" y="86"/>
                  <a:pt x="47" y="86"/>
                </a:cubicBezTo>
                <a:cubicBezTo>
                  <a:pt x="15" y="86"/>
                  <a:pt x="15" y="86"/>
                  <a:pt x="15" y="86"/>
                </a:cubicBezTo>
                <a:cubicBezTo>
                  <a:pt x="14" y="86"/>
                  <a:pt x="13" y="85"/>
                  <a:pt x="13" y="84"/>
                </a:cubicBezTo>
                <a:close/>
                <a:moveTo>
                  <a:pt x="13" y="97"/>
                </a:moveTo>
                <a:cubicBezTo>
                  <a:pt x="13" y="95"/>
                  <a:pt x="14" y="95"/>
                  <a:pt x="15" y="95"/>
                </a:cubicBezTo>
                <a:cubicBezTo>
                  <a:pt x="47" y="95"/>
                  <a:pt x="47" y="95"/>
                  <a:pt x="47" y="95"/>
                </a:cubicBezTo>
                <a:cubicBezTo>
                  <a:pt x="48" y="95"/>
                  <a:pt x="49" y="95"/>
                  <a:pt x="49" y="97"/>
                </a:cubicBezTo>
                <a:cubicBezTo>
                  <a:pt x="49" y="98"/>
                  <a:pt x="48" y="99"/>
                  <a:pt x="47" y="99"/>
                </a:cubicBezTo>
                <a:cubicBezTo>
                  <a:pt x="15" y="99"/>
                  <a:pt x="15" y="99"/>
                  <a:pt x="15" y="99"/>
                </a:cubicBezTo>
                <a:cubicBezTo>
                  <a:pt x="14" y="99"/>
                  <a:pt x="13" y="98"/>
                  <a:pt x="13" y="97"/>
                </a:cubicBezTo>
                <a:close/>
                <a:moveTo>
                  <a:pt x="13" y="109"/>
                </a:moveTo>
                <a:cubicBezTo>
                  <a:pt x="13" y="108"/>
                  <a:pt x="14" y="107"/>
                  <a:pt x="15" y="107"/>
                </a:cubicBezTo>
                <a:cubicBezTo>
                  <a:pt x="47" y="107"/>
                  <a:pt x="47" y="107"/>
                  <a:pt x="47" y="107"/>
                </a:cubicBezTo>
                <a:cubicBezTo>
                  <a:pt x="48" y="107"/>
                  <a:pt x="49" y="108"/>
                  <a:pt x="49" y="109"/>
                </a:cubicBezTo>
                <a:cubicBezTo>
                  <a:pt x="49" y="110"/>
                  <a:pt x="48" y="111"/>
                  <a:pt x="47" y="111"/>
                </a:cubicBezTo>
                <a:cubicBezTo>
                  <a:pt x="15" y="111"/>
                  <a:pt x="15" y="111"/>
                  <a:pt x="15" y="111"/>
                </a:cubicBezTo>
                <a:cubicBezTo>
                  <a:pt x="14" y="111"/>
                  <a:pt x="13" y="110"/>
                  <a:pt x="13" y="109"/>
                </a:cubicBezTo>
                <a:close/>
                <a:moveTo>
                  <a:pt x="15" y="124"/>
                </a:moveTo>
                <a:cubicBezTo>
                  <a:pt x="14" y="124"/>
                  <a:pt x="13" y="123"/>
                  <a:pt x="13" y="122"/>
                </a:cubicBezTo>
                <a:cubicBezTo>
                  <a:pt x="13" y="121"/>
                  <a:pt x="14" y="120"/>
                  <a:pt x="15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8" y="120"/>
                  <a:pt x="49" y="121"/>
                  <a:pt x="49" y="122"/>
                </a:cubicBezTo>
                <a:cubicBezTo>
                  <a:pt x="49" y="123"/>
                  <a:pt x="48" y="124"/>
                  <a:pt x="47" y="124"/>
                </a:cubicBezTo>
                <a:lnTo>
                  <a:pt x="15" y="124"/>
                </a:lnTo>
                <a:close/>
                <a:moveTo>
                  <a:pt x="137" y="71"/>
                </a:moveTo>
                <a:cubicBezTo>
                  <a:pt x="137" y="72"/>
                  <a:pt x="137" y="73"/>
                  <a:pt x="135" y="73"/>
                </a:cubicBezTo>
                <a:cubicBezTo>
                  <a:pt x="116" y="73"/>
                  <a:pt x="116" y="73"/>
                  <a:pt x="116" y="73"/>
                </a:cubicBezTo>
                <a:cubicBezTo>
                  <a:pt x="115" y="73"/>
                  <a:pt x="114" y="72"/>
                  <a:pt x="114" y="71"/>
                </a:cubicBezTo>
                <a:cubicBezTo>
                  <a:pt x="114" y="70"/>
                  <a:pt x="115" y="69"/>
                  <a:pt x="116" y="69"/>
                </a:cubicBezTo>
                <a:cubicBezTo>
                  <a:pt x="135" y="69"/>
                  <a:pt x="135" y="69"/>
                  <a:pt x="135" y="69"/>
                </a:cubicBezTo>
                <a:cubicBezTo>
                  <a:pt x="137" y="69"/>
                  <a:pt x="137" y="70"/>
                  <a:pt x="137" y="71"/>
                </a:cubicBezTo>
                <a:close/>
                <a:moveTo>
                  <a:pt x="137" y="84"/>
                </a:moveTo>
                <a:cubicBezTo>
                  <a:pt x="137" y="85"/>
                  <a:pt x="137" y="86"/>
                  <a:pt x="135" y="86"/>
                </a:cubicBezTo>
                <a:cubicBezTo>
                  <a:pt x="116" y="86"/>
                  <a:pt x="116" y="86"/>
                  <a:pt x="116" y="86"/>
                </a:cubicBezTo>
                <a:cubicBezTo>
                  <a:pt x="115" y="86"/>
                  <a:pt x="114" y="85"/>
                  <a:pt x="114" y="84"/>
                </a:cubicBezTo>
                <a:cubicBezTo>
                  <a:pt x="114" y="83"/>
                  <a:pt x="115" y="82"/>
                  <a:pt x="116" y="82"/>
                </a:cubicBezTo>
                <a:cubicBezTo>
                  <a:pt x="135" y="82"/>
                  <a:pt x="135" y="82"/>
                  <a:pt x="135" y="82"/>
                </a:cubicBezTo>
                <a:cubicBezTo>
                  <a:pt x="137" y="82"/>
                  <a:pt x="137" y="83"/>
                  <a:pt x="137" y="84"/>
                </a:cubicBezTo>
                <a:close/>
                <a:moveTo>
                  <a:pt x="137" y="97"/>
                </a:moveTo>
                <a:cubicBezTo>
                  <a:pt x="137" y="98"/>
                  <a:pt x="137" y="99"/>
                  <a:pt x="135" y="99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15" y="99"/>
                  <a:pt x="114" y="98"/>
                  <a:pt x="114" y="97"/>
                </a:cubicBezTo>
                <a:cubicBezTo>
                  <a:pt x="114" y="95"/>
                  <a:pt x="115" y="95"/>
                  <a:pt x="116" y="95"/>
                </a:cubicBezTo>
                <a:cubicBezTo>
                  <a:pt x="135" y="95"/>
                  <a:pt x="135" y="95"/>
                  <a:pt x="135" y="95"/>
                </a:cubicBezTo>
                <a:cubicBezTo>
                  <a:pt x="137" y="95"/>
                  <a:pt x="137" y="95"/>
                  <a:pt x="137" y="97"/>
                </a:cubicBezTo>
                <a:close/>
                <a:moveTo>
                  <a:pt x="137" y="109"/>
                </a:moveTo>
                <a:cubicBezTo>
                  <a:pt x="137" y="110"/>
                  <a:pt x="137" y="111"/>
                  <a:pt x="135" y="111"/>
                </a:cubicBezTo>
                <a:cubicBezTo>
                  <a:pt x="116" y="111"/>
                  <a:pt x="116" y="111"/>
                  <a:pt x="116" y="111"/>
                </a:cubicBezTo>
                <a:cubicBezTo>
                  <a:pt x="115" y="111"/>
                  <a:pt x="114" y="110"/>
                  <a:pt x="114" y="109"/>
                </a:cubicBezTo>
                <a:cubicBezTo>
                  <a:pt x="114" y="108"/>
                  <a:pt x="115" y="107"/>
                  <a:pt x="116" y="107"/>
                </a:cubicBezTo>
                <a:cubicBezTo>
                  <a:pt x="135" y="107"/>
                  <a:pt x="135" y="107"/>
                  <a:pt x="135" y="107"/>
                </a:cubicBezTo>
                <a:cubicBezTo>
                  <a:pt x="137" y="107"/>
                  <a:pt x="137" y="108"/>
                  <a:pt x="137" y="109"/>
                </a:cubicBezTo>
                <a:close/>
                <a:moveTo>
                  <a:pt x="137" y="122"/>
                </a:moveTo>
                <a:cubicBezTo>
                  <a:pt x="137" y="123"/>
                  <a:pt x="137" y="124"/>
                  <a:pt x="135" y="124"/>
                </a:cubicBezTo>
                <a:cubicBezTo>
                  <a:pt x="116" y="124"/>
                  <a:pt x="116" y="124"/>
                  <a:pt x="116" y="124"/>
                </a:cubicBezTo>
                <a:cubicBezTo>
                  <a:pt x="115" y="124"/>
                  <a:pt x="114" y="123"/>
                  <a:pt x="114" y="122"/>
                </a:cubicBezTo>
                <a:cubicBezTo>
                  <a:pt x="114" y="121"/>
                  <a:pt x="115" y="120"/>
                  <a:pt x="116" y="120"/>
                </a:cubicBezTo>
                <a:cubicBezTo>
                  <a:pt x="135" y="120"/>
                  <a:pt x="135" y="120"/>
                  <a:pt x="135" y="120"/>
                </a:cubicBezTo>
                <a:cubicBezTo>
                  <a:pt x="137" y="120"/>
                  <a:pt x="137" y="121"/>
                  <a:pt x="137" y="122"/>
                </a:cubicBezTo>
                <a:close/>
                <a:moveTo>
                  <a:pt x="70" y="97"/>
                </a:moveTo>
                <a:cubicBezTo>
                  <a:pt x="70" y="95"/>
                  <a:pt x="71" y="95"/>
                  <a:pt x="72" y="95"/>
                </a:cubicBezTo>
                <a:cubicBezTo>
                  <a:pt x="91" y="95"/>
                  <a:pt x="91" y="95"/>
                  <a:pt x="91" y="95"/>
                </a:cubicBezTo>
                <a:cubicBezTo>
                  <a:pt x="92" y="95"/>
                  <a:pt x="93" y="95"/>
                  <a:pt x="93" y="97"/>
                </a:cubicBezTo>
                <a:cubicBezTo>
                  <a:pt x="93" y="98"/>
                  <a:pt x="92" y="99"/>
                  <a:pt x="91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1" y="99"/>
                  <a:pt x="70" y="98"/>
                  <a:pt x="70" y="97"/>
                </a:cubicBezTo>
                <a:close/>
                <a:moveTo>
                  <a:pt x="70" y="109"/>
                </a:moveTo>
                <a:cubicBezTo>
                  <a:pt x="70" y="108"/>
                  <a:pt x="71" y="107"/>
                  <a:pt x="72" y="107"/>
                </a:cubicBezTo>
                <a:cubicBezTo>
                  <a:pt x="91" y="107"/>
                  <a:pt x="91" y="107"/>
                  <a:pt x="91" y="107"/>
                </a:cubicBezTo>
                <a:cubicBezTo>
                  <a:pt x="92" y="107"/>
                  <a:pt x="93" y="108"/>
                  <a:pt x="93" y="109"/>
                </a:cubicBezTo>
                <a:cubicBezTo>
                  <a:pt x="93" y="110"/>
                  <a:pt x="92" y="111"/>
                  <a:pt x="91" y="111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1" y="111"/>
                  <a:pt x="70" y="110"/>
                  <a:pt x="70" y="109"/>
                </a:cubicBezTo>
                <a:close/>
                <a:moveTo>
                  <a:pt x="93" y="122"/>
                </a:moveTo>
                <a:cubicBezTo>
                  <a:pt x="93" y="123"/>
                  <a:pt x="92" y="124"/>
                  <a:pt x="91" y="124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71" y="124"/>
                  <a:pt x="70" y="123"/>
                  <a:pt x="70" y="122"/>
                </a:cubicBezTo>
                <a:cubicBezTo>
                  <a:pt x="70" y="121"/>
                  <a:pt x="71" y="120"/>
                  <a:pt x="72" y="120"/>
                </a:cubicBezTo>
                <a:cubicBezTo>
                  <a:pt x="91" y="120"/>
                  <a:pt x="91" y="120"/>
                  <a:pt x="91" y="120"/>
                </a:cubicBezTo>
                <a:cubicBezTo>
                  <a:pt x="92" y="120"/>
                  <a:pt x="93" y="121"/>
                  <a:pt x="93" y="12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6BB4C717-6419-49D3-9CF3-E47CF3424F83}"/>
              </a:ext>
            </a:extLst>
          </p:cNvPr>
          <p:cNvSpPr>
            <a:spLocks noEditPoints="1"/>
          </p:cNvSpPr>
          <p:nvPr/>
        </p:nvSpPr>
        <p:spPr bwMode="auto">
          <a:xfrm>
            <a:off x="3354613" y="2608710"/>
            <a:ext cx="546100" cy="723900"/>
          </a:xfrm>
          <a:custGeom>
            <a:avLst/>
            <a:gdLst>
              <a:gd name="T0" fmla="*/ 111 w 112"/>
              <a:gd name="T1" fmla="*/ 14 h 149"/>
              <a:gd name="T2" fmla="*/ 98 w 112"/>
              <a:gd name="T3" fmla="*/ 0 h 149"/>
              <a:gd name="T4" fmla="*/ 13 w 112"/>
              <a:gd name="T5" fmla="*/ 0 h 149"/>
              <a:gd name="T6" fmla="*/ 0 w 112"/>
              <a:gd name="T7" fmla="*/ 14 h 149"/>
              <a:gd name="T8" fmla="*/ 0 w 112"/>
              <a:gd name="T9" fmla="*/ 14 h 149"/>
              <a:gd name="T10" fmla="*/ 46 w 112"/>
              <a:gd name="T11" fmla="*/ 149 h 149"/>
              <a:gd name="T12" fmla="*/ 112 w 112"/>
              <a:gd name="T13" fmla="*/ 147 h 149"/>
              <a:gd name="T14" fmla="*/ 15 w 112"/>
              <a:gd name="T15" fmla="*/ 4 h 149"/>
              <a:gd name="T16" fmla="*/ 7 w 112"/>
              <a:gd name="T17" fmla="*/ 12 h 149"/>
              <a:gd name="T18" fmla="*/ 48 w 112"/>
              <a:gd name="T19" fmla="*/ 145 h 149"/>
              <a:gd name="T20" fmla="*/ 63 w 112"/>
              <a:gd name="T21" fmla="*/ 145 h 149"/>
              <a:gd name="T22" fmla="*/ 67 w 112"/>
              <a:gd name="T23" fmla="*/ 122 h 149"/>
              <a:gd name="T24" fmla="*/ 44 w 112"/>
              <a:gd name="T25" fmla="*/ 122 h 149"/>
              <a:gd name="T26" fmla="*/ 4 w 112"/>
              <a:gd name="T27" fmla="*/ 16 h 149"/>
              <a:gd name="T28" fmla="*/ 46 w 112"/>
              <a:gd name="T29" fmla="*/ 111 h 149"/>
              <a:gd name="T30" fmla="*/ 67 w 112"/>
              <a:gd name="T31" fmla="*/ 90 h 149"/>
              <a:gd name="T32" fmla="*/ 44 w 112"/>
              <a:gd name="T33" fmla="*/ 90 h 149"/>
              <a:gd name="T34" fmla="*/ 48 w 112"/>
              <a:gd name="T35" fmla="*/ 92 h 149"/>
              <a:gd name="T36" fmla="*/ 48 w 112"/>
              <a:gd name="T37" fmla="*/ 107 h 149"/>
              <a:gd name="T38" fmla="*/ 97 w 112"/>
              <a:gd name="T39" fmla="*/ 111 h 149"/>
              <a:gd name="T40" fmla="*/ 97 w 112"/>
              <a:gd name="T41" fmla="*/ 88 h 149"/>
              <a:gd name="T42" fmla="*/ 76 w 112"/>
              <a:gd name="T43" fmla="*/ 109 h 149"/>
              <a:gd name="T44" fmla="*/ 95 w 112"/>
              <a:gd name="T45" fmla="*/ 92 h 149"/>
              <a:gd name="T46" fmla="*/ 80 w 112"/>
              <a:gd name="T47" fmla="*/ 92 h 149"/>
              <a:gd name="T48" fmla="*/ 36 w 112"/>
              <a:gd name="T49" fmla="*/ 109 h 149"/>
              <a:gd name="T50" fmla="*/ 15 w 112"/>
              <a:gd name="T51" fmla="*/ 88 h 149"/>
              <a:gd name="T52" fmla="*/ 15 w 112"/>
              <a:gd name="T53" fmla="*/ 111 h 149"/>
              <a:gd name="T54" fmla="*/ 32 w 112"/>
              <a:gd name="T55" fmla="*/ 107 h 149"/>
              <a:gd name="T56" fmla="*/ 46 w 112"/>
              <a:gd name="T57" fmla="*/ 80 h 149"/>
              <a:gd name="T58" fmla="*/ 67 w 112"/>
              <a:gd name="T59" fmla="*/ 59 h 149"/>
              <a:gd name="T60" fmla="*/ 44 w 112"/>
              <a:gd name="T61" fmla="*/ 59 h 149"/>
              <a:gd name="T62" fmla="*/ 48 w 112"/>
              <a:gd name="T63" fmla="*/ 61 h 149"/>
              <a:gd name="T64" fmla="*/ 48 w 112"/>
              <a:gd name="T65" fmla="*/ 76 h 149"/>
              <a:gd name="T66" fmla="*/ 97 w 112"/>
              <a:gd name="T67" fmla="*/ 80 h 149"/>
              <a:gd name="T68" fmla="*/ 97 w 112"/>
              <a:gd name="T69" fmla="*/ 57 h 149"/>
              <a:gd name="T70" fmla="*/ 76 w 112"/>
              <a:gd name="T71" fmla="*/ 78 h 149"/>
              <a:gd name="T72" fmla="*/ 95 w 112"/>
              <a:gd name="T73" fmla="*/ 61 h 149"/>
              <a:gd name="T74" fmla="*/ 80 w 112"/>
              <a:gd name="T75" fmla="*/ 61 h 149"/>
              <a:gd name="T76" fmla="*/ 36 w 112"/>
              <a:gd name="T77" fmla="*/ 78 h 149"/>
              <a:gd name="T78" fmla="*/ 15 w 112"/>
              <a:gd name="T79" fmla="*/ 57 h 149"/>
              <a:gd name="T80" fmla="*/ 15 w 112"/>
              <a:gd name="T81" fmla="*/ 80 h 149"/>
              <a:gd name="T82" fmla="*/ 32 w 112"/>
              <a:gd name="T83" fmla="*/ 76 h 149"/>
              <a:gd name="T84" fmla="*/ 46 w 112"/>
              <a:gd name="T85" fmla="*/ 48 h 149"/>
              <a:gd name="T86" fmla="*/ 67 w 112"/>
              <a:gd name="T87" fmla="*/ 27 h 149"/>
              <a:gd name="T88" fmla="*/ 44 w 112"/>
              <a:gd name="T89" fmla="*/ 27 h 149"/>
              <a:gd name="T90" fmla="*/ 48 w 112"/>
              <a:gd name="T91" fmla="*/ 29 h 149"/>
              <a:gd name="T92" fmla="*/ 48 w 112"/>
              <a:gd name="T93" fmla="*/ 44 h 149"/>
              <a:gd name="T94" fmla="*/ 97 w 112"/>
              <a:gd name="T95" fmla="*/ 48 h 149"/>
              <a:gd name="T96" fmla="*/ 97 w 112"/>
              <a:gd name="T97" fmla="*/ 25 h 149"/>
              <a:gd name="T98" fmla="*/ 76 w 112"/>
              <a:gd name="T99" fmla="*/ 46 h 149"/>
              <a:gd name="T100" fmla="*/ 95 w 112"/>
              <a:gd name="T101" fmla="*/ 29 h 149"/>
              <a:gd name="T102" fmla="*/ 80 w 112"/>
              <a:gd name="T103" fmla="*/ 29 h 149"/>
              <a:gd name="T104" fmla="*/ 36 w 112"/>
              <a:gd name="T105" fmla="*/ 46 h 149"/>
              <a:gd name="T106" fmla="*/ 15 w 112"/>
              <a:gd name="T107" fmla="*/ 25 h 149"/>
              <a:gd name="T108" fmla="*/ 15 w 112"/>
              <a:gd name="T109" fmla="*/ 48 h 149"/>
              <a:gd name="T110" fmla="*/ 32 w 112"/>
              <a:gd name="T111" fmla="*/ 4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2" h="149">
                <a:moveTo>
                  <a:pt x="112" y="14"/>
                </a:moveTo>
                <a:cubicBezTo>
                  <a:pt x="112" y="14"/>
                  <a:pt x="112" y="14"/>
                  <a:pt x="112" y="14"/>
                </a:cubicBezTo>
                <a:cubicBezTo>
                  <a:pt x="111" y="14"/>
                  <a:pt x="111" y="14"/>
                  <a:pt x="111" y="14"/>
                </a:cubicBezTo>
                <a:cubicBezTo>
                  <a:pt x="111" y="14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98" y="0"/>
                  <a:pt x="98" y="0"/>
                  <a:pt x="98" y="0"/>
                </a:cubicBezTo>
                <a:cubicBezTo>
                  <a:pt x="98" y="0"/>
                  <a:pt x="97" y="0"/>
                  <a:pt x="97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4" y="0"/>
                  <a:pt x="14" y="0"/>
                  <a:pt x="13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4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9"/>
                  <a:pt x="1" y="149"/>
                  <a:pt x="2" y="149"/>
                </a:cubicBezTo>
                <a:cubicBezTo>
                  <a:pt x="46" y="149"/>
                  <a:pt x="46" y="149"/>
                  <a:pt x="46" y="149"/>
                </a:cubicBezTo>
                <a:cubicBezTo>
                  <a:pt x="65" y="149"/>
                  <a:pt x="65" y="149"/>
                  <a:pt x="65" y="149"/>
                </a:cubicBezTo>
                <a:cubicBezTo>
                  <a:pt x="110" y="149"/>
                  <a:pt x="110" y="149"/>
                  <a:pt x="110" y="149"/>
                </a:cubicBezTo>
                <a:cubicBezTo>
                  <a:pt x="111" y="149"/>
                  <a:pt x="112" y="149"/>
                  <a:pt x="112" y="147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2" y="14"/>
                  <a:pt x="112" y="14"/>
                  <a:pt x="112" y="14"/>
                </a:cubicBezTo>
                <a:close/>
                <a:moveTo>
                  <a:pt x="15" y="4"/>
                </a:moveTo>
                <a:cubicBezTo>
                  <a:pt x="96" y="4"/>
                  <a:pt x="96" y="4"/>
                  <a:pt x="96" y="4"/>
                </a:cubicBezTo>
                <a:cubicBezTo>
                  <a:pt x="105" y="12"/>
                  <a:pt x="105" y="12"/>
                  <a:pt x="105" y="12"/>
                </a:cubicBezTo>
                <a:cubicBezTo>
                  <a:pt x="7" y="12"/>
                  <a:pt x="7" y="12"/>
                  <a:pt x="7" y="12"/>
                </a:cubicBezTo>
                <a:lnTo>
                  <a:pt x="15" y="4"/>
                </a:lnTo>
                <a:close/>
                <a:moveTo>
                  <a:pt x="63" y="145"/>
                </a:moveTo>
                <a:cubicBezTo>
                  <a:pt x="48" y="145"/>
                  <a:pt x="48" y="145"/>
                  <a:pt x="48" y="145"/>
                </a:cubicBezTo>
                <a:cubicBezTo>
                  <a:pt x="48" y="124"/>
                  <a:pt x="48" y="124"/>
                  <a:pt x="48" y="124"/>
                </a:cubicBezTo>
                <a:cubicBezTo>
                  <a:pt x="63" y="124"/>
                  <a:pt x="63" y="124"/>
                  <a:pt x="63" y="124"/>
                </a:cubicBezTo>
                <a:lnTo>
                  <a:pt x="63" y="145"/>
                </a:lnTo>
                <a:close/>
                <a:moveTo>
                  <a:pt x="108" y="145"/>
                </a:moveTo>
                <a:cubicBezTo>
                  <a:pt x="67" y="145"/>
                  <a:pt x="67" y="145"/>
                  <a:pt x="67" y="145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21"/>
                  <a:pt x="66" y="120"/>
                  <a:pt x="65" y="12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45" y="120"/>
                  <a:pt x="44" y="121"/>
                  <a:pt x="44" y="122"/>
                </a:cubicBezTo>
                <a:cubicBezTo>
                  <a:pt x="44" y="145"/>
                  <a:pt x="44" y="145"/>
                  <a:pt x="44" y="145"/>
                </a:cubicBezTo>
                <a:cubicBezTo>
                  <a:pt x="4" y="145"/>
                  <a:pt x="4" y="145"/>
                  <a:pt x="4" y="145"/>
                </a:cubicBezTo>
                <a:cubicBezTo>
                  <a:pt x="4" y="16"/>
                  <a:pt x="4" y="16"/>
                  <a:pt x="4" y="16"/>
                </a:cubicBezTo>
                <a:cubicBezTo>
                  <a:pt x="108" y="16"/>
                  <a:pt x="108" y="16"/>
                  <a:pt x="108" y="16"/>
                </a:cubicBezTo>
                <a:lnTo>
                  <a:pt x="108" y="145"/>
                </a:lnTo>
                <a:close/>
                <a:moveTo>
                  <a:pt x="46" y="111"/>
                </a:moveTo>
                <a:cubicBezTo>
                  <a:pt x="65" y="111"/>
                  <a:pt x="65" y="111"/>
                  <a:pt x="65" y="111"/>
                </a:cubicBezTo>
                <a:cubicBezTo>
                  <a:pt x="66" y="111"/>
                  <a:pt x="67" y="111"/>
                  <a:pt x="67" y="109"/>
                </a:cubicBezTo>
                <a:cubicBezTo>
                  <a:pt x="67" y="90"/>
                  <a:pt x="67" y="90"/>
                  <a:pt x="67" y="90"/>
                </a:cubicBezTo>
                <a:cubicBezTo>
                  <a:pt x="67" y="89"/>
                  <a:pt x="66" y="88"/>
                  <a:pt x="65" y="88"/>
                </a:cubicBezTo>
                <a:cubicBezTo>
                  <a:pt x="46" y="88"/>
                  <a:pt x="46" y="88"/>
                  <a:pt x="46" y="88"/>
                </a:cubicBezTo>
                <a:cubicBezTo>
                  <a:pt x="45" y="88"/>
                  <a:pt x="44" y="89"/>
                  <a:pt x="44" y="90"/>
                </a:cubicBezTo>
                <a:cubicBezTo>
                  <a:pt x="44" y="109"/>
                  <a:pt x="44" y="109"/>
                  <a:pt x="44" y="109"/>
                </a:cubicBezTo>
                <a:cubicBezTo>
                  <a:pt x="44" y="111"/>
                  <a:pt x="45" y="111"/>
                  <a:pt x="46" y="111"/>
                </a:cubicBezTo>
                <a:close/>
                <a:moveTo>
                  <a:pt x="48" y="92"/>
                </a:moveTo>
                <a:cubicBezTo>
                  <a:pt x="63" y="92"/>
                  <a:pt x="63" y="92"/>
                  <a:pt x="63" y="92"/>
                </a:cubicBezTo>
                <a:cubicBezTo>
                  <a:pt x="63" y="107"/>
                  <a:pt x="63" y="107"/>
                  <a:pt x="63" y="107"/>
                </a:cubicBezTo>
                <a:cubicBezTo>
                  <a:pt x="48" y="107"/>
                  <a:pt x="48" y="107"/>
                  <a:pt x="48" y="107"/>
                </a:cubicBezTo>
                <a:lnTo>
                  <a:pt x="48" y="92"/>
                </a:lnTo>
                <a:close/>
                <a:moveTo>
                  <a:pt x="78" y="111"/>
                </a:moveTo>
                <a:cubicBezTo>
                  <a:pt x="97" y="111"/>
                  <a:pt x="97" y="111"/>
                  <a:pt x="97" y="111"/>
                </a:cubicBezTo>
                <a:cubicBezTo>
                  <a:pt x="98" y="111"/>
                  <a:pt x="99" y="111"/>
                  <a:pt x="99" y="109"/>
                </a:cubicBezTo>
                <a:cubicBezTo>
                  <a:pt x="99" y="90"/>
                  <a:pt x="99" y="90"/>
                  <a:pt x="99" y="90"/>
                </a:cubicBezTo>
                <a:cubicBezTo>
                  <a:pt x="99" y="89"/>
                  <a:pt x="98" y="88"/>
                  <a:pt x="97" y="88"/>
                </a:cubicBezTo>
                <a:cubicBezTo>
                  <a:pt x="78" y="88"/>
                  <a:pt x="78" y="88"/>
                  <a:pt x="78" y="88"/>
                </a:cubicBezTo>
                <a:cubicBezTo>
                  <a:pt x="77" y="88"/>
                  <a:pt x="76" y="89"/>
                  <a:pt x="76" y="90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76" y="111"/>
                  <a:pt x="77" y="111"/>
                  <a:pt x="78" y="111"/>
                </a:cubicBezTo>
                <a:close/>
                <a:moveTo>
                  <a:pt x="80" y="92"/>
                </a:moveTo>
                <a:cubicBezTo>
                  <a:pt x="95" y="92"/>
                  <a:pt x="95" y="92"/>
                  <a:pt x="95" y="92"/>
                </a:cubicBezTo>
                <a:cubicBezTo>
                  <a:pt x="95" y="107"/>
                  <a:pt x="95" y="107"/>
                  <a:pt x="95" y="107"/>
                </a:cubicBezTo>
                <a:cubicBezTo>
                  <a:pt x="80" y="107"/>
                  <a:pt x="80" y="107"/>
                  <a:pt x="80" y="107"/>
                </a:cubicBezTo>
                <a:lnTo>
                  <a:pt x="80" y="92"/>
                </a:lnTo>
                <a:close/>
                <a:moveTo>
                  <a:pt x="15" y="111"/>
                </a:moveTo>
                <a:cubicBezTo>
                  <a:pt x="34" y="111"/>
                  <a:pt x="34" y="111"/>
                  <a:pt x="34" y="111"/>
                </a:cubicBezTo>
                <a:cubicBezTo>
                  <a:pt x="35" y="111"/>
                  <a:pt x="36" y="111"/>
                  <a:pt x="36" y="109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89"/>
                  <a:pt x="35" y="88"/>
                  <a:pt x="34" y="88"/>
                </a:cubicBezTo>
                <a:cubicBezTo>
                  <a:pt x="15" y="88"/>
                  <a:pt x="15" y="88"/>
                  <a:pt x="15" y="88"/>
                </a:cubicBezTo>
                <a:cubicBezTo>
                  <a:pt x="13" y="88"/>
                  <a:pt x="13" y="89"/>
                  <a:pt x="13" y="90"/>
                </a:cubicBezTo>
                <a:cubicBezTo>
                  <a:pt x="13" y="109"/>
                  <a:pt x="13" y="109"/>
                  <a:pt x="13" y="109"/>
                </a:cubicBezTo>
                <a:cubicBezTo>
                  <a:pt x="13" y="111"/>
                  <a:pt x="13" y="111"/>
                  <a:pt x="15" y="111"/>
                </a:cubicBezTo>
                <a:close/>
                <a:moveTo>
                  <a:pt x="17" y="92"/>
                </a:moveTo>
                <a:cubicBezTo>
                  <a:pt x="32" y="92"/>
                  <a:pt x="32" y="92"/>
                  <a:pt x="32" y="92"/>
                </a:cubicBezTo>
                <a:cubicBezTo>
                  <a:pt x="32" y="107"/>
                  <a:pt x="32" y="107"/>
                  <a:pt x="32" y="107"/>
                </a:cubicBezTo>
                <a:cubicBezTo>
                  <a:pt x="17" y="107"/>
                  <a:pt x="17" y="107"/>
                  <a:pt x="17" y="107"/>
                </a:cubicBezTo>
                <a:lnTo>
                  <a:pt x="17" y="92"/>
                </a:lnTo>
                <a:close/>
                <a:moveTo>
                  <a:pt x="46" y="80"/>
                </a:moveTo>
                <a:cubicBezTo>
                  <a:pt x="65" y="80"/>
                  <a:pt x="65" y="80"/>
                  <a:pt x="65" y="80"/>
                </a:cubicBezTo>
                <a:cubicBezTo>
                  <a:pt x="66" y="80"/>
                  <a:pt x="67" y="79"/>
                  <a:pt x="67" y="78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8"/>
                  <a:pt x="66" y="57"/>
                  <a:pt x="65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5" y="57"/>
                  <a:pt x="44" y="58"/>
                  <a:pt x="44" y="59"/>
                </a:cubicBezTo>
                <a:cubicBezTo>
                  <a:pt x="44" y="78"/>
                  <a:pt x="44" y="78"/>
                  <a:pt x="44" y="78"/>
                </a:cubicBezTo>
                <a:cubicBezTo>
                  <a:pt x="44" y="79"/>
                  <a:pt x="45" y="80"/>
                  <a:pt x="46" y="80"/>
                </a:cubicBezTo>
                <a:close/>
                <a:moveTo>
                  <a:pt x="48" y="61"/>
                </a:moveTo>
                <a:cubicBezTo>
                  <a:pt x="63" y="61"/>
                  <a:pt x="63" y="61"/>
                  <a:pt x="63" y="61"/>
                </a:cubicBezTo>
                <a:cubicBezTo>
                  <a:pt x="63" y="76"/>
                  <a:pt x="63" y="76"/>
                  <a:pt x="63" y="76"/>
                </a:cubicBezTo>
                <a:cubicBezTo>
                  <a:pt x="48" y="76"/>
                  <a:pt x="48" y="76"/>
                  <a:pt x="48" y="76"/>
                </a:cubicBezTo>
                <a:lnTo>
                  <a:pt x="48" y="61"/>
                </a:lnTo>
                <a:close/>
                <a:moveTo>
                  <a:pt x="78" y="80"/>
                </a:moveTo>
                <a:cubicBezTo>
                  <a:pt x="97" y="80"/>
                  <a:pt x="97" y="80"/>
                  <a:pt x="97" y="80"/>
                </a:cubicBezTo>
                <a:cubicBezTo>
                  <a:pt x="98" y="80"/>
                  <a:pt x="99" y="79"/>
                  <a:pt x="99" y="78"/>
                </a:cubicBezTo>
                <a:cubicBezTo>
                  <a:pt x="99" y="59"/>
                  <a:pt x="99" y="59"/>
                  <a:pt x="99" y="59"/>
                </a:cubicBezTo>
                <a:cubicBezTo>
                  <a:pt x="99" y="58"/>
                  <a:pt x="98" y="57"/>
                  <a:pt x="97" y="57"/>
                </a:cubicBezTo>
                <a:cubicBezTo>
                  <a:pt x="78" y="57"/>
                  <a:pt x="78" y="57"/>
                  <a:pt x="78" y="57"/>
                </a:cubicBezTo>
                <a:cubicBezTo>
                  <a:pt x="77" y="57"/>
                  <a:pt x="76" y="58"/>
                  <a:pt x="76" y="59"/>
                </a:cubicBezTo>
                <a:cubicBezTo>
                  <a:pt x="76" y="78"/>
                  <a:pt x="76" y="78"/>
                  <a:pt x="76" y="78"/>
                </a:cubicBezTo>
                <a:cubicBezTo>
                  <a:pt x="76" y="79"/>
                  <a:pt x="77" y="80"/>
                  <a:pt x="78" y="80"/>
                </a:cubicBezTo>
                <a:close/>
                <a:moveTo>
                  <a:pt x="80" y="61"/>
                </a:moveTo>
                <a:cubicBezTo>
                  <a:pt x="95" y="61"/>
                  <a:pt x="95" y="61"/>
                  <a:pt x="95" y="61"/>
                </a:cubicBezTo>
                <a:cubicBezTo>
                  <a:pt x="95" y="76"/>
                  <a:pt x="95" y="76"/>
                  <a:pt x="95" y="76"/>
                </a:cubicBezTo>
                <a:cubicBezTo>
                  <a:pt x="80" y="76"/>
                  <a:pt x="80" y="76"/>
                  <a:pt x="80" y="76"/>
                </a:cubicBezTo>
                <a:lnTo>
                  <a:pt x="80" y="61"/>
                </a:lnTo>
                <a:close/>
                <a:moveTo>
                  <a:pt x="15" y="80"/>
                </a:moveTo>
                <a:cubicBezTo>
                  <a:pt x="34" y="80"/>
                  <a:pt x="34" y="80"/>
                  <a:pt x="34" y="80"/>
                </a:cubicBezTo>
                <a:cubicBezTo>
                  <a:pt x="35" y="80"/>
                  <a:pt x="36" y="79"/>
                  <a:pt x="36" y="78"/>
                </a:cubicBezTo>
                <a:cubicBezTo>
                  <a:pt x="36" y="59"/>
                  <a:pt x="36" y="59"/>
                  <a:pt x="36" y="59"/>
                </a:cubicBezTo>
                <a:cubicBezTo>
                  <a:pt x="36" y="58"/>
                  <a:pt x="35" y="57"/>
                  <a:pt x="34" y="57"/>
                </a:cubicBezTo>
                <a:cubicBezTo>
                  <a:pt x="15" y="57"/>
                  <a:pt x="15" y="57"/>
                  <a:pt x="15" y="57"/>
                </a:cubicBezTo>
                <a:cubicBezTo>
                  <a:pt x="13" y="57"/>
                  <a:pt x="13" y="58"/>
                  <a:pt x="13" y="59"/>
                </a:cubicBezTo>
                <a:cubicBezTo>
                  <a:pt x="13" y="78"/>
                  <a:pt x="13" y="78"/>
                  <a:pt x="13" y="78"/>
                </a:cubicBezTo>
                <a:cubicBezTo>
                  <a:pt x="13" y="79"/>
                  <a:pt x="13" y="80"/>
                  <a:pt x="15" y="80"/>
                </a:cubicBezTo>
                <a:close/>
                <a:moveTo>
                  <a:pt x="17" y="61"/>
                </a:moveTo>
                <a:cubicBezTo>
                  <a:pt x="32" y="61"/>
                  <a:pt x="32" y="61"/>
                  <a:pt x="32" y="61"/>
                </a:cubicBezTo>
                <a:cubicBezTo>
                  <a:pt x="32" y="76"/>
                  <a:pt x="32" y="76"/>
                  <a:pt x="32" y="76"/>
                </a:cubicBezTo>
                <a:cubicBezTo>
                  <a:pt x="17" y="76"/>
                  <a:pt x="17" y="76"/>
                  <a:pt x="17" y="76"/>
                </a:cubicBezTo>
                <a:lnTo>
                  <a:pt x="17" y="61"/>
                </a:lnTo>
                <a:close/>
                <a:moveTo>
                  <a:pt x="46" y="48"/>
                </a:moveTo>
                <a:cubicBezTo>
                  <a:pt x="65" y="48"/>
                  <a:pt x="65" y="48"/>
                  <a:pt x="65" y="48"/>
                </a:cubicBezTo>
                <a:cubicBezTo>
                  <a:pt x="66" y="48"/>
                  <a:pt x="67" y="47"/>
                  <a:pt x="67" y="46"/>
                </a:cubicBezTo>
                <a:cubicBezTo>
                  <a:pt x="67" y="27"/>
                  <a:pt x="67" y="27"/>
                  <a:pt x="67" y="27"/>
                </a:cubicBezTo>
                <a:cubicBezTo>
                  <a:pt x="67" y="26"/>
                  <a:pt x="66" y="25"/>
                  <a:pt x="65" y="25"/>
                </a:cubicBezTo>
                <a:cubicBezTo>
                  <a:pt x="46" y="25"/>
                  <a:pt x="46" y="25"/>
                  <a:pt x="46" y="25"/>
                </a:cubicBezTo>
                <a:cubicBezTo>
                  <a:pt x="45" y="25"/>
                  <a:pt x="44" y="26"/>
                  <a:pt x="44" y="27"/>
                </a:cubicBezTo>
                <a:cubicBezTo>
                  <a:pt x="44" y="46"/>
                  <a:pt x="44" y="46"/>
                  <a:pt x="44" y="46"/>
                </a:cubicBezTo>
                <a:cubicBezTo>
                  <a:pt x="44" y="47"/>
                  <a:pt x="45" y="48"/>
                  <a:pt x="46" y="48"/>
                </a:cubicBezTo>
                <a:close/>
                <a:moveTo>
                  <a:pt x="48" y="29"/>
                </a:moveTo>
                <a:cubicBezTo>
                  <a:pt x="63" y="29"/>
                  <a:pt x="63" y="29"/>
                  <a:pt x="63" y="29"/>
                </a:cubicBezTo>
                <a:cubicBezTo>
                  <a:pt x="63" y="44"/>
                  <a:pt x="63" y="44"/>
                  <a:pt x="63" y="44"/>
                </a:cubicBezTo>
                <a:cubicBezTo>
                  <a:pt x="48" y="44"/>
                  <a:pt x="48" y="44"/>
                  <a:pt x="48" y="44"/>
                </a:cubicBezTo>
                <a:lnTo>
                  <a:pt x="48" y="29"/>
                </a:lnTo>
                <a:close/>
                <a:moveTo>
                  <a:pt x="78" y="48"/>
                </a:moveTo>
                <a:cubicBezTo>
                  <a:pt x="97" y="48"/>
                  <a:pt x="97" y="48"/>
                  <a:pt x="97" y="48"/>
                </a:cubicBezTo>
                <a:cubicBezTo>
                  <a:pt x="98" y="48"/>
                  <a:pt x="99" y="47"/>
                  <a:pt x="99" y="46"/>
                </a:cubicBezTo>
                <a:cubicBezTo>
                  <a:pt x="99" y="27"/>
                  <a:pt x="99" y="27"/>
                  <a:pt x="99" y="27"/>
                </a:cubicBezTo>
                <a:cubicBezTo>
                  <a:pt x="99" y="26"/>
                  <a:pt x="98" y="25"/>
                  <a:pt x="97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7" y="25"/>
                  <a:pt x="76" y="26"/>
                  <a:pt x="76" y="27"/>
                </a:cubicBezTo>
                <a:cubicBezTo>
                  <a:pt x="76" y="46"/>
                  <a:pt x="76" y="46"/>
                  <a:pt x="76" y="46"/>
                </a:cubicBezTo>
                <a:cubicBezTo>
                  <a:pt x="76" y="47"/>
                  <a:pt x="77" y="48"/>
                  <a:pt x="78" y="48"/>
                </a:cubicBezTo>
                <a:close/>
                <a:moveTo>
                  <a:pt x="80" y="29"/>
                </a:moveTo>
                <a:cubicBezTo>
                  <a:pt x="95" y="29"/>
                  <a:pt x="95" y="29"/>
                  <a:pt x="95" y="29"/>
                </a:cubicBezTo>
                <a:cubicBezTo>
                  <a:pt x="95" y="44"/>
                  <a:pt x="95" y="44"/>
                  <a:pt x="95" y="44"/>
                </a:cubicBezTo>
                <a:cubicBezTo>
                  <a:pt x="80" y="44"/>
                  <a:pt x="80" y="44"/>
                  <a:pt x="80" y="44"/>
                </a:cubicBezTo>
                <a:lnTo>
                  <a:pt x="80" y="29"/>
                </a:lnTo>
                <a:close/>
                <a:moveTo>
                  <a:pt x="15" y="48"/>
                </a:moveTo>
                <a:cubicBezTo>
                  <a:pt x="34" y="48"/>
                  <a:pt x="34" y="48"/>
                  <a:pt x="34" y="48"/>
                </a:cubicBezTo>
                <a:cubicBezTo>
                  <a:pt x="35" y="48"/>
                  <a:pt x="36" y="47"/>
                  <a:pt x="36" y="46"/>
                </a:cubicBezTo>
                <a:cubicBezTo>
                  <a:pt x="36" y="27"/>
                  <a:pt x="36" y="27"/>
                  <a:pt x="36" y="27"/>
                </a:cubicBezTo>
                <a:cubicBezTo>
                  <a:pt x="36" y="26"/>
                  <a:pt x="35" y="25"/>
                  <a:pt x="34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3" y="25"/>
                  <a:pt x="13" y="26"/>
                  <a:pt x="13" y="27"/>
                </a:cubicBezTo>
                <a:cubicBezTo>
                  <a:pt x="13" y="46"/>
                  <a:pt x="13" y="46"/>
                  <a:pt x="13" y="46"/>
                </a:cubicBezTo>
                <a:cubicBezTo>
                  <a:pt x="13" y="47"/>
                  <a:pt x="13" y="48"/>
                  <a:pt x="15" y="48"/>
                </a:cubicBezTo>
                <a:close/>
                <a:moveTo>
                  <a:pt x="17" y="29"/>
                </a:moveTo>
                <a:cubicBezTo>
                  <a:pt x="32" y="29"/>
                  <a:pt x="32" y="29"/>
                  <a:pt x="32" y="29"/>
                </a:cubicBezTo>
                <a:cubicBezTo>
                  <a:pt x="32" y="44"/>
                  <a:pt x="32" y="44"/>
                  <a:pt x="32" y="44"/>
                </a:cubicBezTo>
                <a:cubicBezTo>
                  <a:pt x="17" y="44"/>
                  <a:pt x="17" y="44"/>
                  <a:pt x="17" y="44"/>
                </a:cubicBezTo>
                <a:lnTo>
                  <a:pt x="17" y="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39AEB9ED-3176-44AE-8E19-86A706C19C3E}"/>
              </a:ext>
            </a:extLst>
          </p:cNvPr>
          <p:cNvSpPr>
            <a:spLocks noEditPoints="1"/>
          </p:cNvSpPr>
          <p:nvPr/>
        </p:nvSpPr>
        <p:spPr bwMode="auto">
          <a:xfrm>
            <a:off x="783656" y="3837466"/>
            <a:ext cx="730250" cy="633413"/>
          </a:xfrm>
          <a:custGeom>
            <a:avLst/>
            <a:gdLst>
              <a:gd name="T0" fmla="*/ 91 w 150"/>
              <a:gd name="T1" fmla="*/ 86 h 130"/>
              <a:gd name="T2" fmla="*/ 25 w 150"/>
              <a:gd name="T3" fmla="*/ 84 h 130"/>
              <a:gd name="T4" fmla="*/ 91 w 150"/>
              <a:gd name="T5" fmla="*/ 82 h 130"/>
              <a:gd name="T6" fmla="*/ 0 w 150"/>
              <a:gd name="T7" fmla="*/ 27 h 130"/>
              <a:gd name="T8" fmla="*/ 55 w 150"/>
              <a:gd name="T9" fmla="*/ 27 h 130"/>
              <a:gd name="T10" fmla="*/ 0 w 150"/>
              <a:gd name="T11" fmla="*/ 27 h 130"/>
              <a:gd name="T12" fmla="*/ 27 w 150"/>
              <a:gd name="T13" fmla="*/ 50 h 130"/>
              <a:gd name="T14" fmla="*/ 27 w 150"/>
              <a:gd name="T15" fmla="*/ 4 h 130"/>
              <a:gd name="T16" fmla="*/ 63 w 150"/>
              <a:gd name="T17" fmla="*/ 36 h 130"/>
              <a:gd name="T18" fmla="*/ 99 w 150"/>
              <a:gd name="T19" fmla="*/ 36 h 130"/>
              <a:gd name="T20" fmla="*/ 63 w 150"/>
              <a:gd name="T21" fmla="*/ 36 h 130"/>
              <a:gd name="T22" fmla="*/ 81 w 150"/>
              <a:gd name="T23" fmla="*/ 50 h 130"/>
              <a:gd name="T24" fmla="*/ 81 w 150"/>
              <a:gd name="T25" fmla="*/ 23 h 130"/>
              <a:gd name="T26" fmla="*/ 150 w 150"/>
              <a:gd name="T27" fmla="*/ 78 h 130"/>
              <a:gd name="T28" fmla="*/ 147 w 150"/>
              <a:gd name="T29" fmla="*/ 121 h 130"/>
              <a:gd name="T30" fmla="*/ 141 w 150"/>
              <a:gd name="T31" fmla="*/ 121 h 130"/>
              <a:gd name="T32" fmla="*/ 112 w 150"/>
              <a:gd name="T33" fmla="*/ 122 h 130"/>
              <a:gd name="T34" fmla="*/ 15 w 150"/>
              <a:gd name="T35" fmla="*/ 130 h 130"/>
              <a:gd name="T36" fmla="*/ 6 w 150"/>
              <a:gd name="T37" fmla="*/ 71 h 130"/>
              <a:gd name="T38" fmla="*/ 103 w 150"/>
              <a:gd name="T39" fmla="*/ 63 h 130"/>
              <a:gd name="T40" fmla="*/ 112 w 150"/>
              <a:gd name="T41" fmla="*/ 84 h 130"/>
              <a:gd name="T42" fmla="*/ 147 w 150"/>
              <a:gd name="T43" fmla="*/ 72 h 130"/>
              <a:gd name="T44" fmla="*/ 108 w 150"/>
              <a:gd name="T45" fmla="*/ 122 h 130"/>
              <a:gd name="T46" fmla="*/ 108 w 150"/>
              <a:gd name="T47" fmla="*/ 106 h 130"/>
              <a:gd name="T48" fmla="*/ 108 w 150"/>
              <a:gd name="T49" fmla="*/ 87 h 130"/>
              <a:gd name="T50" fmla="*/ 103 w 150"/>
              <a:gd name="T51" fmla="*/ 67 h 130"/>
              <a:gd name="T52" fmla="*/ 10 w 150"/>
              <a:gd name="T53" fmla="*/ 71 h 130"/>
              <a:gd name="T54" fmla="*/ 15 w 150"/>
              <a:gd name="T55" fmla="*/ 126 h 130"/>
              <a:gd name="T56" fmla="*/ 108 w 150"/>
              <a:gd name="T57" fmla="*/ 122 h 130"/>
              <a:gd name="T58" fmla="*/ 145 w 150"/>
              <a:gd name="T59" fmla="*/ 76 h 130"/>
              <a:gd name="T60" fmla="*/ 112 w 150"/>
              <a:gd name="T61" fmla="*/ 88 h 130"/>
              <a:gd name="T62" fmla="*/ 142 w 150"/>
              <a:gd name="T63" fmla="*/ 118 h 130"/>
              <a:gd name="T64" fmla="*/ 146 w 150"/>
              <a:gd name="T65" fmla="*/ 116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0" h="130">
                <a:moveTo>
                  <a:pt x="93" y="84"/>
                </a:moveTo>
                <a:cubicBezTo>
                  <a:pt x="93" y="85"/>
                  <a:pt x="92" y="86"/>
                  <a:pt x="91" y="86"/>
                </a:cubicBezTo>
                <a:cubicBezTo>
                  <a:pt x="27" y="86"/>
                  <a:pt x="27" y="86"/>
                  <a:pt x="27" y="86"/>
                </a:cubicBezTo>
                <a:cubicBezTo>
                  <a:pt x="26" y="86"/>
                  <a:pt x="25" y="85"/>
                  <a:pt x="25" y="84"/>
                </a:cubicBezTo>
                <a:cubicBezTo>
                  <a:pt x="25" y="83"/>
                  <a:pt x="26" y="82"/>
                  <a:pt x="27" y="82"/>
                </a:cubicBezTo>
                <a:cubicBezTo>
                  <a:pt x="91" y="82"/>
                  <a:pt x="91" y="82"/>
                  <a:pt x="91" y="82"/>
                </a:cubicBezTo>
                <a:cubicBezTo>
                  <a:pt x="92" y="82"/>
                  <a:pt x="93" y="83"/>
                  <a:pt x="93" y="84"/>
                </a:cubicBezTo>
                <a:close/>
                <a:moveTo>
                  <a:pt x="0" y="27"/>
                </a:move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4"/>
                  <a:pt x="27" y="54"/>
                </a:cubicBezTo>
                <a:cubicBezTo>
                  <a:pt x="12" y="54"/>
                  <a:pt x="0" y="42"/>
                  <a:pt x="0" y="27"/>
                </a:cubicBezTo>
                <a:close/>
                <a:moveTo>
                  <a:pt x="4" y="27"/>
                </a:moveTo>
                <a:cubicBezTo>
                  <a:pt x="4" y="40"/>
                  <a:pt x="14" y="50"/>
                  <a:pt x="27" y="50"/>
                </a:cubicBezTo>
                <a:cubicBezTo>
                  <a:pt x="40" y="50"/>
                  <a:pt x="51" y="40"/>
                  <a:pt x="51" y="27"/>
                </a:cubicBezTo>
                <a:cubicBezTo>
                  <a:pt x="51" y="14"/>
                  <a:pt x="40" y="4"/>
                  <a:pt x="27" y="4"/>
                </a:cubicBezTo>
                <a:cubicBezTo>
                  <a:pt x="14" y="4"/>
                  <a:pt x="4" y="14"/>
                  <a:pt x="4" y="27"/>
                </a:cubicBezTo>
                <a:close/>
                <a:moveTo>
                  <a:pt x="63" y="36"/>
                </a:moveTo>
                <a:cubicBezTo>
                  <a:pt x="63" y="27"/>
                  <a:pt x="71" y="19"/>
                  <a:pt x="81" y="19"/>
                </a:cubicBezTo>
                <a:cubicBezTo>
                  <a:pt x="91" y="19"/>
                  <a:pt x="99" y="27"/>
                  <a:pt x="99" y="36"/>
                </a:cubicBezTo>
                <a:cubicBezTo>
                  <a:pt x="99" y="46"/>
                  <a:pt x="91" y="54"/>
                  <a:pt x="81" y="54"/>
                </a:cubicBezTo>
                <a:cubicBezTo>
                  <a:pt x="71" y="54"/>
                  <a:pt x="63" y="46"/>
                  <a:pt x="63" y="36"/>
                </a:cubicBezTo>
                <a:close/>
                <a:moveTo>
                  <a:pt x="67" y="36"/>
                </a:moveTo>
                <a:cubicBezTo>
                  <a:pt x="67" y="44"/>
                  <a:pt x="73" y="50"/>
                  <a:pt x="81" y="50"/>
                </a:cubicBezTo>
                <a:cubicBezTo>
                  <a:pt x="89" y="50"/>
                  <a:pt x="95" y="44"/>
                  <a:pt x="95" y="36"/>
                </a:cubicBezTo>
                <a:cubicBezTo>
                  <a:pt x="95" y="29"/>
                  <a:pt x="89" y="23"/>
                  <a:pt x="81" y="23"/>
                </a:cubicBezTo>
                <a:cubicBezTo>
                  <a:pt x="73" y="23"/>
                  <a:pt x="67" y="29"/>
                  <a:pt x="67" y="36"/>
                </a:cubicBezTo>
                <a:close/>
                <a:moveTo>
                  <a:pt x="150" y="78"/>
                </a:moveTo>
                <a:cubicBezTo>
                  <a:pt x="150" y="116"/>
                  <a:pt x="150" y="116"/>
                  <a:pt x="150" y="116"/>
                </a:cubicBezTo>
                <a:cubicBezTo>
                  <a:pt x="150" y="118"/>
                  <a:pt x="149" y="120"/>
                  <a:pt x="147" y="121"/>
                </a:cubicBezTo>
                <a:cubicBezTo>
                  <a:pt x="146" y="122"/>
                  <a:pt x="145" y="122"/>
                  <a:pt x="144" y="122"/>
                </a:cubicBezTo>
                <a:cubicBezTo>
                  <a:pt x="143" y="122"/>
                  <a:pt x="142" y="122"/>
                  <a:pt x="141" y="121"/>
                </a:cubicBezTo>
                <a:cubicBezTo>
                  <a:pt x="112" y="109"/>
                  <a:pt x="112" y="109"/>
                  <a:pt x="112" y="109"/>
                </a:cubicBezTo>
                <a:cubicBezTo>
                  <a:pt x="112" y="122"/>
                  <a:pt x="112" y="122"/>
                  <a:pt x="112" y="122"/>
                </a:cubicBezTo>
                <a:cubicBezTo>
                  <a:pt x="112" y="127"/>
                  <a:pt x="108" y="130"/>
                  <a:pt x="103" y="130"/>
                </a:cubicBezTo>
                <a:cubicBezTo>
                  <a:pt x="15" y="130"/>
                  <a:pt x="15" y="130"/>
                  <a:pt x="15" y="130"/>
                </a:cubicBezTo>
                <a:cubicBezTo>
                  <a:pt x="10" y="130"/>
                  <a:pt x="6" y="127"/>
                  <a:pt x="6" y="122"/>
                </a:cubicBezTo>
                <a:cubicBezTo>
                  <a:pt x="6" y="71"/>
                  <a:pt x="6" y="71"/>
                  <a:pt x="6" y="71"/>
                </a:cubicBezTo>
                <a:cubicBezTo>
                  <a:pt x="6" y="67"/>
                  <a:pt x="10" y="63"/>
                  <a:pt x="15" y="63"/>
                </a:cubicBezTo>
                <a:cubicBezTo>
                  <a:pt x="103" y="63"/>
                  <a:pt x="103" y="63"/>
                  <a:pt x="103" y="63"/>
                </a:cubicBezTo>
                <a:cubicBezTo>
                  <a:pt x="108" y="63"/>
                  <a:pt x="112" y="67"/>
                  <a:pt x="112" y="71"/>
                </a:cubicBezTo>
                <a:cubicBezTo>
                  <a:pt x="112" y="84"/>
                  <a:pt x="112" y="84"/>
                  <a:pt x="112" y="84"/>
                </a:cubicBezTo>
                <a:cubicBezTo>
                  <a:pt x="141" y="72"/>
                  <a:pt x="141" y="72"/>
                  <a:pt x="141" y="72"/>
                </a:cubicBezTo>
                <a:cubicBezTo>
                  <a:pt x="143" y="71"/>
                  <a:pt x="145" y="71"/>
                  <a:pt x="147" y="72"/>
                </a:cubicBezTo>
                <a:cubicBezTo>
                  <a:pt x="149" y="73"/>
                  <a:pt x="150" y="75"/>
                  <a:pt x="150" y="78"/>
                </a:cubicBezTo>
                <a:close/>
                <a:moveTo>
                  <a:pt x="108" y="122"/>
                </a:moveTo>
                <a:cubicBezTo>
                  <a:pt x="108" y="106"/>
                  <a:pt x="108" y="106"/>
                  <a:pt x="108" y="106"/>
                </a:cubicBezTo>
                <a:cubicBezTo>
                  <a:pt x="108" y="106"/>
                  <a:pt x="108" y="106"/>
                  <a:pt x="108" y="106"/>
                </a:cubicBezTo>
                <a:cubicBezTo>
                  <a:pt x="108" y="87"/>
                  <a:pt x="108" y="87"/>
                  <a:pt x="108" y="87"/>
                </a:cubicBezTo>
                <a:cubicBezTo>
                  <a:pt x="108" y="87"/>
                  <a:pt x="108" y="87"/>
                  <a:pt x="108" y="87"/>
                </a:cubicBezTo>
                <a:cubicBezTo>
                  <a:pt x="108" y="71"/>
                  <a:pt x="108" y="71"/>
                  <a:pt x="108" y="71"/>
                </a:cubicBezTo>
                <a:cubicBezTo>
                  <a:pt x="108" y="69"/>
                  <a:pt x="106" y="67"/>
                  <a:pt x="103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2" y="67"/>
                  <a:pt x="10" y="69"/>
                  <a:pt x="10" y="71"/>
                </a:cubicBezTo>
                <a:cubicBezTo>
                  <a:pt x="10" y="122"/>
                  <a:pt x="10" y="122"/>
                  <a:pt x="10" y="122"/>
                </a:cubicBezTo>
                <a:cubicBezTo>
                  <a:pt x="10" y="124"/>
                  <a:pt x="12" y="126"/>
                  <a:pt x="15" y="126"/>
                </a:cubicBezTo>
                <a:cubicBezTo>
                  <a:pt x="103" y="126"/>
                  <a:pt x="103" y="126"/>
                  <a:pt x="103" y="126"/>
                </a:cubicBezTo>
                <a:cubicBezTo>
                  <a:pt x="106" y="126"/>
                  <a:pt x="108" y="124"/>
                  <a:pt x="108" y="122"/>
                </a:cubicBezTo>
                <a:close/>
                <a:moveTo>
                  <a:pt x="146" y="78"/>
                </a:moveTo>
                <a:cubicBezTo>
                  <a:pt x="146" y="77"/>
                  <a:pt x="145" y="76"/>
                  <a:pt x="145" y="76"/>
                </a:cubicBezTo>
                <a:cubicBezTo>
                  <a:pt x="144" y="75"/>
                  <a:pt x="143" y="75"/>
                  <a:pt x="142" y="76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2" y="105"/>
                  <a:pt x="112" y="105"/>
                  <a:pt x="112" y="105"/>
                </a:cubicBezTo>
                <a:cubicBezTo>
                  <a:pt x="142" y="118"/>
                  <a:pt x="142" y="118"/>
                  <a:pt x="142" y="118"/>
                </a:cubicBezTo>
                <a:cubicBezTo>
                  <a:pt x="143" y="118"/>
                  <a:pt x="144" y="118"/>
                  <a:pt x="145" y="118"/>
                </a:cubicBezTo>
                <a:cubicBezTo>
                  <a:pt x="145" y="117"/>
                  <a:pt x="146" y="117"/>
                  <a:pt x="146" y="116"/>
                </a:cubicBezTo>
                <a:lnTo>
                  <a:pt x="146" y="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87438DF0-025A-468D-A1D0-6314746D2EA8}"/>
              </a:ext>
            </a:extLst>
          </p:cNvPr>
          <p:cNvSpPr>
            <a:spLocks noEditPoints="1"/>
          </p:cNvSpPr>
          <p:nvPr/>
        </p:nvSpPr>
        <p:spPr bwMode="auto">
          <a:xfrm>
            <a:off x="3262538" y="3842353"/>
            <a:ext cx="730250" cy="728663"/>
          </a:xfrm>
          <a:custGeom>
            <a:avLst/>
            <a:gdLst>
              <a:gd name="T0" fmla="*/ 2 w 150"/>
              <a:gd name="T1" fmla="*/ 0 h 150"/>
              <a:gd name="T2" fmla="*/ 0 w 150"/>
              <a:gd name="T3" fmla="*/ 21 h 150"/>
              <a:gd name="T4" fmla="*/ 0 w 150"/>
              <a:gd name="T5" fmla="*/ 148 h 150"/>
              <a:gd name="T6" fmla="*/ 148 w 150"/>
              <a:gd name="T7" fmla="*/ 150 h 150"/>
              <a:gd name="T8" fmla="*/ 150 w 150"/>
              <a:gd name="T9" fmla="*/ 129 h 150"/>
              <a:gd name="T10" fmla="*/ 150 w 150"/>
              <a:gd name="T11" fmla="*/ 2 h 150"/>
              <a:gd name="T12" fmla="*/ 102 w 150"/>
              <a:gd name="T13" fmla="*/ 131 h 150"/>
              <a:gd name="T14" fmla="*/ 49 w 150"/>
              <a:gd name="T15" fmla="*/ 146 h 150"/>
              <a:gd name="T16" fmla="*/ 102 w 150"/>
              <a:gd name="T17" fmla="*/ 131 h 150"/>
              <a:gd name="T18" fmla="*/ 4 w 150"/>
              <a:gd name="T19" fmla="*/ 23 h 150"/>
              <a:gd name="T20" fmla="*/ 146 w 150"/>
              <a:gd name="T21" fmla="*/ 127 h 150"/>
              <a:gd name="T22" fmla="*/ 49 w 150"/>
              <a:gd name="T23" fmla="*/ 19 h 150"/>
              <a:gd name="T24" fmla="*/ 102 w 150"/>
              <a:gd name="T25" fmla="*/ 4 h 150"/>
              <a:gd name="T26" fmla="*/ 49 w 150"/>
              <a:gd name="T27" fmla="*/ 19 h 150"/>
              <a:gd name="T28" fmla="*/ 106 w 150"/>
              <a:gd name="T29" fmla="*/ 19 h 150"/>
              <a:gd name="T30" fmla="*/ 146 w 150"/>
              <a:gd name="T31" fmla="*/ 4 h 150"/>
              <a:gd name="T32" fmla="*/ 4 w 150"/>
              <a:gd name="T33" fmla="*/ 4 h 150"/>
              <a:gd name="T34" fmla="*/ 45 w 150"/>
              <a:gd name="T35" fmla="*/ 19 h 150"/>
              <a:gd name="T36" fmla="*/ 4 w 150"/>
              <a:gd name="T37" fmla="*/ 4 h 150"/>
              <a:gd name="T38" fmla="*/ 45 w 150"/>
              <a:gd name="T39" fmla="*/ 131 h 150"/>
              <a:gd name="T40" fmla="*/ 4 w 150"/>
              <a:gd name="T41" fmla="*/ 146 h 150"/>
              <a:gd name="T42" fmla="*/ 146 w 150"/>
              <a:gd name="T43" fmla="*/ 146 h 150"/>
              <a:gd name="T44" fmla="*/ 106 w 150"/>
              <a:gd name="T45" fmla="*/ 131 h 150"/>
              <a:gd name="T46" fmla="*/ 146 w 150"/>
              <a:gd name="T47" fmla="*/ 146 h 150"/>
              <a:gd name="T48" fmla="*/ 38 w 150"/>
              <a:gd name="T49" fmla="*/ 75 h 150"/>
              <a:gd name="T50" fmla="*/ 112 w 150"/>
              <a:gd name="T51" fmla="*/ 75 h 150"/>
              <a:gd name="T52" fmla="*/ 75 w 150"/>
              <a:gd name="T53" fmla="*/ 108 h 150"/>
              <a:gd name="T54" fmla="*/ 75 w 150"/>
              <a:gd name="T55" fmla="*/ 42 h 150"/>
              <a:gd name="T56" fmla="*/ 75 w 150"/>
              <a:gd name="T57" fmla="*/ 108 h 150"/>
              <a:gd name="T58" fmla="*/ 67 w 150"/>
              <a:gd name="T59" fmla="*/ 60 h 150"/>
              <a:gd name="T60" fmla="*/ 64 w 150"/>
              <a:gd name="T61" fmla="*/ 62 h 150"/>
              <a:gd name="T62" fmla="*/ 65 w 150"/>
              <a:gd name="T63" fmla="*/ 89 h 150"/>
              <a:gd name="T64" fmla="*/ 67 w 150"/>
              <a:gd name="T65" fmla="*/ 89 h 150"/>
              <a:gd name="T66" fmla="*/ 93 w 150"/>
              <a:gd name="T67" fmla="*/ 75 h 150"/>
              <a:gd name="T68" fmla="*/ 68 w 150"/>
              <a:gd name="T69" fmla="*/ 84 h 150"/>
              <a:gd name="T70" fmla="*/ 87 w 150"/>
              <a:gd name="T71" fmla="*/ 7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0" h="150">
                <a:moveTo>
                  <a:pt x="148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9"/>
                  <a:pt x="1" y="150"/>
                  <a:pt x="2" y="150"/>
                </a:cubicBezTo>
                <a:cubicBezTo>
                  <a:pt x="148" y="150"/>
                  <a:pt x="148" y="150"/>
                  <a:pt x="148" y="150"/>
                </a:cubicBezTo>
                <a:cubicBezTo>
                  <a:pt x="149" y="150"/>
                  <a:pt x="150" y="149"/>
                  <a:pt x="150" y="148"/>
                </a:cubicBezTo>
                <a:cubicBezTo>
                  <a:pt x="150" y="129"/>
                  <a:pt x="150" y="129"/>
                  <a:pt x="150" y="129"/>
                </a:cubicBezTo>
                <a:cubicBezTo>
                  <a:pt x="150" y="21"/>
                  <a:pt x="150" y="21"/>
                  <a:pt x="150" y="21"/>
                </a:cubicBezTo>
                <a:cubicBezTo>
                  <a:pt x="150" y="2"/>
                  <a:pt x="150" y="2"/>
                  <a:pt x="150" y="2"/>
                </a:cubicBezTo>
                <a:cubicBezTo>
                  <a:pt x="150" y="1"/>
                  <a:pt x="149" y="0"/>
                  <a:pt x="148" y="0"/>
                </a:cubicBezTo>
                <a:close/>
                <a:moveTo>
                  <a:pt x="102" y="131"/>
                </a:moveTo>
                <a:cubicBezTo>
                  <a:pt x="102" y="146"/>
                  <a:pt x="102" y="146"/>
                  <a:pt x="102" y="146"/>
                </a:cubicBezTo>
                <a:cubicBezTo>
                  <a:pt x="49" y="146"/>
                  <a:pt x="49" y="146"/>
                  <a:pt x="49" y="146"/>
                </a:cubicBezTo>
                <a:cubicBezTo>
                  <a:pt x="49" y="131"/>
                  <a:pt x="49" y="131"/>
                  <a:pt x="49" y="131"/>
                </a:cubicBezTo>
                <a:lnTo>
                  <a:pt x="102" y="131"/>
                </a:lnTo>
                <a:close/>
                <a:moveTo>
                  <a:pt x="4" y="127"/>
                </a:moveTo>
                <a:cubicBezTo>
                  <a:pt x="4" y="23"/>
                  <a:pt x="4" y="23"/>
                  <a:pt x="4" y="23"/>
                </a:cubicBezTo>
                <a:cubicBezTo>
                  <a:pt x="146" y="23"/>
                  <a:pt x="146" y="23"/>
                  <a:pt x="146" y="23"/>
                </a:cubicBezTo>
                <a:cubicBezTo>
                  <a:pt x="146" y="127"/>
                  <a:pt x="146" y="127"/>
                  <a:pt x="146" y="127"/>
                </a:cubicBezTo>
                <a:lnTo>
                  <a:pt x="4" y="127"/>
                </a:lnTo>
                <a:close/>
                <a:moveTo>
                  <a:pt x="49" y="19"/>
                </a:moveTo>
                <a:cubicBezTo>
                  <a:pt x="49" y="4"/>
                  <a:pt x="49" y="4"/>
                  <a:pt x="49" y="4"/>
                </a:cubicBezTo>
                <a:cubicBezTo>
                  <a:pt x="102" y="4"/>
                  <a:pt x="102" y="4"/>
                  <a:pt x="102" y="4"/>
                </a:cubicBezTo>
                <a:cubicBezTo>
                  <a:pt x="102" y="19"/>
                  <a:pt x="102" y="19"/>
                  <a:pt x="102" y="19"/>
                </a:cubicBezTo>
                <a:lnTo>
                  <a:pt x="49" y="19"/>
                </a:lnTo>
                <a:close/>
                <a:moveTo>
                  <a:pt x="146" y="19"/>
                </a:moveTo>
                <a:cubicBezTo>
                  <a:pt x="106" y="19"/>
                  <a:pt x="106" y="19"/>
                  <a:pt x="106" y="19"/>
                </a:cubicBezTo>
                <a:cubicBezTo>
                  <a:pt x="106" y="4"/>
                  <a:pt x="106" y="4"/>
                  <a:pt x="106" y="4"/>
                </a:cubicBezTo>
                <a:cubicBezTo>
                  <a:pt x="146" y="4"/>
                  <a:pt x="146" y="4"/>
                  <a:pt x="146" y="4"/>
                </a:cubicBezTo>
                <a:lnTo>
                  <a:pt x="146" y="19"/>
                </a:lnTo>
                <a:close/>
                <a:moveTo>
                  <a:pt x="4" y="4"/>
                </a:moveTo>
                <a:cubicBezTo>
                  <a:pt x="45" y="4"/>
                  <a:pt x="45" y="4"/>
                  <a:pt x="45" y="4"/>
                </a:cubicBezTo>
                <a:cubicBezTo>
                  <a:pt x="45" y="19"/>
                  <a:pt x="45" y="19"/>
                  <a:pt x="45" y="19"/>
                </a:cubicBezTo>
                <a:cubicBezTo>
                  <a:pt x="4" y="19"/>
                  <a:pt x="4" y="19"/>
                  <a:pt x="4" y="19"/>
                </a:cubicBezTo>
                <a:lnTo>
                  <a:pt x="4" y="4"/>
                </a:lnTo>
                <a:close/>
                <a:moveTo>
                  <a:pt x="4" y="131"/>
                </a:moveTo>
                <a:cubicBezTo>
                  <a:pt x="45" y="131"/>
                  <a:pt x="45" y="131"/>
                  <a:pt x="45" y="131"/>
                </a:cubicBezTo>
                <a:cubicBezTo>
                  <a:pt x="45" y="146"/>
                  <a:pt x="45" y="146"/>
                  <a:pt x="45" y="146"/>
                </a:cubicBezTo>
                <a:cubicBezTo>
                  <a:pt x="4" y="146"/>
                  <a:pt x="4" y="146"/>
                  <a:pt x="4" y="146"/>
                </a:cubicBezTo>
                <a:lnTo>
                  <a:pt x="4" y="131"/>
                </a:lnTo>
                <a:close/>
                <a:moveTo>
                  <a:pt x="146" y="146"/>
                </a:moveTo>
                <a:cubicBezTo>
                  <a:pt x="106" y="146"/>
                  <a:pt x="106" y="146"/>
                  <a:pt x="106" y="146"/>
                </a:cubicBezTo>
                <a:cubicBezTo>
                  <a:pt x="106" y="131"/>
                  <a:pt x="106" y="131"/>
                  <a:pt x="106" y="131"/>
                </a:cubicBezTo>
                <a:cubicBezTo>
                  <a:pt x="146" y="131"/>
                  <a:pt x="146" y="131"/>
                  <a:pt x="146" y="131"/>
                </a:cubicBezTo>
                <a:lnTo>
                  <a:pt x="146" y="146"/>
                </a:lnTo>
                <a:close/>
                <a:moveTo>
                  <a:pt x="75" y="38"/>
                </a:moveTo>
                <a:cubicBezTo>
                  <a:pt x="55" y="38"/>
                  <a:pt x="38" y="55"/>
                  <a:pt x="38" y="75"/>
                </a:cubicBezTo>
                <a:cubicBezTo>
                  <a:pt x="38" y="95"/>
                  <a:pt x="55" y="112"/>
                  <a:pt x="75" y="112"/>
                </a:cubicBezTo>
                <a:cubicBezTo>
                  <a:pt x="96" y="112"/>
                  <a:pt x="112" y="95"/>
                  <a:pt x="112" y="75"/>
                </a:cubicBezTo>
                <a:cubicBezTo>
                  <a:pt x="112" y="55"/>
                  <a:pt x="96" y="38"/>
                  <a:pt x="75" y="38"/>
                </a:cubicBezTo>
                <a:close/>
                <a:moveTo>
                  <a:pt x="75" y="108"/>
                </a:moveTo>
                <a:cubicBezTo>
                  <a:pt x="57" y="108"/>
                  <a:pt x="42" y="93"/>
                  <a:pt x="42" y="75"/>
                </a:cubicBezTo>
                <a:cubicBezTo>
                  <a:pt x="42" y="57"/>
                  <a:pt x="57" y="42"/>
                  <a:pt x="75" y="42"/>
                </a:cubicBezTo>
                <a:cubicBezTo>
                  <a:pt x="93" y="42"/>
                  <a:pt x="108" y="57"/>
                  <a:pt x="108" y="75"/>
                </a:cubicBezTo>
                <a:cubicBezTo>
                  <a:pt x="108" y="93"/>
                  <a:pt x="93" y="108"/>
                  <a:pt x="75" y="108"/>
                </a:cubicBezTo>
                <a:close/>
                <a:moveTo>
                  <a:pt x="92" y="73"/>
                </a:moveTo>
                <a:cubicBezTo>
                  <a:pt x="67" y="60"/>
                  <a:pt x="67" y="60"/>
                  <a:pt x="67" y="60"/>
                </a:cubicBezTo>
                <a:cubicBezTo>
                  <a:pt x="66" y="60"/>
                  <a:pt x="65" y="60"/>
                  <a:pt x="65" y="61"/>
                </a:cubicBezTo>
                <a:cubicBezTo>
                  <a:pt x="64" y="61"/>
                  <a:pt x="64" y="62"/>
                  <a:pt x="64" y="62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88"/>
                  <a:pt x="64" y="89"/>
                  <a:pt x="65" y="89"/>
                </a:cubicBezTo>
                <a:cubicBezTo>
                  <a:pt x="65" y="90"/>
                  <a:pt x="65" y="90"/>
                  <a:pt x="66" y="90"/>
                </a:cubicBezTo>
                <a:cubicBezTo>
                  <a:pt x="66" y="90"/>
                  <a:pt x="66" y="90"/>
                  <a:pt x="67" y="89"/>
                </a:cubicBezTo>
                <a:cubicBezTo>
                  <a:pt x="92" y="77"/>
                  <a:pt x="92" y="77"/>
                  <a:pt x="92" y="77"/>
                </a:cubicBezTo>
                <a:cubicBezTo>
                  <a:pt x="93" y="76"/>
                  <a:pt x="93" y="76"/>
                  <a:pt x="93" y="75"/>
                </a:cubicBezTo>
                <a:cubicBezTo>
                  <a:pt x="93" y="74"/>
                  <a:pt x="93" y="73"/>
                  <a:pt x="92" y="73"/>
                </a:cubicBezTo>
                <a:close/>
                <a:moveTo>
                  <a:pt x="68" y="84"/>
                </a:moveTo>
                <a:cubicBezTo>
                  <a:pt x="68" y="66"/>
                  <a:pt x="68" y="66"/>
                  <a:pt x="68" y="66"/>
                </a:cubicBezTo>
                <a:cubicBezTo>
                  <a:pt x="87" y="75"/>
                  <a:pt x="87" y="75"/>
                  <a:pt x="87" y="75"/>
                </a:cubicBezTo>
                <a:lnTo>
                  <a:pt x="68" y="8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3065F354-283D-45CF-BF51-74867241C903}"/>
              </a:ext>
            </a:extLst>
          </p:cNvPr>
          <p:cNvSpPr>
            <a:spLocks noEditPoints="1"/>
          </p:cNvSpPr>
          <p:nvPr/>
        </p:nvSpPr>
        <p:spPr bwMode="auto">
          <a:xfrm>
            <a:off x="2003573" y="3867419"/>
            <a:ext cx="727075" cy="666750"/>
          </a:xfrm>
          <a:custGeom>
            <a:avLst/>
            <a:gdLst>
              <a:gd name="T0" fmla="*/ 2 w 149"/>
              <a:gd name="T1" fmla="*/ 45 h 137"/>
              <a:gd name="T2" fmla="*/ 0 w 149"/>
              <a:gd name="T3" fmla="*/ 127 h 137"/>
              <a:gd name="T4" fmla="*/ 138 w 149"/>
              <a:gd name="T5" fmla="*/ 137 h 137"/>
              <a:gd name="T6" fmla="*/ 149 w 149"/>
              <a:gd name="T7" fmla="*/ 47 h 137"/>
              <a:gd name="T8" fmla="*/ 145 w 149"/>
              <a:gd name="T9" fmla="*/ 127 h 137"/>
              <a:gd name="T10" fmla="*/ 11 w 149"/>
              <a:gd name="T11" fmla="*/ 133 h 137"/>
              <a:gd name="T12" fmla="*/ 4 w 149"/>
              <a:gd name="T13" fmla="*/ 49 h 137"/>
              <a:gd name="T14" fmla="*/ 145 w 149"/>
              <a:gd name="T15" fmla="*/ 127 h 137"/>
              <a:gd name="T16" fmla="*/ 52 w 149"/>
              <a:gd name="T17" fmla="*/ 118 h 137"/>
              <a:gd name="T18" fmla="*/ 104 w 149"/>
              <a:gd name="T19" fmla="*/ 93 h 137"/>
              <a:gd name="T20" fmla="*/ 104 w 149"/>
              <a:gd name="T21" fmla="*/ 89 h 137"/>
              <a:gd name="T22" fmla="*/ 51 w 149"/>
              <a:gd name="T23" fmla="*/ 64 h 137"/>
              <a:gd name="T24" fmla="*/ 50 w 149"/>
              <a:gd name="T25" fmla="*/ 116 h 137"/>
              <a:gd name="T26" fmla="*/ 54 w 149"/>
              <a:gd name="T27" fmla="*/ 69 h 137"/>
              <a:gd name="T28" fmla="*/ 54 w 149"/>
              <a:gd name="T29" fmla="*/ 113 h 137"/>
              <a:gd name="T30" fmla="*/ 141 w 149"/>
              <a:gd name="T31" fmla="*/ 0 h 137"/>
              <a:gd name="T32" fmla="*/ 0 w 149"/>
              <a:gd name="T33" fmla="*/ 9 h 137"/>
              <a:gd name="T34" fmla="*/ 2 w 149"/>
              <a:gd name="T35" fmla="*/ 36 h 137"/>
              <a:gd name="T36" fmla="*/ 149 w 149"/>
              <a:gd name="T37" fmla="*/ 34 h 137"/>
              <a:gd name="T38" fmla="*/ 141 w 149"/>
              <a:gd name="T39" fmla="*/ 0 h 137"/>
              <a:gd name="T40" fmla="*/ 121 w 149"/>
              <a:gd name="T41" fmla="*/ 32 h 137"/>
              <a:gd name="T42" fmla="*/ 129 w 149"/>
              <a:gd name="T43" fmla="*/ 4 h 137"/>
              <a:gd name="T44" fmla="*/ 145 w 149"/>
              <a:gd name="T45" fmla="*/ 8 h 137"/>
              <a:gd name="T46" fmla="*/ 98 w 149"/>
              <a:gd name="T47" fmla="*/ 4 h 137"/>
              <a:gd name="T48" fmla="*/ 51 w 149"/>
              <a:gd name="T49" fmla="*/ 32 h 137"/>
              <a:gd name="T50" fmla="*/ 45 w 149"/>
              <a:gd name="T51" fmla="*/ 32 h 137"/>
              <a:gd name="T52" fmla="*/ 53 w 149"/>
              <a:gd name="T53" fmla="*/ 4 h 137"/>
              <a:gd name="T54" fmla="*/ 45 w 149"/>
              <a:gd name="T55" fmla="*/ 32 h 137"/>
              <a:gd name="T56" fmla="*/ 124 w 149"/>
              <a:gd name="T57" fmla="*/ 4 h 137"/>
              <a:gd name="T58" fmla="*/ 76 w 149"/>
              <a:gd name="T59" fmla="*/ 32 h 137"/>
              <a:gd name="T60" fmla="*/ 8 w 149"/>
              <a:gd name="T61" fmla="*/ 4 h 137"/>
              <a:gd name="T62" fmla="*/ 4 w 149"/>
              <a:gd name="T63" fmla="*/ 26 h 137"/>
              <a:gd name="T64" fmla="*/ 8 w 149"/>
              <a:gd name="T65" fmla="*/ 4 h 137"/>
              <a:gd name="T66" fmla="*/ 31 w 149"/>
              <a:gd name="T67" fmla="*/ 4 h 137"/>
              <a:gd name="T68" fmla="*/ 20 w 149"/>
              <a:gd name="T69" fmla="*/ 32 h 137"/>
              <a:gd name="T70" fmla="*/ 127 w 149"/>
              <a:gd name="T71" fmla="*/ 32 h 137"/>
              <a:gd name="T72" fmla="*/ 145 w 149"/>
              <a:gd name="T73" fmla="*/ 32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9" h="137">
                <a:moveTo>
                  <a:pt x="147" y="45"/>
                </a:moveTo>
                <a:cubicBezTo>
                  <a:pt x="2" y="45"/>
                  <a:pt x="2" y="45"/>
                  <a:pt x="2" y="45"/>
                </a:cubicBezTo>
                <a:cubicBezTo>
                  <a:pt x="1" y="45"/>
                  <a:pt x="0" y="46"/>
                  <a:pt x="0" y="4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33"/>
                  <a:pt x="5" y="137"/>
                  <a:pt x="11" y="137"/>
                </a:cubicBezTo>
                <a:cubicBezTo>
                  <a:pt x="138" y="137"/>
                  <a:pt x="138" y="137"/>
                  <a:pt x="138" y="137"/>
                </a:cubicBezTo>
                <a:cubicBezTo>
                  <a:pt x="145" y="137"/>
                  <a:pt x="149" y="133"/>
                  <a:pt x="149" y="127"/>
                </a:cubicBezTo>
                <a:cubicBezTo>
                  <a:pt x="149" y="47"/>
                  <a:pt x="149" y="47"/>
                  <a:pt x="149" y="47"/>
                </a:cubicBezTo>
                <a:cubicBezTo>
                  <a:pt x="149" y="46"/>
                  <a:pt x="149" y="45"/>
                  <a:pt x="147" y="45"/>
                </a:cubicBezTo>
                <a:close/>
                <a:moveTo>
                  <a:pt x="145" y="127"/>
                </a:moveTo>
                <a:cubicBezTo>
                  <a:pt x="145" y="130"/>
                  <a:pt x="142" y="133"/>
                  <a:pt x="138" y="133"/>
                </a:cubicBezTo>
                <a:cubicBezTo>
                  <a:pt x="11" y="133"/>
                  <a:pt x="11" y="133"/>
                  <a:pt x="11" y="133"/>
                </a:cubicBezTo>
                <a:cubicBezTo>
                  <a:pt x="7" y="133"/>
                  <a:pt x="4" y="130"/>
                  <a:pt x="4" y="127"/>
                </a:cubicBezTo>
                <a:cubicBezTo>
                  <a:pt x="4" y="49"/>
                  <a:pt x="4" y="49"/>
                  <a:pt x="4" y="49"/>
                </a:cubicBezTo>
                <a:cubicBezTo>
                  <a:pt x="145" y="49"/>
                  <a:pt x="145" y="49"/>
                  <a:pt x="145" y="49"/>
                </a:cubicBezTo>
                <a:lnTo>
                  <a:pt x="145" y="127"/>
                </a:lnTo>
                <a:close/>
                <a:moveTo>
                  <a:pt x="51" y="118"/>
                </a:moveTo>
                <a:cubicBezTo>
                  <a:pt x="52" y="118"/>
                  <a:pt x="52" y="118"/>
                  <a:pt x="52" y="118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104" y="93"/>
                  <a:pt x="104" y="93"/>
                  <a:pt x="104" y="93"/>
                </a:cubicBezTo>
                <a:cubicBezTo>
                  <a:pt x="105" y="93"/>
                  <a:pt x="105" y="92"/>
                  <a:pt x="105" y="91"/>
                </a:cubicBezTo>
                <a:cubicBezTo>
                  <a:pt x="105" y="90"/>
                  <a:pt x="105" y="90"/>
                  <a:pt x="104" y="89"/>
                </a:cubicBezTo>
                <a:cubicBezTo>
                  <a:pt x="53" y="64"/>
                  <a:pt x="53" y="64"/>
                  <a:pt x="53" y="64"/>
                </a:cubicBezTo>
                <a:cubicBezTo>
                  <a:pt x="53" y="64"/>
                  <a:pt x="52" y="64"/>
                  <a:pt x="51" y="64"/>
                </a:cubicBezTo>
                <a:cubicBezTo>
                  <a:pt x="51" y="64"/>
                  <a:pt x="50" y="65"/>
                  <a:pt x="50" y="66"/>
                </a:cubicBezTo>
                <a:cubicBezTo>
                  <a:pt x="50" y="116"/>
                  <a:pt x="50" y="116"/>
                  <a:pt x="50" y="116"/>
                </a:cubicBezTo>
                <a:cubicBezTo>
                  <a:pt x="50" y="117"/>
                  <a:pt x="51" y="118"/>
                  <a:pt x="51" y="118"/>
                </a:cubicBezTo>
                <a:close/>
                <a:moveTo>
                  <a:pt x="54" y="69"/>
                </a:moveTo>
                <a:cubicBezTo>
                  <a:pt x="99" y="91"/>
                  <a:pt x="99" y="91"/>
                  <a:pt x="99" y="91"/>
                </a:cubicBezTo>
                <a:cubicBezTo>
                  <a:pt x="54" y="113"/>
                  <a:pt x="54" y="113"/>
                  <a:pt x="54" y="113"/>
                </a:cubicBezTo>
                <a:lnTo>
                  <a:pt x="54" y="69"/>
                </a:lnTo>
                <a:close/>
                <a:moveTo>
                  <a:pt x="141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1" y="36"/>
                  <a:pt x="2" y="36"/>
                </a:cubicBezTo>
                <a:cubicBezTo>
                  <a:pt x="147" y="36"/>
                  <a:pt x="147" y="36"/>
                  <a:pt x="147" y="36"/>
                </a:cubicBezTo>
                <a:cubicBezTo>
                  <a:pt x="149" y="36"/>
                  <a:pt x="149" y="35"/>
                  <a:pt x="149" y="34"/>
                </a:cubicBezTo>
                <a:cubicBezTo>
                  <a:pt x="149" y="9"/>
                  <a:pt x="149" y="9"/>
                  <a:pt x="149" y="9"/>
                </a:cubicBezTo>
                <a:cubicBezTo>
                  <a:pt x="149" y="4"/>
                  <a:pt x="146" y="0"/>
                  <a:pt x="141" y="0"/>
                </a:cubicBezTo>
                <a:close/>
                <a:moveTo>
                  <a:pt x="145" y="8"/>
                </a:moveTo>
                <a:cubicBezTo>
                  <a:pt x="121" y="32"/>
                  <a:pt x="121" y="32"/>
                  <a:pt x="121" y="32"/>
                </a:cubicBezTo>
                <a:cubicBezTo>
                  <a:pt x="102" y="32"/>
                  <a:pt x="102" y="32"/>
                  <a:pt x="102" y="32"/>
                </a:cubicBezTo>
                <a:cubicBezTo>
                  <a:pt x="129" y="4"/>
                  <a:pt x="129" y="4"/>
                  <a:pt x="129" y="4"/>
                </a:cubicBezTo>
                <a:cubicBezTo>
                  <a:pt x="141" y="4"/>
                  <a:pt x="141" y="4"/>
                  <a:pt x="141" y="4"/>
                </a:cubicBezTo>
                <a:cubicBezTo>
                  <a:pt x="143" y="4"/>
                  <a:pt x="145" y="6"/>
                  <a:pt x="145" y="8"/>
                </a:cubicBezTo>
                <a:close/>
                <a:moveTo>
                  <a:pt x="79" y="4"/>
                </a:moveTo>
                <a:cubicBezTo>
                  <a:pt x="98" y="4"/>
                  <a:pt x="98" y="4"/>
                  <a:pt x="98" y="4"/>
                </a:cubicBezTo>
                <a:cubicBezTo>
                  <a:pt x="71" y="32"/>
                  <a:pt x="71" y="32"/>
                  <a:pt x="71" y="32"/>
                </a:cubicBezTo>
                <a:cubicBezTo>
                  <a:pt x="51" y="32"/>
                  <a:pt x="51" y="32"/>
                  <a:pt x="51" y="32"/>
                </a:cubicBezTo>
                <a:lnTo>
                  <a:pt x="79" y="4"/>
                </a:lnTo>
                <a:close/>
                <a:moveTo>
                  <a:pt x="45" y="32"/>
                </a:moveTo>
                <a:cubicBezTo>
                  <a:pt x="26" y="32"/>
                  <a:pt x="26" y="32"/>
                  <a:pt x="26" y="32"/>
                </a:cubicBezTo>
                <a:cubicBezTo>
                  <a:pt x="53" y="4"/>
                  <a:pt x="53" y="4"/>
                  <a:pt x="53" y="4"/>
                </a:cubicBezTo>
                <a:cubicBezTo>
                  <a:pt x="73" y="4"/>
                  <a:pt x="73" y="4"/>
                  <a:pt x="73" y="4"/>
                </a:cubicBezTo>
                <a:lnTo>
                  <a:pt x="45" y="32"/>
                </a:lnTo>
                <a:close/>
                <a:moveTo>
                  <a:pt x="104" y="4"/>
                </a:moveTo>
                <a:cubicBezTo>
                  <a:pt x="124" y="4"/>
                  <a:pt x="124" y="4"/>
                  <a:pt x="124" y="4"/>
                </a:cubicBezTo>
                <a:cubicBezTo>
                  <a:pt x="96" y="32"/>
                  <a:pt x="96" y="32"/>
                  <a:pt x="96" y="32"/>
                </a:cubicBezTo>
                <a:cubicBezTo>
                  <a:pt x="76" y="32"/>
                  <a:pt x="76" y="32"/>
                  <a:pt x="76" y="32"/>
                </a:cubicBezTo>
                <a:lnTo>
                  <a:pt x="104" y="4"/>
                </a:lnTo>
                <a:close/>
                <a:moveTo>
                  <a:pt x="8" y="4"/>
                </a:moveTo>
                <a:cubicBezTo>
                  <a:pt x="25" y="4"/>
                  <a:pt x="25" y="4"/>
                  <a:pt x="25" y="4"/>
                </a:cubicBezTo>
                <a:cubicBezTo>
                  <a:pt x="4" y="26"/>
                  <a:pt x="4" y="26"/>
                  <a:pt x="4" y="26"/>
                </a:cubicBezTo>
                <a:cubicBezTo>
                  <a:pt x="4" y="9"/>
                  <a:pt x="4" y="9"/>
                  <a:pt x="4" y="9"/>
                </a:cubicBezTo>
                <a:cubicBezTo>
                  <a:pt x="4" y="6"/>
                  <a:pt x="6" y="4"/>
                  <a:pt x="8" y="4"/>
                </a:cubicBezTo>
                <a:close/>
                <a:moveTo>
                  <a:pt x="4" y="32"/>
                </a:moveTo>
                <a:cubicBezTo>
                  <a:pt x="31" y="4"/>
                  <a:pt x="31" y="4"/>
                  <a:pt x="31" y="4"/>
                </a:cubicBezTo>
                <a:cubicBezTo>
                  <a:pt x="48" y="4"/>
                  <a:pt x="48" y="4"/>
                  <a:pt x="48" y="4"/>
                </a:cubicBezTo>
                <a:cubicBezTo>
                  <a:pt x="20" y="32"/>
                  <a:pt x="20" y="32"/>
                  <a:pt x="20" y="32"/>
                </a:cubicBezTo>
                <a:cubicBezTo>
                  <a:pt x="4" y="32"/>
                  <a:pt x="4" y="32"/>
                  <a:pt x="4" y="32"/>
                </a:cubicBezTo>
                <a:close/>
                <a:moveTo>
                  <a:pt x="127" y="32"/>
                </a:moveTo>
                <a:cubicBezTo>
                  <a:pt x="145" y="14"/>
                  <a:pt x="145" y="14"/>
                  <a:pt x="145" y="14"/>
                </a:cubicBezTo>
                <a:cubicBezTo>
                  <a:pt x="145" y="32"/>
                  <a:pt x="145" y="32"/>
                  <a:pt x="145" y="32"/>
                </a:cubicBezTo>
                <a:lnTo>
                  <a:pt x="127" y="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4C157635-9069-4B92-8684-610A1F9EDDD2}"/>
              </a:ext>
            </a:extLst>
          </p:cNvPr>
          <p:cNvSpPr>
            <a:spLocks noEditPoints="1"/>
          </p:cNvSpPr>
          <p:nvPr/>
        </p:nvSpPr>
        <p:spPr bwMode="auto">
          <a:xfrm>
            <a:off x="4537286" y="3886521"/>
            <a:ext cx="730250" cy="725488"/>
          </a:xfrm>
          <a:custGeom>
            <a:avLst/>
            <a:gdLst>
              <a:gd name="T0" fmla="*/ 148 w 150"/>
              <a:gd name="T1" fmla="*/ 73 h 149"/>
              <a:gd name="T2" fmla="*/ 3 w 150"/>
              <a:gd name="T3" fmla="*/ 0 h 149"/>
              <a:gd name="T4" fmla="*/ 1 w 150"/>
              <a:gd name="T5" fmla="*/ 0 h 149"/>
              <a:gd name="T6" fmla="*/ 0 w 150"/>
              <a:gd name="T7" fmla="*/ 2 h 149"/>
              <a:gd name="T8" fmla="*/ 0 w 150"/>
              <a:gd name="T9" fmla="*/ 147 h 149"/>
              <a:gd name="T10" fmla="*/ 1 w 150"/>
              <a:gd name="T11" fmla="*/ 149 h 149"/>
              <a:gd name="T12" fmla="*/ 2 w 150"/>
              <a:gd name="T13" fmla="*/ 149 h 149"/>
              <a:gd name="T14" fmla="*/ 3 w 150"/>
              <a:gd name="T15" fmla="*/ 149 h 149"/>
              <a:gd name="T16" fmla="*/ 148 w 150"/>
              <a:gd name="T17" fmla="*/ 76 h 149"/>
              <a:gd name="T18" fmla="*/ 150 w 150"/>
              <a:gd name="T19" fmla="*/ 75 h 149"/>
              <a:gd name="T20" fmla="*/ 148 w 150"/>
              <a:gd name="T21" fmla="*/ 73 h 149"/>
              <a:gd name="T22" fmla="*/ 4 w 150"/>
              <a:gd name="T23" fmla="*/ 144 h 149"/>
              <a:gd name="T24" fmla="*/ 4 w 150"/>
              <a:gd name="T25" fmla="*/ 5 h 149"/>
              <a:gd name="T26" fmla="*/ 143 w 150"/>
              <a:gd name="T27" fmla="*/ 75 h 149"/>
              <a:gd name="T28" fmla="*/ 4 w 150"/>
              <a:gd name="T29" fmla="*/ 14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0" h="149">
                <a:moveTo>
                  <a:pt x="148" y="73"/>
                </a:moveTo>
                <a:cubicBezTo>
                  <a:pt x="3" y="0"/>
                  <a:pt x="3" y="0"/>
                  <a:pt x="3" y="0"/>
                </a:cubicBezTo>
                <a:cubicBezTo>
                  <a:pt x="2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8"/>
                  <a:pt x="0" y="149"/>
                  <a:pt x="1" y="149"/>
                </a:cubicBezTo>
                <a:cubicBezTo>
                  <a:pt x="1" y="149"/>
                  <a:pt x="2" y="149"/>
                  <a:pt x="2" y="149"/>
                </a:cubicBezTo>
                <a:cubicBezTo>
                  <a:pt x="2" y="149"/>
                  <a:pt x="2" y="149"/>
                  <a:pt x="3" y="149"/>
                </a:cubicBezTo>
                <a:cubicBezTo>
                  <a:pt x="148" y="76"/>
                  <a:pt x="148" y="76"/>
                  <a:pt x="148" y="76"/>
                </a:cubicBezTo>
                <a:cubicBezTo>
                  <a:pt x="149" y="76"/>
                  <a:pt x="150" y="75"/>
                  <a:pt x="150" y="75"/>
                </a:cubicBezTo>
                <a:cubicBezTo>
                  <a:pt x="150" y="74"/>
                  <a:pt x="149" y="73"/>
                  <a:pt x="148" y="73"/>
                </a:cubicBezTo>
                <a:close/>
                <a:moveTo>
                  <a:pt x="4" y="144"/>
                </a:moveTo>
                <a:cubicBezTo>
                  <a:pt x="4" y="5"/>
                  <a:pt x="4" y="5"/>
                  <a:pt x="4" y="5"/>
                </a:cubicBezTo>
                <a:cubicBezTo>
                  <a:pt x="143" y="75"/>
                  <a:pt x="143" y="75"/>
                  <a:pt x="143" y="75"/>
                </a:cubicBezTo>
                <a:lnTo>
                  <a:pt x="4" y="1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469FD855-33EB-441C-A1FA-080D72641D8C}"/>
              </a:ext>
            </a:extLst>
          </p:cNvPr>
          <p:cNvSpPr>
            <a:spLocks noEditPoints="1"/>
          </p:cNvSpPr>
          <p:nvPr/>
        </p:nvSpPr>
        <p:spPr bwMode="auto">
          <a:xfrm>
            <a:off x="3386478" y="1441621"/>
            <a:ext cx="419100" cy="730250"/>
          </a:xfrm>
          <a:custGeom>
            <a:avLst/>
            <a:gdLst>
              <a:gd name="T0" fmla="*/ 15 w 86"/>
              <a:gd name="T1" fmla="*/ 19 h 150"/>
              <a:gd name="T2" fmla="*/ 0 w 86"/>
              <a:gd name="T3" fmla="*/ 49 h 150"/>
              <a:gd name="T4" fmla="*/ 0 w 86"/>
              <a:gd name="T5" fmla="*/ 135 h 150"/>
              <a:gd name="T6" fmla="*/ 29 w 86"/>
              <a:gd name="T7" fmla="*/ 135 h 150"/>
              <a:gd name="T8" fmla="*/ 29 w 86"/>
              <a:gd name="T9" fmla="*/ 49 h 150"/>
              <a:gd name="T10" fmla="*/ 4 w 86"/>
              <a:gd name="T11" fmla="*/ 118 h 150"/>
              <a:gd name="T12" fmla="*/ 25 w 86"/>
              <a:gd name="T13" fmla="*/ 127 h 150"/>
              <a:gd name="T14" fmla="*/ 4 w 86"/>
              <a:gd name="T15" fmla="*/ 118 h 150"/>
              <a:gd name="T16" fmla="*/ 5 w 86"/>
              <a:gd name="T17" fmla="*/ 48 h 150"/>
              <a:gd name="T18" fmla="*/ 13 w 86"/>
              <a:gd name="T19" fmla="*/ 48 h 150"/>
              <a:gd name="T20" fmla="*/ 4 w 86"/>
              <a:gd name="T21" fmla="*/ 114 h 150"/>
              <a:gd name="T22" fmla="*/ 24 w 86"/>
              <a:gd name="T23" fmla="*/ 48 h 150"/>
              <a:gd name="T24" fmla="*/ 25 w 86"/>
              <a:gd name="T25" fmla="*/ 50 h 150"/>
              <a:gd name="T26" fmla="*/ 17 w 86"/>
              <a:gd name="T27" fmla="*/ 114 h 150"/>
              <a:gd name="T28" fmla="*/ 24 w 86"/>
              <a:gd name="T29" fmla="*/ 48 h 150"/>
              <a:gd name="T30" fmla="*/ 23 w 86"/>
              <a:gd name="T31" fmla="*/ 44 h 150"/>
              <a:gd name="T32" fmla="*/ 15 w 86"/>
              <a:gd name="T33" fmla="*/ 26 h 150"/>
              <a:gd name="T34" fmla="*/ 4 w 86"/>
              <a:gd name="T35" fmla="*/ 135 h 150"/>
              <a:gd name="T36" fmla="*/ 25 w 86"/>
              <a:gd name="T37" fmla="*/ 131 h 150"/>
              <a:gd name="T38" fmla="*/ 15 w 86"/>
              <a:gd name="T39" fmla="*/ 146 h 150"/>
              <a:gd name="T40" fmla="*/ 46 w 86"/>
              <a:gd name="T41" fmla="*/ 0 h 150"/>
              <a:gd name="T42" fmla="*/ 44 w 86"/>
              <a:gd name="T43" fmla="*/ 148 h 150"/>
              <a:gd name="T44" fmla="*/ 84 w 86"/>
              <a:gd name="T45" fmla="*/ 150 h 150"/>
              <a:gd name="T46" fmla="*/ 86 w 86"/>
              <a:gd name="T47" fmla="*/ 2 h 150"/>
              <a:gd name="T48" fmla="*/ 82 w 86"/>
              <a:gd name="T49" fmla="*/ 146 h 150"/>
              <a:gd name="T50" fmla="*/ 48 w 86"/>
              <a:gd name="T51" fmla="*/ 124 h 150"/>
              <a:gd name="T52" fmla="*/ 61 w 86"/>
              <a:gd name="T53" fmla="*/ 122 h 150"/>
              <a:gd name="T54" fmla="*/ 48 w 86"/>
              <a:gd name="T55" fmla="*/ 120 h 150"/>
              <a:gd name="T56" fmla="*/ 59 w 86"/>
              <a:gd name="T57" fmla="*/ 99 h 150"/>
              <a:gd name="T58" fmla="*/ 59 w 86"/>
              <a:gd name="T59" fmla="*/ 95 h 150"/>
              <a:gd name="T60" fmla="*/ 48 w 86"/>
              <a:gd name="T61" fmla="*/ 74 h 150"/>
              <a:gd name="T62" fmla="*/ 61 w 86"/>
              <a:gd name="T63" fmla="*/ 72 h 150"/>
              <a:gd name="T64" fmla="*/ 48 w 86"/>
              <a:gd name="T65" fmla="*/ 70 h 150"/>
              <a:gd name="T66" fmla="*/ 59 w 86"/>
              <a:gd name="T67" fmla="*/ 48 h 150"/>
              <a:gd name="T68" fmla="*/ 59 w 86"/>
              <a:gd name="T69" fmla="*/ 44 h 150"/>
              <a:gd name="T70" fmla="*/ 48 w 86"/>
              <a:gd name="T71" fmla="*/ 23 h 150"/>
              <a:gd name="T72" fmla="*/ 61 w 86"/>
              <a:gd name="T73" fmla="*/ 21 h 150"/>
              <a:gd name="T74" fmla="*/ 48 w 86"/>
              <a:gd name="T75" fmla="*/ 19 h 150"/>
              <a:gd name="T76" fmla="*/ 82 w 86"/>
              <a:gd name="T77" fmla="*/ 4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6" h="150">
                <a:moveTo>
                  <a:pt x="17" y="20"/>
                </a:moveTo>
                <a:cubicBezTo>
                  <a:pt x="16" y="20"/>
                  <a:pt x="16" y="19"/>
                  <a:pt x="15" y="19"/>
                </a:cubicBezTo>
                <a:cubicBezTo>
                  <a:pt x="14" y="19"/>
                  <a:pt x="13" y="20"/>
                  <a:pt x="13" y="20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9"/>
                  <a:pt x="0" y="49"/>
                  <a:pt x="0" y="50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43"/>
                  <a:pt x="7" y="150"/>
                  <a:pt x="15" y="150"/>
                </a:cubicBezTo>
                <a:cubicBezTo>
                  <a:pt x="23" y="150"/>
                  <a:pt x="29" y="143"/>
                  <a:pt x="29" y="135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49"/>
                  <a:pt x="29" y="49"/>
                  <a:pt x="29" y="49"/>
                </a:cubicBezTo>
                <a:lnTo>
                  <a:pt x="17" y="20"/>
                </a:lnTo>
                <a:close/>
                <a:moveTo>
                  <a:pt x="4" y="118"/>
                </a:moveTo>
                <a:cubicBezTo>
                  <a:pt x="25" y="118"/>
                  <a:pt x="25" y="118"/>
                  <a:pt x="25" y="118"/>
                </a:cubicBezTo>
                <a:cubicBezTo>
                  <a:pt x="25" y="127"/>
                  <a:pt x="25" y="127"/>
                  <a:pt x="25" y="127"/>
                </a:cubicBezTo>
                <a:cubicBezTo>
                  <a:pt x="4" y="127"/>
                  <a:pt x="4" y="127"/>
                  <a:pt x="4" y="127"/>
                </a:cubicBezTo>
                <a:lnTo>
                  <a:pt x="4" y="118"/>
                </a:lnTo>
                <a:close/>
                <a:moveTo>
                  <a:pt x="4" y="50"/>
                </a:moveTo>
                <a:cubicBezTo>
                  <a:pt x="5" y="48"/>
                  <a:pt x="5" y="48"/>
                  <a:pt x="5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114"/>
                  <a:pt x="13" y="114"/>
                  <a:pt x="13" y="114"/>
                </a:cubicBezTo>
                <a:cubicBezTo>
                  <a:pt x="4" y="114"/>
                  <a:pt x="4" y="114"/>
                  <a:pt x="4" y="114"/>
                </a:cubicBezTo>
                <a:lnTo>
                  <a:pt x="4" y="50"/>
                </a:lnTo>
                <a:close/>
                <a:moveTo>
                  <a:pt x="24" y="48"/>
                </a:moveTo>
                <a:cubicBezTo>
                  <a:pt x="24" y="48"/>
                  <a:pt x="25" y="48"/>
                  <a:pt x="25" y="48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114"/>
                  <a:pt x="25" y="114"/>
                  <a:pt x="25" y="114"/>
                </a:cubicBezTo>
                <a:cubicBezTo>
                  <a:pt x="17" y="114"/>
                  <a:pt x="17" y="114"/>
                  <a:pt x="17" y="114"/>
                </a:cubicBezTo>
                <a:cubicBezTo>
                  <a:pt x="17" y="48"/>
                  <a:pt x="17" y="48"/>
                  <a:pt x="17" y="48"/>
                </a:cubicBezTo>
                <a:lnTo>
                  <a:pt x="24" y="48"/>
                </a:lnTo>
                <a:close/>
                <a:moveTo>
                  <a:pt x="15" y="26"/>
                </a:moveTo>
                <a:cubicBezTo>
                  <a:pt x="23" y="44"/>
                  <a:pt x="23" y="44"/>
                  <a:pt x="23" y="44"/>
                </a:cubicBezTo>
                <a:cubicBezTo>
                  <a:pt x="7" y="44"/>
                  <a:pt x="7" y="44"/>
                  <a:pt x="7" y="44"/>
                </a:cubicBezTo>
                <a:lnTo>
                  <a:pt x="15" y="26"/>
                </a:lnTo>
                <a:close/>
                <a:moveTo>
                  <a:pt x="15" y="146"/>
                </a:moveTo>
                <a:cubicBezTo>
                  <a:pt x="9" y="146"/>
                  <a:pt x="4" y="141"/>
                  <a:pt x="4" y="135"/>
                </a:cubicBezTo>
                <a:cubicBezTo>
                  <a:pt x="4" y="131"/>
                  <a:pt x="4" y="131"/>
                  <a:pt x="4" y="131"/>
                </a:cubicBezTo>
                <a:cubicBezTo>
                  <a:pt x="25" y="131"/>
                  <a:pt x="25" y="131"/>
                  <a:pt x="25" y="131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25" y="141"/>
                  <a:pt x="21" y="146"/>
                  <a:pt x="15" y="146"/>
                </a:cubicBezTo>
                <a:close/>
                <a:moveTo>
                  <a:pt x="84" y="0"/>
                </a:move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4" y="1"/>
                  <a:pt x="44" y="2"/>
                </a:cubicBezTo>
                <a:cubicBezTo>
                  <a:pt x="44" y="148"/>
                  <a:pt x="44" y="148"/>
                  <a:pt x="44" y="148"/>
                </a:cubicBezTo>
                <a:cubicBezTo>
                  <a:pt x="44" y="149"/>
                  <a:pt x="45" y="150"/>
                  <a:pt x="46" y="150"/>
                </a:cubicBezTo>
                <a:cubicBezTo>
                  <a:pt x="84" y="150"/>
                  <a:pt x="84" y="150"/>
                  <a:pt x="84" y="150"/>
                </a:cubicBezTo>
                <a:cubicBezTo>
                  <a:pt x="86" y="150"/>
                  <a:pt x="86" y="149"/>
                  <a:pt x="86" y="148"/>
                </a:cubicBezTo>
                <a:cubicBezTo>
                  <a:pt x="86" y="2"/>
                  <a:pt x="86" y="2"/>
                  <a:pt x="86" y="2"/>
                </a:cubicBezTo>
                <a:cubicBezTo>
                  <a:pt x="86" y="1"/>
                  <a:pt x="86" y="0"/>
                  <a:pt x="84" y="0"/>
                </a:cubicBezTo>
                <a:close/>
                <a:moveTo>
                  <a:pt x="82" y="146"/>
                </a:moveTo>
                <a:cubicBezTo>
                  <a:pt x="48" y="146"/>
                  <a:pt x="48" y="146"/>
                  <a:pt x="48" y="146"/>
                </a:cubicBezTo>
                <a:cubicBezTo>
                  <a:pt x="48" y="124"/>
                  <a:pt x="48" y="124"/>
                  <a:pt x="48" y="124"/>
                </a:cubicBezTo>
                <a:cubicBezTo>
                  <a:pt x="59" y="124"/>
                  <a:pt x="59" y="124"/>
                  <a:pt x="59" y="124"/>
                </a:cubicBezTo>
                <a:cubicBezTo>
                  <a:pt x="60" y="124"/>
                  <a:pt x="61" y="123"/>
                  <a:pt x="61" y="122"/>
                </a:cubicBezTo>
                <a:cubicBezTo>
                  <a:pt x="61" y="121"/>
                  <a:pt x="60" y="120"/>
                  <a:pt x="59" y="120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8" y="99"/>
                  <a:pt x="48" y="99"/>
                  <a:pt x="48" y="99"/>
                </a:cubicBezTo>
                <a:cubicBezTo>
                  <a:pt x="59" y="99"/>
                  <a:pt x="59" y="99"/>
                  <a:pt x="59" y="99"/>
                </a:cubicBezTo>
                <a:cubicBezTo>
                  <a:pt x="60" y="99"/>
                  <a:pt x="61" y="98"/>
                  <a:pt x="61" y="97"/>
                </a:cubicBezTo>
                <a:cubicBezTo>
                  <a:pt x="61" y="96"/>
                  <a:pt x="60" y="95"/>
                  <a:pt x="59" y="95"/>
                </a:cubicBezTo>
                <a:cubicBezTo>
                  <a:pt x="48" y="95"/>
                  <a:pt x="48" y="95"/>
                  <a:pt x="48" y="95"/>
                </a:cubicBezTo>
                <a:cubicBezTo>
                  <a:pt x="48" y="74"/>
                  <a:pt x="48" y="74"/>
                  <a:pt x="48" y="74"/>
                </a:cubicBezTo>
                <a:cubicBezTo>
                  <a:pt x="59" y="74"/>
                  <a:pt x="59" y="74"/>
                  <a:pt x="59" y="74"/>
                </a:cubicBezTo>
                <a:cubicBezTo>
                  <a:pt x="60" y="74"/>
                  <a:pt x="61" y="73"/>
                  <a:pt x="61" y="72"/>
                </a:cubicBezTo>
                <a:cubicBezTo>
                  <a:pt x="61" y="71"/>
                  <a:pt x="60" y="70"/>
                  <a:pt x="59" y="70"/>
                </a:cubicBezTo>
                <a:cubicBezTo>
                  <a:pt x="48" y="70"/>
                  <a:pt x="48" y="70"/>
                  <a:pt x="48" y="70"/>
                </a:cubicBezTo>
                <a:cubicBezTo>
                  <a:pt x="48" y="48"/>
                  <a:pt x="48" y="48"/>
                  <a:pt x="48" y="48"/>
                </a:cubicBezTo>
                <a:cubicBezTo>
                  <a:pt x="59" y="48"/>
                  <a:pt x="59" y="48"/>
                  <a:pt x="59" y="48"/>
                </a:cubicBezTo>
                <a:cubicBezTo>
                  <a:pt x="60" y="48"/>
                  <a:pt x="61" y="47"/>
                  <a:pt x="61" y="46"/>
                </a:cubicBezTo>
                <a:cubicBezTo>
                  <a:pt x="61" y="45"/>
                  <a:pt x="60" y="44"/>
                  <a:pt x="59" y="44"/>
                </a:cubicBezTo>
                <a:cubicBezTo>
                  <a:pt x="48" y="44"/>
                  <a:pt x="48" y="44"/>
                  <a:pt x="48" y="44"/>
                </a:cubicBezTo>
                <a:cubicBezTo>
                  <a:pt x="48" y="23"/>
                  <a:pt x="48" y="23"/>
                  <a:pt x="48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60" y="23"/>
                  <a:pt x="61" y="22"/>
                  <a:pt x="61" y="21"/>
                </a:cubicBezTo>
                <a:cubicBezTo>
                  <a:pt x="61" y="20"/>
                  <a:pt x="60" y="19"/>
                  <a:pt x="59" y="19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4"/>
                  <a:pt x="48" y="4"/>
                  <a:pt x="48" y="4"/>
                </a:cubicBezTo>
                <a:cubicBezTo>
                  <a:pt x="82" y="4"/>
                  <a:pt x="82" y="4"/>
                  <a:pt x="82" y="4"/>
                </a:cubicBezTo>
                <a:lnTo>
                  <a:pt x="82" y="14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F56079D3-22F4-48B0-A571-D2D68E1F7D25}"/>
              </a:ext>
            </a:extLst>
          </p:cNvPr>
          <p:cNvSpPr>
            <a:spLocks noEditPoints="1"/>
          </p:cNvSpPr>
          <p:nvPr/>
        </p:nvSpPr>
        <p:spPr bwMode="auto">
          <a:xfrm>
            <a:off x="2239570" y="1426936"/>
            <a:ext cx="423863" cy="730250"/>
          </a:xfrm>
          <a:custGeom>
            <a:avLst/>
            <a:gdLst>
              <a:gd name="T0" fmla="*/ 66 w 87"/>
              <a:gd name="T1" fmla="*/ 0 h 150"/>
              <a:gd name="T2" fmla="*/ 66 w 87"/>
              <a:gd name="T3" fmla="*/ 0 h 150"/>
              <a:gd name="T4" fmla="*/ 64 w 87"/>
              <a:gd name="T5" fmla="*/ 2 h 150"/>
              <a:gd name="T6" fmla="*/ 64 w 87"/>
              <a:gd name="T7" fmla="*/ 148 h 150"/>
              <a:gd name="T8" fmla="*/ 66 w 87"/>
              <a:gd name="T9" fmla="*/ 150 h 150"/>
              <a:gd name="T10" fmla="*/ 68 w 87"/>
              <a:gd name="T11" fmla="*/ 148 h 150"/>
              <a:gd name="T12" fmla="*/ 68 w 87"/>
              <a:gd name="T13" fmla="*/ 99 h 150"/>
              <a:gd name="T14" fmla="*/ 85 w 87"/>
              <a:gd name="T15" fmla="*/ 99 h 150"/>
              <a:gd name="T16" fmla="*/ 87 w 87"/>
              <a:gd name="T17" fmla="*/ 97 h 150"/>
              <a:gd name="T18" fmla="*/ 66 w 87"/>
              <a:gd name="T19" fmla="*/ 0 h 150"/>
              <a:gd name="T20" fmla="*/ 68 w 87"/>
              <a:gd name="T21" fmla="*/ 95 h 150"/>
              <a:gd name="T22" fmla="*/ 68 w 87"/>
              <a:gd name="T23" fmla="*/ 6 h 150"/>
              <a:gd name="T24" fmla="*/ 77 w 87"/>
              <a:gd name="T25" fmla="*/ 31 h 150"/>
              <a:gd name="T26" fmla="*/ 83 w 87"/>
              <a:gd name="T27" fmla="*/ 95 h 150"/>
              <a:gd name="T28" fmla="*/ 68 w 87"/>
              <a:gd name="T29" fmla="*/ 95 h 150"/>
              <a:gd name="T30" fmla="*/ 42 w 87"/>
              <a:gd name="T31" fmla="*/ 2 h 150"/>
              <a:gd name="T32" fmla="*/ 42 w 87"/>
              <a:gd name="T33" fmla="*/ 34 h 150"/>
              <a:gd name="T34" fmla="*/ 23 w 87"/>
              <a:gd name="T35" fmla="*/ 55 h 150"/>
              <a:gd name="T36" fmla="*/ 23 w 87"/>
              <a:gd name="T37" fmla="*/ 148 h 150"/>
              <a:gd name="T38" fmla="*/ 21 w 87"/>
              <a:gd name="T39" fmla="*/ 150 h 150"/>
              <a:gd name="T40" fmla="*/ 19 w 87"/>
              <a:gd name="T41" fmla="*/ 148 h 150"/>
              <a:gd name="T42" fmla="*/ 19 w 87"/>
              <a:gd name="T43" fmla="*/ 55 h 150"/>
              <a:gd name="T44" fmla="*/ 0 w 87"/>
              <a:gd name="T45" fmla="*/ 34 h 150"/>
              <a:gd name="T46" fmla="*/ 0 w 87"/>
              <a:gd name="T47" fmla="*/ 2 h 150"/>
              <a:gd name="T48" fmla="*/ 2 w 87"/>
              <a:gd name="T49" fmla="*/ 0 h 150"/>
              <a:gd name="T50" fmla="*/ 4 w 87"/>
              <a:gd name="T51" fmla="*/ 2 h 150"/>
              <a:gd name="T52" fmla="*/ 4 w 87"/>
              <a:gd name="T53" fmla="*/ 34 h 150"/>
              <a:gd name="T54" fmla="*/ 19 w 87"/>
              <a:gd name="T55" fmla="*/ 51 h 150"/>
              <a:gd name="T56" fmla="*/ 19 w 87"/>
              <a:gd name="T57" fmla="*/ 2 h 150"/>
              <a:gd name="T58" fmla="*/ 21 w 87"/>
              <a:gd name="T59" fmla="*/ 0 h 150"/>
              <a:gd name="T60" fmla="*/ 23 w 87"/>
              <a:gd name="T61" fmla="*/ 2 h 150"/>
              <a:gd name="T62" fmla="*/ 23 w 87"/>
              <a:gd name="T63" fmla="*/ 51 h 150"/>
              <a:gd name="T64" fmla="*/ 38 w 87"/>
              <a:gd name="T65" fmla="*/ 34 h 150"/>
              <a:gd name="T66" fmla="*/ 38 w 87"/>
              <a:gd name="T67" fmla="*/ 2 h 150"/>
              <a:gd name="T68" fmla="*/ 40 w 87"/>
              <a:gd name="T69" fmla="*/ 0 h 150"/>
              <a:gd name="T70" fmla="*/ 42 w 87"/>
              <a:gd name="T71" fmla="*/ 2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7" h="150">
                <a:moveTo>
                  <a:pt x="66" y="0"/>
                </a:moveTo>
                <a:cubicBezTo>
                  <a:pt x="66" y="0"/>
                  <a:pt x="66" y="0"/>
                  <a:pt x="66" y="0"/>
                </a:cubicBezTo>
                <a:cubicBezTo>
                  <a:pt x="65" y="0"/>
                  <a:pt x="64" y="1"/>
                  <a:pt x="64" y="2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49"/>
                  <a:pt x="65" y="150"/>
                  <a:pt x="66" y="150"/>
                </a:cubicBezTo>
                <a:cubicBezTo>
                  <a:pt x="67" y="150"/>
                  <a:pt x="68" y="149"/>
                  <a:pt x="68" y="148"/>
                </a:cubicBezTo>
                <a:cubicBezTo>
                  <a:pt x="68" y="99"/>
                  <a:pt x="68" y="99"/>
                  <a:pt x="68" y="99"/>
                </a:cubicBezTo>
                <a:cubicBezTo>
                  <a:pt x="85" y="99"/>
                  <a:pt x="85" y="99"/>
                  <a:pt x="85" y="99"/>
                </a:cubicBezTo>
                <a:cubicBezTo>
                  <a:pt x="86" y="99"/>
                  <a:pt x="87" y="98"/>
                  <a:pt x="87" y="97"/>
                </a:cubicBezTo>
                <a:cubicBezTo>
                  <a:pt x="87" y="52"/>
                  <a:pt x="78" y="1"/>
                  <a:pt x="66" y="0"/>
                </a:cubicBezTo>
                <a:close/>
                <a:moveTo>
                  <a:pt x="68" y="95"/>
                </a:moveTo>
                <a:cubicBezTo>
                  <a:pt x="68" y="6"/>
                  <a:pt x="68" y="6"/>
                  <a:pt x="68" y="6"/>
                </a:cubicBezTo>
                <a:cubicBezTo>
                  <a:pt x="70" y="8"/>
                  <a:pt x="73" y="15"/>
                  <a:pt x="77" y="31"/>
                </a:cubicBezTo>
                <a:cubicBezTo>
                  <a:pt x="80" y="49"/>
                  <a:pt x="83" y="72"/>
                  <a:pt x="83" y="95"/>
                </a:cubicBezTo>
                <a:lnTo>
                  <a:pt x="68" y="95"/>
                </a:lnTo>
                <a:close/>
                <a:moveTo>
                  <a:pt x="42" y="2"/>
                </a:moveTo>
                <a:cubicBezTo>
                  <a:pt x="42" y="34"/>
                  <a:pt x="42" y="34"/>
                  <a:pt x="42" y="34"/>
                </a:cubicBezTo>
                <a:cubicBezTo>
                  <a:pt x="42" y="45"/>
                  <a:pt x="34" y="54"/>
                  <a:pt x="23" y="55"/>
                </a:cubicBezTo>
                <a:cubicBezTo>
                  <a:pt x="23" y="148"/>
                  <a:pt x="23" y="148"/>
                  <a:pt x="23" y="148"/>
                </a:cubicBezTo>
                <a:cubicBezTo>
                  <a:pt x="23" y="149"/>
                  <a:pt x="23" y="150"/>
                  <a:pt x="21" y="150"/>
                </a:cubicBezTo>
                <a:cubicBezTo>
                  <a:pt x="20" y="150"/>
                  <a:pt x="19" y="149"/>
                  <a:pt x="19" y="148"/>
                </a:cubicBezTo>
                <a:cubicBezTo>
                  <a:pt x="19" y="55"/>
                  <a:pt x="19" y="55"/>
                  <a:pt x="19" y="55"/>
                </a:cubicBezTo>
                <a:cubicBezTo>
                  <a:pt x="9" y="54"/>
                  <a:pt x="0" y="45"/>
                  <a:pt x="0" y="34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" y="0"/>
                  <a:pt x="4" y="1"/>
                  <a:pt x="4" y="2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42"/>
                  <a:pt x="11" y="50"/>
                  <a:pt x="19" y="51"/>
                </a:cubicBezTo>
                <a:cubicBezTo>
                  <a:pt x="19" y="2"/>
                  <a:pt x="19" y="2"/>
                  <a:pt x="19" y="2"/>
                </a:cubicBezTo>
                <a:cubicBezTo>
                  <a:pt x="19" y="1"/>
                  <a:pt x="20" y="0"/>
                  <a:pt x="21" y="0"/>
                </a:cubicBezTo>
                <a:cubicBezTo>
                  <a:pt x="23" y="0"/>
                  <a:pt x="23" y="1"/>
                  <a:pt x="23" y="2"/>
                </a:cubicBezTo>
                <a:cubicBezTo>
                  <a:pt x="23" y="51"/>
                  <a:pt x="23" y="51"/>
                  <a:pt x="23" y="51"/>
                </a:cubicBezTo>
                <a:cubicBezTo>
                  <a:pt x="32" y="50"/>
                  <a:pt x="38" y="42"/>
                  <a:pt x="38" y="34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1"/>
                  <a:pt x="39" y="0"/>
                  <a:pt x="40" y="0"/>
                </a:cubicBezTo>
                <a:cubicBezTo>
                  <a:pt x="42" y="0"/>
                  <a:pt x="42" y="1"/>
                  <a:pt x="42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0C7996F9-454C-4E15-BBE0-435FEA652598}"/>
              </a:ext>
            </a:extLst>
          </p:cNvPr>
          <p:cNvSpPr>
            <a:spLocks noEditPoints="1"/>
          </p:cNvSpPr>
          <p:nvPr/>
        </p:nvSpPr>
        <p:spPr bwMode="auto">
          <a:xfrm>
            <a:off x="783656" y="1456185"/>
            <a:ext cx="696913" cy="730250"/>
          </a:xfrm>
          <a:custGeom>
            <a:avLst/>
            <a:gdLst>
              <a:gd name="T0" fmla="*/ 123 w 143"/>
              <a:gd name="T1" fmla="*/ 70 h 150"/>
              <a:gd name="T2" fmla="*/ 116 w 143"/>
              <a:gd name="T3" fmla="*/ 16 h 150"/>
              <a:gd name="T4" fmla="*/ 72 w 143"/>
              <a:gd name="T5" fmla="*/ 0 h 150"/>
              <a:gd name="T6" fmla="*/ 27 w 143"/>
              <a:gd name="T7" fmla="*/ 16 h 150"/>
              <a:gd name="T8" fmla="*/ 27 w 143"/>
              <a:gd name="T9" fmla="*/ 71 h 150"/>
              <a:gd name="T10" fmla="*/ 29 w 143"/>
              <a:gd name="T11" fmla="*/ 72 h 150"/>
              <a:gd name="T12" fmla="*/ 26 w 143"/>
              <a:gd name="T13" fmla="*/ 127 h 150"/>
              <a:gd name="T14" fmla="*/ 13 w 143"/>
              <a:gd name="T15" fmla="*/ 138 h 150"/>
              <a:gd name="T16" fmla="*/ 119 w 143"/>
              <a:gd name="T17" fmla="*/ 150 h 150"/>
              <a:gd name="T18" fmla="*/ 119 w 143"/>
              <a:gd name="T19" fmla="*/ 127 h 150"/>
              <a:gd name="T20" fmla="*/ 117 w 143"/>
              <a:gd name="T21" fmla="*/ 118 h 150"/>
              <a:gd name="T22" fmla="*/ 143 w 143"/>
              <a:gd name="T23" fmla="*/ 103 h 150"/>
              <a:gd name="T24" fmla="*/ 129 w 143"/>
              <a:gd name="T25" fmla="*/ 70 h 150"/>
              <a:gd name="T26" fmla="*/ 27 w 143"/>
              <a:gd name="T27" fmla="*/ 67 h 150"/>
              <a:gd name="T28" fmla="*/ 27 w 143"/>
              <a:gd name="T29" fmla="*/ 20 h 150"/>
              <a:gd name="T30" fmla="*/ 41 w 143"/>
              <a:gd name="T31" fmla="*/ 23 h 150"/>
              <a:gd name="T32" fmla="*/ 72 w 143"/>
              <a:gd name="T33" fmla="*/ 4 h 150"/>
              <a:gd name="T34" fmla="*/ 102 w 143"/>
              <a:gd name="T35" fmla="*/ 23 h 150"/>
              <a:gd name="T36" fmla="*/ 116 w 143"/>
              <a:gd name="T37" fmla="*/ 20 h 150"/>
              <a:gd name="T38" fmla="*/ 116 w 143"/>
              <a:gd name="T39" fmla="*/ 67 h 150"/>
              <a:gd name="T40" fmla="*/ 97 w 143"/>
              <a:gd name="T41" fmla="*/ 58 h 150"/>
              <a:gd name="T42" fmla="*/ 96 w 143"/>
              <a:gd name="T43" fmla="*/ 59 h 150"/>
              <a:gd name="T44" fmla="*/ 63 w 143"/>
              <a:gd name="T45" fmla="*/ 68 h 150"/>
              <a:gd name="T46" fmla="*/ 60 w 143"/>
              <a:gd name="T47" fmla="*/ 70 h 150"/>
              <a:gd name="T48" fmla="*/ 60 w 143"/>
              <a:gd name="T49" fmla="*/ 72 h 150"/>
              <a:gd name="T50" fmla="*/ 33 w 143"/>
              <a:gd name="T51" fmla="*/ 72 h 150"/>
              <a:gd name="T52" fmla="*/ 32 w 143"/>
              <a:gd name="T53" fmla="*/ 67 h 150"/>
              <a:gd name="T54" fmla="*/ 31 w 143"/>
              <a:gd name="T55" fmla="*/ 66 h 150"/>
              <a:gd name="T56" fmla="*/ 119 w 143"/>
              <a:gd name="T57" fmla="*/ 146 h 150"/>
              <a:gd name="T58" fmla="*/ 17 w 143"/>
              <a:gd name="T59" fmla="*/ 138 h 150"/>
              <a:gd name="T60" fmla="*/ 119 w 143"/>
              <a:gd name="T61" fmla="*/ 131 h 150"/>
              <a:gd name="T62" fmla="*/ 30 w 143"/>
              <a:gd name="T63" fmla="*/ 127 h 150"/>
              <a:gd name="T64" fmla="*/ 46 w 143"/>
              <a:gd name="T65" fmla="*/ 90 h 150"/>
              <a:gd name="T66" fmla="*/ 48 w 143"/>
              <a:gd name="T67" fmla="*/ 116 h 150"/>
              <a:gd name="T68" fmla="*/ 50 w 143"/>
              <a:gd name="T69" fmla="*/ 118 h 150"/>
              <a:gd name="T70" fmla="*/ 55 w 143"/>
              <a:gd name="T71" fmla="*/ 88 h 150"/>
              <a:gd name="T72" fmla="*/ 64 w 143"/>
              <a:gd name="T73" fmla="*/ 73 h 150"/>
              <a:gd name="T74" fmla="*/ 108 w 143"/>
              <a:gd name="T75" fmla="*/ 69 h 150"/>
              <a:gd name="T76" fmla="*/ 30 w 143"/>
              <a:gd name="T77" fmla="*/ 127 h 150"/>
              <a:gd name="T78" fmla="*/ 130 w 143"/>
              <a:gd name="T79" fmla="*/ 114 h 150"/>
              <a:gd name="T80" fmla="*/ 112 w 143"/>
              <a:gd name="T81" fmla="*/ 74 h 150"/>
              <a:gd name="T82" fmla="*/ 139 w 143"/>
              <a:gd name="T83" fmla="*/ 84 h 150"/>
              <a:gd name="T84" fmla="*/ 93 w 143"/>
              <a:gd name="T85" fmla="*/ 84 h 150"/>
              <a:gd name="T86" fmla="*/ 94 w 143"/>
              <a:gd name="T87" fmla="*/ 118 h 150"/>
              <a:gd name="T88" fmla="*/ 92 w 143"/>
              <a:gd name="T89" fmla="*/ 116 h 150"/>
              <a:gd name="T90" fmla="*/ 91 w 143"/>
              <a:gd name="T91" fmla="*/ 82 h 150"/>
              <a:gd name="T92" fmla="*/ 74 w 143"/>
              <a:gd name="T93" fmla="*/ 84 h 150"/>
              <a:gd name="T94" fmla="*/ 72 w 143"/>
              <a:gd name="T95" fmla="*/ 118 h 150"/>
              <a:gd name="T96" fmla="*/ 70 w 143"/>
              <a:gd name="T97" fmla="*/ 84 h 150"/>
              <a:gd name="T98" fmla="*/ 74 w 143"/>
              <a:gd name="T99" fmla="*/ 84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3" h="150">
                <a:moveTo>
                  <a:pt x="129" y="70"/>
                </a:moveTo>
                <a:cubicBezTo>
                  <a:pt x="123" y="70"/>
                  <a:pt x="123" y="70"/>
                  <a:pt x="123" y="70"/>
                </a:cubicBezTo>
                <a:cubicBezTo>
                  <a:pt x="135" y="67"/>
                  <a:pt x="143" y="56"/>
                  <a:pt x="143" y="43"/>
                </a:cubicBezTo>
                <a:cubicBezTo>
                  <a:pt x="143" y="28"/>
                  <a:pt x="131" y="16"/>
                  <a:pt x="116" y="16"/>
                </a:cubicBezTo>
                <a:cubicBezTo>
                  <a:pt x="112" y="16"/>
                  <a:pt x="108" y="17"/>
                  <a:pt x="104" y="19"/>
                </a:cubicBezTo>
                <a:cubicBezTo>
                  <a:pt x="97" y="7"/>
                  <a:pt x="85" y="0"/>
                  <a:pt x="72" y="0"/>
                </a:cubicBezTo>
                <a:cubicBezTo>
                  <a:pt x="58" y="0"/>
                  <a:pt x="46" y="7"/>
                  <a:pt x="40" y="19"/>
                </a:cubicBezTo>
                <a:cubicBezTo>
                  <a:pt x="36" y="17"/>
                  <a:pt x="32" y="16"/>
                  <a:pt x="27" y="16"/>
                </a:cubicBezTo>
                <a:cubicBezTo>
                  <a:pt x="12" y="16"/>
                  <a:pt x="0" y="28"/>
                  <a:pt x="0" y="43"/>
                </a:cubicBezTo>
                <a:cubicBezTo>
                  <a:pt x="0" y="58"/>
                  <a:pt x="12" y="71"/>
                  <a:pt x="27" y="71"/>
                </a:cubicBezTo>
                <a:cubicBezTo>
                  <a:pt x="28" y="71"/>
                  <a:pt x="28" y="71"/>
                  <a:pt x="29" y="71"/>
                </a:cubicBezTo>
                <a:cubicBezTo>
                  <a:pt x="29" y="71"/>
                  <a:pt x="29" y="71"/>
                  <a:pt x="29" y="72"/>
                </a:cubicBezTo>
                <a:cubicBezTo>
                  <a:pt x="29" y="75"/>
                  <a:pt x="30" y="79"/>
                  <a:pt x="32" y="82"/>
                </a:cubicBezTo>
                <a:cubicBezTo>
                  <a:pt x="26" y="127"/>
                  <a:pt x="26" y="127"/>
                  <a:pt x="26" y="127"/>
                </a:cubicBezTo>
                <a:cubicBezTo>
                  <a:pt x="24" y="127"/>
                  <a:pt x="24" y="127"/>
                  <a:pt x="24" y="127"/>
                </a:cubicBezTo>
                <a:cubicBezTo>
                  <a:pt x="18" y="127"/>
                  <a:pt x="13" y="132"/>
                  <a:pt x="13" y="138"/>
                </a:cubicBezTo>
                <a:cubicBezTo>
                  <a:pt x="13" y="145"/>
                  <a:pt x="18" y="150"/>
                  <a:pt x="24" y="150"/>
                </a:cubicBezTo>
                <a:cubicBezTo>
                  <a:pt x="119" y="150"/>
                  <a:pt x="119" y="150"/>
                  <a:pt x="119" y="150"/>
                </a:cubicBezTo>
                <a:cubicBezTo>
                  <a:pt x="126" y="150"/>
                  <a:pt x="131" y="145"/>
                  <a:pt x="131" y="138"/>
                </a:cubicBezTo>
                <a:cubicBezTo>
                  <a:pt x="131" y="132"/>
                  <a:pt x="126" y="127"/>
                  <a:pt x="119" y="127"/>
                </a:cubicBezTo>
                <a:cubicBezTo>
                  <a:pt x="118" y="127"/>
                  <a:pt x="118" y="127"/>
                  <a:pt x="118" y="127"/>
                </a:cubicBezTo>
                <a:cubicBezTo>
                  <a:pt x="117" y="118"/>
                  <a:pt x="117" y="118"/>
                  <a:pt x="117" y="118"/>
                </a:cubicBezTo>
                <a:cubicBezTo>
                  <a:pt x="130" y="118"/>
                  <a:pt x="130" y="118"/>
                  <a:pt x="130" y="118"/>
                </a:cubicBezTo>
                <a:cubicBezTo>
                  <a:pt x="137" y="118"/>
                  <a:pt x="143" y="111"/>
                  <a:pt x="143" y="103"/>
                </a:cubicBezTo>
                <a:cubicBezTo>
                  <a:pt x="143" y="84"/>
                  <a:pt x="143" y="84"/>
                  <a:pt x="143" y="84"/>
                </a:cubicBezTo>
                <a:cubicBezTo>
                  <a:pt x="143" y="76"/>
                  <a:pt x="137" y="70"/>
                  <a:pt x="129" y="70"/>
                </a:cubicBezTo>
                <a:close/>
                <a:moveTo>
                  <a:pt x="31" y="66"/>
                </a:moveTo>
                <a:cubicBezTo>
                  <a:pt x="29" y="66"/>
                  <a:pt x="28" y="67"/>
                  <a:pt x="27" y="67"/>
                </a:cubicBezTo>
                <a:cubicBezTo>
                  <a:pt x="15" y="67"/>
                  <a:pt x="4" y="56"/>
                  <a:pt x="4" y="43"/>
                </a:cubicBezTo>
                <a:cubicBezTo>
                  <a:pt x="4" y="30"/>
                  <a:pt x="15" y="20"/>
                  <a:pt x="27" y="20"/>
                </a:cubicBezTo>
                <a:cubicBezTo>
                  <a:pt x="32" y="20"/>
                  <a:pt x="36" y="21"/>
                  <a:pt x="39" y="23"/>
                </a:cubicBezTo>
                <a:cubicBezTo>
                  <a:pt x="40" y="24"/>
                  <a:pt x="40" y="24"/>
                  <a:pt x="41" y="23"/>
                </a:cubicBezTo>
                <a:cubicBezTo>
                  <a:pt x="42" y="23"/>
                  <a:pt x="42" y="23"/>
                  <a:pt x="42" y="22"/>
                </a:cubicBezTo>
                <a:cubicBezTo>
                  <a:pt x="48" y="11"/>
                  <a:pt x="59" y="4"/>
                  <a:pt x="72" y="4"/>
                </a:cubicBezTo>
                <a:cubicBezTo>
                  <a:pt x="84" y="4"/>
                  <a:pt x="96" y="11"/>
                  <a:pt x="101" y="22"/>
                </a:cubicBezTo>
                <a:cubicBezTo>
                  <a:pt x="101" y="23"/>
                  <a:pt x="102" y="23"/>
                  <a:pt x="102" y="23"/>
                </a:cubicBezTo>
                <a:cubicBezTo>
                  <a:pt x="103" y="24"/>
                  <a:pt x="104" y="24"/>
                  <a:pt x="104" y="23"/>
                </a:cubicBezTo>
                <a:cubicBezTo>
                  <a:pt x="108" y="21"/>
                  <a:pt x="112" y="20"/>
                  <a:pt x="116" y="20"/>
                </a:cubicBezTo>
                <a:cubicBezTo>
                  <a:pt x="129" y="20"/>
                  <a:pt x="139" y="30"/>
                  <a:pt x="139" y="43"/>
                </a:cubicBezTo>
                <a:cubicBezTo>
                  <a:pt x="139" y="56"/>
                  <a:pt x="129" y="67"/>
                  <a:pt x="116" y="67"/>
                </a:cubicBezTo>
                <a:cubicBezTo>
                  <a:pt x="109" y="67"/>
                  <a:pt x="103" y="64"/>
                  <a:pt x="99" y="59"/>
                </a:cubicBezTo>
                <a:cubicBezTo>
                  <a:pt x="99" y="59"/>
                  <a:pt x="98" y="58"/>
                  <a:pt x="97" y="58"/>
                </a:cubicBezTo>
                <a:cubicBezTo>
                  <a:pt x="97" y="58"/>
                  <a:pt x="97" y="58"/>
                  <a:pt x="97" y="58"/>
                </a:cubicBezTo>
                <a:cubicBezTo>
                  <a:pt x="97" y="58"/>
                  <a:pt x="96" y="59"/>
                  <a:pt x="96" y="59"/>
                </a:cubicBezTo>
                <a:cubicBezTo>
                  <a:pt x="90" y="66"/>
                  <a:pt x="81" y="70"/>
                  <a:pt x="72" y="70"/>
                </a:cubicBezTo>
                <a:cubicBezTo>
                  <a:pt x="69" y="70"/>
                  <a:pt x="66" y="69"/>
                  <a:pt x="63" y="68"/>
                </a:cubicBezTo>
                <a:cubicBezTo>
                  <a:pt x="62" y="68"/>
                  <a:pt x="61" y="68"/>
                  <a:pt x="61" y="69"/>
                </a:cubicBezTo>
                <a:cubicBezTo>
                  <a:pt x="60" y="69"/>
                  <a:pt x="60" y="70"/>
                  <a:pt x="60" y="70"/>
                </a:cubicBezTo>
                <a:cubicBezTo>
                  <a:pt x="60" y="71"/>
                  <a:pt x="60" y="71"/>
                  <a:pt x="60" y="71"/>
                </a:cubicBezTo>
                <a:cubicBezTo>
                  <a:pt x="60" y="71"/>
                  <a:pt x="60" y="72"/>
                  <a:pt x="60" y="72"/>
                </a:cubicBezTo>
                <a:cubicBezTo>
                  <a:pt x="60" y="79"/>
                  <a:pt x="54" y="86"/>
                  <a:pt x="46" y="86"/>
                </a:cubicBezTo>
                <a:cubicBezTo>
                  <a:pt x="39" y="86"/>
                  <a:pt x="33" y="79"/>
                  <a:pt x="33" y="72"/>
                </a:cubicBezTo>
                <a:cubicBezTo>
                  <a:pt x="33" y="71"/>
                  <a:pt x="33" y="70"/>
                  <a:pt x="33" y="69"/>
                </a:cubicBezTo>
                <a:cubicBezTo>
                  <a:pt x="33" y="68"/>
                  <a:pt x="33" y="67"/>
                  <a:pt x="32" y="67"/>
                </a:cubicBezTo>
                <a:cubicBezTo>
                  <a:pt x="32" y="67"/>
                  <a:pt x="32" y="66"/>
                  <a:pt x="31" y="66"/>
                </a:cubicBezTo>
                <a:cubicBezTo>
                  <a:pt x="31" y="66"/>
                  <a:pt x="31" y="66"/>
                  <a:pt x="31" y="66"/>
                </a:cubicBezTo>
                <a:close/>
                <a:moveTo>
                  <a:pt x="127" y="138"/>
                </a:moveTo>
                <a:cubicBezTo>
                  <a:pt x="127" y="142"/>
                  <a:pt x="123" y="146"/>
                  <a:pt x="119" y="146"/>
                </a:cubicBezTo>
                <a:cubicBezTo>
                  <a:pt x="24" y="146"/>
                  <a:pt x="24" y="146"/>
                  <a:pt x="24" y="146"/>
                </a:cubicBezTo>
                <a:cubicBezTo>
                  <a:pt x="20" y="146"/>
                  <a:pt x="17" y="142"/>
                  <a:pt x="17" y="138"/>
                </a:cubicBezTo>
                <a:cubicBezTo>
                  <a:pt x="17" y="134"/>
                  <a:pt x="20" y="131"/>
                  <a:pt x="24" y="131"/>
                </a:cubicBezTo>
                <a:cubicBezTo>
                  <a:pt x="119" y="131"/>
                  <a:pt x="119" y="131"/>
                  <a:pt x="119" y="131"/>
                </a:cubicBezTo>
                <a:cubicBezTo>
                  <a:pt x="123" y="131"/>
                  <a:pt x="127" y="134"/>
                  <a:pt x="127" y="138"/>
                </a:cubicBezTo>
                <a:close/>
                <a:moveTo>
                  <a:pt x="30" y="127"/>
                </a:moveTo>
                <a:cubicBezTo>
                  <a:pt x="35" y="86"/>
                  <a:pt x="35" y="86"/>
                  <a:pt x="35" y="86"/>
                </a:cubicBezTo>
                <a:cubicBezTo>
                  <a:pt x="38" y="88"/>
                  <a:pt x="42" y="90"/>
                  <a:pt x="46" y="90"/>
                </a:cubicBezTo>
                <a:cubicBezTo>
                  <a:pt x="48" y="90"/>
                  <a:pt x="49" y="89"/>
                  <a:pt x="51" y="89"/>
                </a:cubicBezTo>
                <a:cubicBezTo>
                  <a:pt x="48" y="116"/>
                  <a:pt x="48" y="116"/>
                  <a:pt x="48" y="116"/>
                </a:cubicBezTo>
                <a:cubicBezTo>
                  <a:pt x="47" y="117"/>
                  <a:pt x="48" y="118"/>
                  <a:pt x="49" y="118"/>
                </a:cubicBezTo>
                <a:cubicBezTo>
                  <a:pt x="49" y="118"/>
                  <a:pt x="49" y="118"/>
                  <a:pt x="50" y="118"/>
                </a:cubicBezTo>
                <a:cubicBezTo>
                  <a:pt x="51" y="118"/>
                  <a:pt x="51" y="117"/>
                  <a:pt x="52" y="116"/>
                </a:cubicBezTo>
                <a:cubicBezTo>
                  <a:pt x="55" y="88"/>
                  <a:pt x="55" y="88"/>
                  <a:pt x="55" y="88"/>
                </a:cubicBezTo>
                <a:cubicBezTo>
                  <a:pt x="55" y="88"/>
                  <a:pt x="55" y="88"/>
                  <a:pt x="55" y="87"/>
                </a:cubicBezTo>
                <a:cubicBezTo>
                  <a:pt x="60" y="85"/>
                  <a:pt x="64" y="79"/>
                  <a:pt x="64" y="73"/>
                </a:cubicBezTo>
                <a:cubicBezTo>
                  <a:pt x="76" y="75"/>
                  <a:pt x="89" y="72"/>
                  <a:pt x="97" y="63"/>
                </a:cubicBezTo>
                <a:cubicBezTo>
                  <a:pt x="100" y="66"/>
                  <a:pt x="104" y="68"/>
                  <a:pt x="108" y="69"/>
                </a:cubicBezTo>
                <a:cubicBezTo>
                  <a:pt x="114" y="127"/>
                  <a:pt x="114" y="127"/>
                  <a:pt x="114" y="127"/>
                </a:cubicBezTo>
                <a:lnTo>
                  <a:pt x="30" y="127"/>
                </a:lnTo>
                <a:close/>
                <a:moveTo>
                  <a:pt x="139" y="103"/>
                </a:moveTo>
                <a:cubicBezTo>
                  <a:pt x="139" y="109"/>
                  <a:pt x="135" y="114"/>
                  <a:pt x="130" y="114"/>
                </a:cubicBezTo>
                <a:cubicBezTo>
                  <a:pt x="117" y="114"/>
                  <a:pt x="117" y="114"/>
                  <a:pt x="117" y="114"/>
                </a:cubicBezTo>
                <a:cubicBezTo>
                  <a:pt x="112" y="74"/>
                  <a:pt x="112" y="74"/>
                  <a:pt x="112" y="74"/>
                </a:cubicBezTo>
                <a:cubicBezTo>
                  <a:pt x="129" y="74"/>
                  <a:pt x="129" y="74"/>
                  <a:pt x="129" y="74"/>
                </a:cubicBezTo>
                <a:cubicBezTo>
                  <a:pt x="135" y="74"/>
                  <a:pt x="139" y="78"/>
                  <a:pt x="139" y="84"/>
                </a:cubicBezTo>
                <a:lnTo>
                  <a:pt x="139" y="103"/>
                </a:lnTo>
                <a:close/>
                <a:moveTo>
                  <a:pt x="93" y="84"/>
                </a:moveTo>
                <a:cubicBezTo>
                  <a:pt x="96" y="116"/>
                  <a:pt x="96" y="116"/>
                  <a:pt x="96" y="116"/>
                </a:cubicBezTo>
                <a:cubicBezTo>
                  <a:pt x="96" y="117"/>
                  <a:pt x="95" y="118"/>
                  <a:pt x="94" y="118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93" y="118"/>
                  <a:pt x="92" y="117"/>
                  <a:pt x="92" y="116"/>
                </a:cubicBezTo>
                <a:cubicBezTo>
                  <a:pt x="89" y="85"/>
                  <a:pt x="89" y="85"/>
                  <a:pt x="89" y="85"/>
                </a:cubicBezTo>
                <a:cubicBezTo>
                  <a:pt x="89" y="83"/>
                  <a:pt x="89" y="82"/>
                  <a:pt x="91" y="82"/>
                </a:cubicBezTo>
                <a:cubicBezTo>
                  <a:pt x="92" y="82"/>
                  <a:pt x="93" y="83"/>
                  <a:pt x="93" y="84"/>
                </a:cubicBezTo>
                <a:close/>
                <a:moveTo>
                  <a:pt x="74" y="84"/>
                </a:moveTo>
                <a:cubicBezTo>
                  <a:pt x="74" y="116"/>
                  <a:pt x="74" y="116"/>
                  <a:pt x="74" y="116"/>
                </a:cubicBezTo>
                <a:cubicBezTo>
                  <a:pt x="74" y="117"/>
                  <a:pt x="73" y="118"/>
                  <a:pt x="72" y="118"/>
                </a:cubicBezTo>
                <a:cubicBezTo>
                  <a:pt x="71" y="118"/>
                  <a:pt x="70" y="117"/>
                  <a:pt x="70" y="116"/>
                </a:cubicBezTo>
                <a:cubicBezTo>
                  <a:pt x="70" y="84"/>
                  <a:pt x="70" y="84"/>
                  <a:pt x="70" y="84"/>
                </a:cubicBezTo>
                <a:cubicBezTo>
                  <a:pt x="70" y="83"/>
                  <a:pt x="71" y="82"/>
                  <a:pt x="72" y="82"/>
                </a:cubicBezTo>
                <a:cubicBezTo>
                  <a:pt x="73" y="82"/>
                  <a:pt x="74" y="83"/>
                  <a:pt x="74" y="8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44">
            <a:extLst>
              <a:ext uri="{FF2B5EF4-FFF2-40B4-BE49-F238E27FC236}">
                <a16:creationId xmlns:a16="http://schemas.microsoft.com/office/drawing/2014/main" id="{B6B685CC-6CDD-064D-84F0-01D562F81739}"/>
              </a:ext>
            </a:extLst>
          </p:cNvPr>
          <p:cNvSpPr>
            <a:spLocks noEditPoints="1"/>
          </p:cNvSpPr>
          <p:nvPr/>
        </p:nvSpPr>
        <p:spPr bwMode="auto">
          <a:xfrm>
            <a:off x="2102868" y="2673797"/>
            <a:ext cx="730250" cy="666750"/>
          </a:xfrm>
          <a:custGeom>
            <a:avLst/>
            <a:gdLst>
              <a:gd name="T0" fmla="*/ 139 w 150"/>
              <a:gd name="T1" fmla="*/ 0 h 137"/>
              <a:gd name="T2" fmla="*/ 12 w 150"/>
              <a:gd name="T3" fmla="*/ 0 h 137"/>
              <a:gd name="T4" fmla="*/ 0 w 150"/>
              <a:gd name="T5" fmla="*/ 12 h 137"/>
              <a:gd name="T6" fmla="*/ 0 w 150"/>
              <a:gd name="T7" fmla="*/ 107 h 137"/>
              <a:gd name="T8" fmla="*/ 12 w 150"/>
              <a:gd name="T9" fmla="*/ 118 h 137"/>
              <a:gd name="T10" fmla="*/ 57 w 150"/>
              <a:gd name="T11" fmla="*/ 118 h 137"/>
              <a:gd name="T12" fmla="*/ 52 w 150"/>
              <a:gd name="T13" fmla="*/ 133 h 137"/>
              <a:gd name="T14" fmla="*/ 31 w 150"/>
              <a:gd name="T15" fmla="*/ 133 h 137"/>
              <a:gd name="T16" fmla="*/ 29 w 150"/>
              <a:gd name="T17" fmla="*/ 135 h 137"/>
              <a:gd name="T18" fmla="*/ 31 w 150"/>
              <a:gd name="T19" fmla="*/ 137 h 137"/>
              <a:gd name="T20" fmla="*/ 53 w 150"/>
              <a:gd name="T21" fmla="*/ 137 h 137"/>
              <a:gd name="T22" fmla="*/ 97 w 150"/>
              <a:gd name="T23" fmla="*/ 137 h 137"/>
              <a:gd name="T24" fmla="*/ 120 w 150"/>
              <a:gd name="T25" fmla="*/ 137 h 137"/>
              <a:gd name="T26" fmla="*/ 122 w 150"/>
              <a:gd name="T27" fmla="*/ 135 h 137"/>
              <a:gd name="T28" fmla="*/ 120 w 150"/>
              <a:gd name="T29" fmla="*/ 133 h 137"/>
              <a:gd name="T30" fmla="*/ 99 w 150"/>
              <a:gd name="T31" fmla="*/ 133 h 137"/>
              <a:gd name="T32" fmla="*/ 94 w 150"/>
              <a:gd name="T33" fmla="*/ 118 h 137"/>
              <a:gd name="T34" fmla="*/ 139 w 150"/>
              <a:gd name="T35" fmla="*/ 118 h 137"/>
              <a:gd name="T36" fmla="*/ 150 w 150"/>
              <a:gd name="T37" fmla="*/ 107 h 137"/>
              <a:gd name="T38" fmla="*/ 150 w 150"/>
              <a:gd name="T39" fmla="*/ 12 h 137"/>
              <a:gd name="T40" fmla="*/ 139 w 150"/>
              <a:gd name="T41" fmla="*/ 0 h 137"/>
              <a:gd name="T42" fmla="*/ 95 w 150"/>
              <a:gd name="T43" fmla="*/ 133 h 137"/>
              <a:gd name="T44" fmla="*/ 56 w 150"/>
              <a:gd name="T45" fmla="*/ 133 h 137"/>
              <a:gd name="T46" fmla="*/ 61 w 150"/>
              <a:gd name="T47" fmla="*/ 118 h 137"/>
              <a:gd name="T48" fmla="*/ 90 w 150"/>
              <a:gd name="T49" fmla="*/ 118 h 137"/>
              <a:gd name="T50" fmla="*/ 95 w 150"/>
              <a:gd name="T51" fmla="*/ 133 h 137"/>
              <a:gd name="T52" fmla="*/ 146 w 150"/>
              <a:gd name="T53" fmla="*/ 107 h 137"/>
              <a:gd name="T54" fmla="*/ 139 w 150"/>
              <a:gd name="T55" fmla="*/ 114 h 137"/>
              <a:gd name="T56" fmla="*/ 91 w 150"/>
              <a:gd name="T57" fmla="*/ 114 h 137"/>
              <a:gd name="T58" fmla="*/ 59 w 150"/>
              <a:gd name="T59" fmla="*/ 114 h 137"/>
              <a:gd name="T60" fmla="*/ 12 w 150"/>
              <a:gd name="T61" fmla="*/ 114 h 137"/>
              <a:gd name="T62" fmla="*/ 4 w 150"/>
              <a:gd name="T63" fmla="*/ 107 h 137"/>
              <a:gd name="T64" fmla="*/ 4 w 150"/>
              <a:gd name="T65" fmla="*/ 12 h 137"/>
              <a:gd name="T66" fmla="*/ 12 w 150"/>
              <a:gd name="T67" fmla="*/ 4 h 137"/>
              <a:gd name="T68" fmla="*/ 139 w 150"/>
              <a:gd name="T69" fmla="*/ 4 h 137"/>
              <a:gd name="T70" fmla="*/ 146 w 150"/>
              <a:gd name="T71" fmla="*/ 12 h 137"/>
              <a:gd name="T72" fmla="*/ 146 w 150"/>
              <a:gd name="T73" fmla="*/ 107 h 137"/>
              <a:gd name="T74" fmla="*/ 135 w 150"/>
              <a:gd name="T75" fmla="*/ 13 h 137"/>
              <a:gd name="T76" fmla="*/ 15 w 150"/>
              <a:gd name="T77" fmla="*/ 13 h 137"/>
              <a:gd name="T78" fmla="*/ 13 w 150"/>
              <a:gd name="T79" fmla="*/ 15 h 137"/>
              <a:gd name="T80" fmla="*/ 13 w 150"/>
              <a:gd name="T81" fmla="*/ 91 h 137"/>
              <a:gd name="T82" fmla="*/ 15 w 150"/>
              <a:gd name="T83" fmla="*/ 93 h 137"/>
              <a:gd name="T84" fmla="*/ 135 w 150"/>
              <a:gd name="T85" fmla="*/ 93 h 137"/>
              <a:gd name="T86" fmla="*/ 137 w 150"/>
              <a:gd name="T87" fmla="*/ 91 h 137"/>
              <a:gd name="T88" fmla="*/ 137 w 150"/>
              <a:gd name="T89" fmla="*/ 15 h 137"/>
              <a:gd name="T90" fmla="*/ 135 w 150"/>
              <a:gd name="T91" fmla="*/ 13 h 137"/>
              <a:gd name="T92" fmla="*/ 133 w 150"/>
              <a:gd name="T93" fmla="*/ 89 h 137"/>
              <a:gd name="T94" fmla="*/ 17 w 150"/>
              <a:gd name="T95" fmla="*/ 89 h 137"/>
              <a:gd name="T96" fmla="*/ 17 w 150"/>
              <a:gd name="T97" fmla="*/ 17 h 137"/>
              <a:gd name="T98" fmla="*/ 133 w 150"/>
              <a:gd name="T99" fmla="*/ 17 h 137"/>
              <a:gd name="T100" fmla="*/ 133 w 150"/>
              <a:gd name="T101" fmla="*/ 89 h 137"/>
              <a:gd name="T102" fmla="*/ 75 w 150"/>
              <a:gd name="T103" fmla="*/ 99 h 137"/>
              <a:gd name="T104" fmla="*/ 70 w 150"/>
              <a:gd name="T105" fmla="*/ 104 h 137"/>
              <a:gd name="T106" fmla="*/ 75 w 150"/>
              <a:gd name="T107" fmla="*/ 109 h 137"/>
              <a:gd name="T108" fmla="*/ 80 w 150"/>
              <a:gd name="T109" fmla="*/ 104 h 137"/>
              <a:gd name="T110" fmla="*/ 75 w 150"/>
              <a:gd name="T111" fmla="*/ 99 h 137"/>
              <a:gd name="T112" fmla="*/ 75 w 150"/>
              <a:gd name="T113" fmla="*/ 105 h 137"/>
              <a:gd name="T114" fmla="*/ 74 w 150"/>
              <a:gd name="T115" fmla="*/ 104 h 137"/>
              <a:gd name="T116" fmla="*/ 75 w 150"/>
              <a:gd name="T117" fmla="*/ 103 h 137"/>
              <a:gd name="T118" fmla="*/ 76 w 150"/>
              <a:gd name="T119" fmla="*/ 104 h 137"/>
              <a:gd name="T120" fmla="*/ 75 w 150"/>
              <a:gd name="T121" fmla="*/ 105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0" h="137">
                <a:moveTo>
                  <a:pt x="139" y="0"/>
                </a:move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6"/>
                  <a:pt x="0" y="12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13"/>
                  <a:pt x="6" y="118"/>
                  <a:pt x="12" y="118"/>
                </a:cubicBezTo>
                <a:cubicBezTo>
                  <a:pt x="57" y="118"/>
                  <a:pt x="57" y="118"/>
                  <a:pt x="57" y="118"/>
                </a:cubicBezTo>
                <a:cubicBezTo>
                  <a:pt x="52" y="133"/>
                  <a:pt x="52" y="133"/>
                  <a:pt x="52" y="133"/>
                </a:cubicBezTo>
                <a:cubicBezTo>
                  <a:pt x="31" y="133"/>
                  <a:pt x="31" y="133"/>
                  <a:pt x="31" y="133"/>
                </a:cubicBezTo>
                <a:cubicBezTo>
                  <a:pt x="30" y="133"/>
                  <a:pt x="29" y="134"/>
                  <a:pt x="29" y="135"/>
                </a:cubicBezTo>
                <a:cubicBezTo>
                  <a:pt x="29" y="136"/>
                  <a:pt x="30" y="137"/>
                  <a:pt x="31" y="137"/>
                </a:cubicBezTo>
                <a:cubicBezTo>
                  <a:pt x="53" y="137"/>
                  <a:pt x="53" y="137"/>
                  <a:pt x="53" y="137"/>
                </a:cubicBezTo>
                <a:cubicBezTo>
                  <a:pt x="97" y="137"/>
                  <a:pt x="97" y="137"/>
                  <a:pt x="97" y="137"/>
                </a:cubicBezTo>
                <a:cubicBezTo>
                  <a:pt x="120" y="137"/>
                  <a:pt x="120" y="137"/>
                  <a:pt x="120" y="137"/>
                </a:cubicBezTo>
                <a:cubicBezTo>
                  <a:pt x="121" y="137"/>
                  <a:pt x="122" y="136"/>
                  <a:pt x="122" y="135"/>
                </a:cubicBezTo>
                <a:cubicBezTo>
                  <a:pt x="122" y="134"/>
                  <a:pt x="121" y="133"/>
                  <a:pt x="120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45" y="118"/>
                  <a:pt x="150" y="113"/>
                  <a:pt x="150" y="107"/>
                </a:cubicBezTo>
                <a:cubicBezTo>
                  <a:pt x="150" y="12"/>
                  <a:pt x="150" y="12"/>
                  <a:pt x="150" y="12"/>
                </a:cubicBezTo>
                <a:cubicBezTo>
                  <a:pt x="150" y="6"/>
                  <a:pt x="145" y="0"/>
                  <a:pt x="139" y="0"/>
                </a:cubicBezTo>
                <a:close/>
                <a:moveTo>
                  <a:pt x="95" y="133"/>
                </a:moveTo>
                <a:cubicBezTo>
                  <a:pt x="56" y="133"/>
                  <a:pt x="56" y="133"/>
                  <a:pt x="56" y="133"/>
                </a:cubicBezTo>
                <a:cubicBezTo>
                  <a:pt x="61" y="118"/>
                  <a:pt x="61" y="118"/>
                  <a:pt x="61" y="118"/>
                </a:cubicBezTo>
                <a:cubicBezTo>
                  <a:pt x="90" y="118"/>
                  <a:pt x="90" y="118"/>
                  <a:pt x="90" y="118"/>
                </a:cubicBezTo>
                <a:lnTo>
                  <a:pt x="95" y="133"/>
                </a:lnTo>
                <a:close/>
                <a:moveTo>
                  <a:pt x="146" y="107"/>
                </a:moveTo>
                <a:cubicBezTo>
                  <a:pt x="146" y="111"/>
                  <a:pt x="143" y="114"/>
                  <a:pt x="139" y="114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8" y="114"/>
                  <a:pt x="4" y="111"/>
                  <a:pt x="4" y="107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8"/>
                  <a:pt x="8" y="4"/>
                  <a:pt x="12" y="4"/>
                </a:cubicBezTo>
                <a:cubicBezTo>
                  <a:pt x="139" y="4"/>
                  <a:pt x="139" y="4"/>
                  <a:pt x="139" y="4"/>
                </a:cubicBezTo>
                <a:cubicBezTo>
                  <a:pt x="143" y="4"/>
                  <a:pt x="146" y="8"/>
                  <a:pt x="146" y="12"/>
                </a:cubicBezTo>
                <a:lnTo>
                  <a:pt x="146" y="107"/>
                </a:lnTo>
                <a:close/>
                <a:moveTo>
                  <a:pt x="13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4"/>
                  <a:pt x="13" y="15"/>
                </a:cubicBezTo>
                <a:cubicBezTo>
                  <a:pt x="13" y="91"/>
                  <a:pt x="13" y="91"/>
                  <a:pt x="13" y="91"/>
                </a:cubicBezTo>
                <a:cubicBezTo>
                  <a:pt x="13" y="92"/>
                  <a:pt x="14" y="93"/>
                  <a:pt x="15" y="93"/>
                </a:cubicBezTo>
                <a:cubicBezTo>
                  <a:pt x="135" y="93"/>
                  <a:pt x="135" y="93"/>
                  <a:pt x="135" y="93"/>
                </a:cubicBezTo>
                <a:cubicBezTo>
                  <a:pt x="137" y="93"/>
                  <a:pt x="137" y="92"/>
                  <a:pt x="137" y="91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37" y="14"/>
                  <a:pt x="137" y="13"/>
                  <a:pt x="135" y="13"/>
                </a:cubicBezTo>
                <a:close/>
                <a:moveTo>
                  <a:pt x="133" y="89"/>
                </a:moveTo>
                <a:cubicBezTo>
                  <a:pt x="17" y="89"/>
                  <a:pt x="17" y="89"/>
                  <a:pt x="17" y="89"/>
                </a:cubicBezTo>
                <a:cubicBezTo>
                  <a:pt x="17" y="17"/>
                  <a:pt x="17" y="17"/>
                  <a:pt x="17" y="17"/>
                </a:cubicBezTo>
                <a:cubicBezTo>
                  <a:pt x="133" y="17"/>
                  <a:pt x="133" y="17"/>
                  <a:pt x="133" y="17"/>
                </a:cubicBezTo>
                <a:lnTo>
                  <a:pt x="133" y="89"/>
                </a:lnTo>
                <a:close/>
                <a:moveTo>
                  <a:pt x="75" y="99"/>
                </a:moveTo>
                <a:cubicBezTo>
                  <a:pt x="72" y="99"/>
                  <a:pt x="70" y="101"/>
                  <a:pt x="70" y="104"/>
                </a:cubicBezTo>
                <a:cubicBezTo>
                  <a:pt x="70" y="107"/>
                  <a:pt x="72" y="109"/>
                  <a:pt x="75" y="109"/>
                </a:cubicBezTo>
                <a:cubicBezTo>
                  <a:pt x="78" y="109"/>
                  <a:pt x="80" y="107"/>
                  <a:pt x="80" y="104"/>
                </a:cubicBezTo>
                <a:cubicBezTo>
                  <a:pt x="80" y="101"/>
                  <a:pt x="78" y="99"/>
                  <a:pt x="75" y="99"/>
                </a:cubicBezTo>
                <a:close/>
                <a:moveTo>
                  <a:pt x="75" y="105"/>
                </a:moveTo>
                <a:cubicBezTo>
                  <a:pt x="75" y="105"/>
                  <a:pt x="74" y="104"/>
                  <a:pt x="74" y="104"/>
                </a:cubicBezTo>
                <a:cubicBezTo>
                  <a:pt x="74" y="103"/>
                  <a:pt x="75" y="103"/>
                  <a:pt x="75" y="103"/>
                </a:cubicBezTo>
                <a:cubicBezTo>
                  <a:pt x="76" y="103"/>
                  <a:pt x="76" y="103"/>
                  <a:pt x="76" y="104"/>
                </a:cubicBezTo>
                <a:cubicBezTo>
                  <a:pt x="76" y="104"/>
                  <a:pt x="76" y="105"/>
                  <a:pt x="75" y="10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5">
            <a:extLst>
              <a:ext uri="{FF2B5EF4-FFF2-40B4-BE49-F238E27FC236}">
                <a16:creationId xmlns:a16="http://schemas.microsoft.com/office/drawing/2014/main" id="{2732D7F6-ABC4-914D-8D63-24A2E56FCA9F}"/>
              </a:ext>
            </a:extLst>
          </p:cNvPr>
          <p:cNvSpPr>
            <a:spLocks noEditPoints="1"/>
          </p:cNvSpPr>
          <p:nvPr/>
        </p:nvSpPr>
        <p:spPr bwMode="auto">
          <a:xfrm>
            <a:off x="9418766" y="2756689"/>
            <a:ext cx="730250" cy="544513"/>
          </a:xfrm>
          <a:custGeom>
            <a:avLst/>
            <a:gdLst>
              <a:gd name="T0" fmla="*/ 131 w 150"/>
              <a:gd name="T1" fmla="*/ 78 h 112"/>
              <a:gd name="T2" fmla="*/ 131 w 150"/>
              <a:gd name="T3" fmla="*/ 15 h 112"/>
              <a:gd name="T4" fmla="*/ 129 w 150"/>
              <a:gd name="T5" fmla="*/ 13 h 112"/>
              <a:gd name="T6" fmla="*/ 21 w 150"/>
              <a:gd name="T7" fmla="*/ 13 h 112"/>
              <a:gd name="T8" fmla="*/ 19 w 150"/>
              <a:gd name="T9" fmla="*/ 15 h 112"/>
              <a:gd name="T10" fmla="*/ 19 w 150"/>
              <a:gd name="T11" fmla="*/ 78 h 112"/>
              <a:gd name="T12" fmla="*/ 21 w 150"/>
              <a:gd name="T13" fmla="*/ 80 h 112"/>
              <a:gd name="T14" fmla="*/ 129 w 150"/>
              <a:gd name="T15" fmla="*/ 80 h 112"/>
              <a:gd name="T16" fmla="*/ 131 w 150"/>
              <a:gd name="T17" fmla="*/ 78 h 112"/>
              <a:gd name="T18" fmla="*/ 127 w 150"/>
              <a:gd name="T19" fmla="*/ 76 h 112"/>
              <a:gd name="T20" fmla="*/ 23 w 150"/>
              <a:gd name="T21" fmla="*/ 76 h 112"/>
              <a:gd name="T22" fmla="*/ 23 w 150"/>
              <a:gd name="T23" fmla="*/ 17 h 112"/>
              <a:gd name="T24" fmla="*/ 127 w 150"/>
              <a:gd name="T25" fmla="*/ 17 h 112"/>
              <a:gd name="T26" fmla="*/ 127 w 150"/>
              <a:gd name="T27" fmla="*/ 76 h 112"/>
              <a:gd name="T28" fmla="*/ 148 w 150"/>
              <a:gd name="T29" fmla="*/ 89 h 112"/>
              <a:gd name="T30" fmla="*/ 144 w 150"/>
              <a:gd name="T31" fmla="*/ 89 h 112"/>
              <a:gd name="T32" fmla="*/ 144 w 150"/>
              <a:gd name="T33" fmla="*/ 12 h 112"/>
              <a:gd name="T34" fmla="*/ 132 w 150"/>
              <a:gd name="T35" fmla="*/ 0 h 112"/>
              <a:gd name="T36" fmla="*/ 18 w 150"/>
              <a:gd name="T37" fmla="*/ 0 h 112"/>
              <a:gd name="T38" fmla="*/ 7 w 150"/>
              <a:gd name="T39" fmla="*/ 12 h 112"/>
              <a:gd name="T40" fmla="*/ 7 w 150"/>
              <a:gd name="T41" fmla="*/ 89 h 112"/>
              <a:gd name="T42" fmla="*/ 2 w 150"/>
              <a:gd name="T43" fmla="*/ 89 h 112"/>
              <a:gd name="T44" fmla="*/ 0 w 150"/>
              <a:gd name="T45" fmla="*/ 91 h 112"/>
              <a:gd name="T46" fmla="*/ 0 w 150"/>
              <a:gd name="T47" fmla="*/ 103 h 112"/>
              <a:gd name="T48" fmla="*/ 9 w 150"/>
              <a:gd name="T49" fmla="*/ 112 h 112"/>
              <a:gd name="T50" fmla="*/ 142 w 150"/>
              <a:gd name="T51" fmla="*/ 112 h 112"/>
              <a:gd name="T52" fmla="*/ 150 w 150"/>
              <a:gd name="T53" fmla="*/ 103 h 112"/>
              <a:gd name="T54" fmla="*/ 150 w 150"/>
              <a:gd name="T55" fmla="*/ 91 h 112"/>
              <a:gd name="T56" fmla="*/ 148 w 150"/>
              <a:gd name="T57" fmla="*/ 89 h 112"/>
              <a:gd name="T58" fmla="*/ 11 w 150"/>
              <a:gd name="T59" fmla="*/ 12 h 112"/>
              <a:gd name="T60" fmla="*/ 18 w 150"/>
              <a:gd name="T61" fmla="*/ 4 h 112"/>
              <a:gd name="T62" fmla="*/ 132 w 150"/>
              <a:gd name="T63" fmla="*/ 4 h 112"/>
              <a:gd name="T64" fmla="*/ 140 w 150"/>
              <a:gd name="T65" fmla="*/ 12 h 112"/>
              <a:gd name="T66" fmla="*/ 140 w 150"/>
              <a:gd name="T67" fmla="*/ 89 h 112"/>
              <a:gd name="T68" fmla="*/ 91 w 150"/>
              <a:gd name="T69" fmla="*/ 89 h 112"/>
              <a:gd name="T70" fmla="*/ 89 w 150"/>
              <a:gd name="T71" fmla="*/ 91 h 112"/>
              <a:gd name="T72" fmla="*/ 89 w 150"/>
              <a:gd name="T73" fmla="*/ 95 h 112"/>
              <a:gd name="T74" fmla="*/ 61 w 150"/>
              <a:gd name="T75" fmla="*/ 95 h 112"/>
              <a:gd name="T76" fmla="*/ 61 w 150"/>
              <a:gd name="T77" fmla="*/ 91 h 112"/>
              <a:gd name="T78" fmla="*/ 59 w 150"/>
              <a:gd name="T79" fmla="*/ 89 h 112"/>
              <a:gd name="T80" fmla="*/ 11 w 150"/>
              <a:gd name="T81" fmla="*/ 89 h 112"/>
              <a:gd name="T82" fmla="*/ 11 w 150"/>
              <a:gd name="T83" fmla="*/ 12 h 112"/>
              <a:gd name="T84" fmla="*/ 146 w 150"/>
              <a:gd name="T85" fmla="*/ 103 h 112"/>
              <a:gd name="T86" fmla="*/ 142 w 150"/>
              <a:gd name="T87" fmla="*/ 108 h 112"/>
              <a:gd name="T88" fmla="*/ 9 w 150"/>
              <a:gd name="T89" fmla="*/ 108 h 112"/>
              <a:gd name="T90" fmla="*/ 4 w 150"/>
              <a:gd name="T91" fmla="*/ 103 h 112"/>
              <a:gd name="T92" fmla="*/ 4 w 150"/>
              <a:gd name="T93" fmla="*/ 93 h 112"/>
              <a:gd name="T94" fmla="*/ 57 w 150"/>
              <a:gd name="T95" fmla="*/ 93 h 112"/>
              <a:gd name="T96" fmla="*/ 57 w 150"/>
              <a:gd name="T97" fmla="*/ 97 h 112"/>
              <a:gd name="T98" fmla="*/ 59 w 150"/>
              <a:gd name="T99" fmla="*/ 99 h 112"/>
              <a:gd name="T100" fmla="*/ 91 w 150"/>
              <a:gd name="T101" fmla="*/ 99 h 112"/>
              <a:gd name="T102" fmla="*/ 93 w 150"/>
              <a:gd name="T103" fmla="*/ 97 h 112"/>
              <a:gd name="T104" fmla="*/ 93 w 150"/>
              <a:gd name="T105" fmla="*/ 93 h 112"/>
              <a:gd name="T106" fmla="*/ 146 w 150"/>
              <a:gd name="T107" fmla="*/ 93 h 112"/>
              <a:gd name="T108" fmla="*/ 146 w 150"/>
              <a:gd name="T109" fmla="*/ 103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0" h="112">
                <a:moveTo>
                  <a:pt x="131" y="78"/>
                </a:moveTo>
                <a:cubicBezTo>
                  <a:pt x="131" y="15"/>
                  <a:pt x="131" y="15"/>
                  <a:pt x="131" y="15"/>
                </a:cubicBezTo>
                <a:cubicBezTo>
                  <a:pt x="131" y="14"/>
                  <a:pt x="130" y="13"/>
                  <a:pt x="129" y="13"/>
                </a:cubicBezTo>
                <a:cubicBezTo>
                  <a:pt x="21" y="13"/>
                  <a:pt x="21" y="13"/>
                  <a:pt x="21" y="13"/>
                </a:cubicBezTo>
                <a:cubicBezTo>
                  <a:pt x="20" y="13"/>
                  <a:pt x="19" y="14"/>
                  <a:pt x="19" y="15"/>
                </a:cubicBezTo>
                <a:cubicBezTo>
                  <a:pt x="19" y="78"/>
                  <a:pt x="19" y="78"/>
                  <a:pt x="19" y="78"/>
                </a:cubicBezTo>
                <a:cubicBezTo>
                  <a:pt x="19" y="79"/>
                  <a:pt x="20" y="80"/>
                  <a:pt x="21" y="80"/>
                </a:cubicBezTo>
                <a:cubicBezTo>
                  <a:pt x="129" y="80"/>
                  <a:pt x="129" y="80"/>
                  <a:pt x="129" y="80"/>
                </a:cubicBezTo>
                <a:cubicBezTo>
                  <a:pt x="130" y="80"/>
                  <a:pt x="131" y="79"/>
                  <a:pt x="131" y="78"/>
                </a:cubicBezTo>
                <a:close/>
                <a:moveTo>
                  <a:pt x="127" y="76"/>
                </a:moveTo>
                <a:cubicBezTo>
                  <a:pt x="23" y="76"/>
                  <a:pt x="23" y="76"/>
                  <a:pt x="23" y="76"/>
                </a:cubicBezTo>
                <a:cubicBezTo>
                  <a:pt x="23" y="17"/>
                  <a:pt x="23" y="17"/>
                  <a:pt x="23" y="17"/>
                </a:cubicBezTo>
                <a:cubicBezTo>
                  <a:pt x="127" y="17"/>
                  <a:pt x="127" y="17"/>
                  <a:pt x="127" y="17"/>
                </a:cubicBezTo>
                <a:lnTo>
                  <a:pt x="127" y="76"/>
                </a:lnTo>
                <a:close/>
                <a:moveTo>
                  <a:pt x="148" y="89"/>
                </a:moveTo>
                <a:cubicBezTo>
                  <a:pt x="144" y="89"/>
                  <a:pt x="144" y="89"/>
                  <a:pt x="144" y="89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5"/>
                  <a:pt x="139" y="0"/>
                  <a:pt x="132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2" y="0"/>
                  <a:pt x="7" y="5"/>
                  <a:pt x="7" y="12"/>
                </a:cubicBezTo>
                <a:cubicBezTo>
                  <a:pt x="7" y="89"/>
                  <a:pt x="7" y="89"/>
                  <a:pt x="7" y="89"/>
                </a:cubicBezTo>
                <a:cubicBezTo>
                  <a:pt x="2" y="89"/>
                  <a:pt x="2" y="89"/>
                  <a:pt x="2" y="89"/>
                </a:cubicBezTo>
                <a:cubicBezTo>
                  <a:pt x="1" y="89"/>
                  <a:pt x="0" y="90"/>
                  <a:pt x="0" y="91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8"/>
                  <a:pt x="4" y="112"/>
                  <a:pt x="9" y="112"/>
                </a:cubicBezTo>
                <a:cubicBezTo>
                  <a:pt x="142" y="112"/>
                  <a:pt x="142" y="112"/>
                  <a:pt x="142" y="112"/>
                </a:cubicBezTo>
                <a:cubicBezTo>
                  <a:pt x="146" y="112"/>
                  <a:pt x="150" y="108"/>
                  <a:pt x="150" y="103"/>
                </a:cubicBezTo>
                <a:cubicBezTo>
                  <a:pt x="150" y="91"/>
                  <a:pt x="150" y="91"/>
                  <a:pt x="150" y="91"/>
                </a:cubicBezTo>
                <a:cubicBezTo>
                  <a:pt x="150" y="90"/>
                  <a:pt x="149" y="89"/>
                  <a:pt x="148" y="89"/>
                </a:cubicBezTo>
                <a:close/>
                <a:moveTo>
                  <a:pt x="11" y="12"/>
                </a:moveTo>
                <a:cubicBezTo>
                  <a:pt x="11" y="7"/>
                  <a:pt x="14" y="4"/>
                  <a:pt x="18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6" y="4"/>
                  <a:pt x="140" y="7"/>
                  <a:pt x="140" y="12"/>
                </a:cubicBezTo>
                <a:cubicBezTo>
                  <a:pt x="140" y="89"/>
                  <a:pt x="140" y="89"/>
                  <a:pt x="140" y="89"/>
                </a:cubicBezTo>
                <a:cubicBezTo>
                  <a:pt x="91" y="89"/>
                  <a:pt x="91" y="89"/>
                  <a:pt x="91" y="89"/>
                </a:cubicBezTo>
                <a:cubicBezTo>
                  <a:pt x="90" y="89"/>
                  <a:pt x="89" y="90"/>
                  <a:pt x="89" y="91"/>
                </a:cubicBezTo>
                <a:cubicBezTo>
                  <a:pt x="89" y="95"/>
                  <a:pt x="89" y="95"/>
                  <a:pt x="89" y="95"/>
                </a:cubicBezTo>
                <a:cubicBezTo>
                  <a:pt x="61" y="95"/>
                  <a:pt x="61" y="95"/>
                  <a:pt x="61" y="95"/>
                </a:cubicBezTo>
                <a:cubicBezTo>
                  <a:pt x="61" y="91"/>
                  <a:pt x="61" y="91"/>
                  <a:pt x="61" y="91"/>
                </a:cubicBezTo>
                <a:cubicBezTo>
                  <a:pt x="61" y="90"/>
                  <a:pt x="61" y="89"/>
                  <a:pt x="59" y="89"/>
                </a:cubicBezTo>
                <a:cubicBezTo>
                  <a:pt x="11" y="89"/>
                  <a:pt x="11" y="89"/>
                  <a:pt x="11" y="89"/>
                </a:cubicBezTo>
                <a:lnTo>
                  <a:pt x="11" y="12"/>
                </a:lnTo>
                <a:close/>
                <a:moveTo>
                  <a:pt x="146" y="103"/>
                </a:moveTo>
                <a:cubicBezTo>
                  <a:pt x="146" y="106"/>
                  <a:pt x="144" y="108"/>
                  <a:pt x="142" y="108"/>
                </a:cubicBezTo>
                <a:cubicBezTo>
                  <a:pt x="9" y="108"/>
                  <a:pt x="9" y="108"/>
                  <a:pt x="9" y="108"/>
                </a:cubicBezTo>
                <a:cubicBezTo>
                  <a:pt x="6" y="108"/>
                  <a:pt x="4" y="106"/>
                  <a:pt x="4" y="103"/>
                </a:cubicBezTo>
                <a:cubicBezTo>
                  <a:pt x="4" y="93"/>
                  <a:pt x="4" y="93"/>
                  <a:pt x="4" y="93"/>
                </a:cubicBezTo>
                <a:cubicBezTo>
                  <a:pt x="57" y="93"/>
                  <a:pt x="57" y="93"/>
                  <a:pt x="57" y="93"/>
                </a:cubicBezTo>
                <a:cubicBezTo>
                  <a:pt x="57" y="97"/>
                  <a:pt x="57" y="97"/>
                  <a:pt x="57" y="97"/>
                </a:cubicBezTo>
                <a:cubicBezTo>
                  <a:pt x="57" y="98"/>
                  <a:pt x="58" y="99"/>
                  <a:pt x="59" y="99"/>
                </a:cubicBezTo>
                <a:cubicBezTo>
                  <a:pt x="91" y="99"/>
                  <a:pt x="91" y="99"/>
                  <a:pt x="91" y="99"/>
                </a:cubicBezTo>
                <a:cubicBezTo>
                  <a:pt x="92" y="99"/>
                  <a:pt x="93" y="98"/>
                  <a:pt x="93" y="97"/>
                </a:cubicBezTo>
                <a:cubicBezTo>
                  <a:pt x="93" y="93"/>
                  <a:pt x="93" y="93"/>
                  <a:pt x="93" y="93"/>
                </a:cubicBezTo>
                <a:cubicBezTo>
                  <a:pt x="146" y="93"/>
                  <a:pt x="146" y="93"/>
                  <a:pt x="146" y="93"/>
                </a:cubicBezTo>
                <a:lnTo>
                  <a:pt x="146" y="10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46">
            <a:extLst>
              <a:ext uri="{FF2B5EF4-FFF2-40B4-BE49-F238E27FC236}">
                <a16:creationId xmlns:a16="http://schemas.microsoft.com/office/drawing/2014/main" id="{B9197CFF-F0C3-9E40-BA08-FBB9C28C015B}"/>
              </a:ext>
            </a:extLst>
          </p:cNvPr>
          <p:cNvSpPr>
            <a:spLocks noEditPoints="1"/>
          </p:cNvSpPr>
          <p:nvPr/>
        </p:nvSpPr>
        <p:spPr bwMode="auto">
          <a:xfrm>
            <a:off x="8299641" y="1365246"/>
            <a:ext cx="390525" cy="730250"/>
          </a:xfrm>
          <a:custGeom>
            <a:avLst/>
            <a:gdLst>
              <a:gd name="T0" fmla="*/ 78 w 80"/>
              <a:gd name="T1" fmla="*/ 32 h 150"/>
              <a:gd name="T2" fmla="*/ 73 w 80"/>
              <a:gd name="T3" fmla="*/ 32 h 150"/>
              <a:gd name="T4" fmla="*/ 40 w 80"/>
              <a:gd name="T5" fmla="*/ 0 h 150"/>
              <a:gd name="T6" fmla="*/ 6 w 80"/>
              <a:gd name="T7" fmla="*/ 32 h 150"/>
              <a:gd name="T8" fmla="*/ 2 w 80"/>
              <a:gd name="T9" fmla="*/ 32 h 150"/>
              <a:gd name="T10" fmla="*/ 0 w 80"/>
              <a:gd name="T11" fmla="*/ 34 h 150"/>
              <a:gd name="T12" fmla="*/ 2 w 80"/>
              <a:gd name="T13" fmla="*/ 36 h 150"/>
              <a:gd name="T14" fmla="*/ 6 w 80"/>
              <a:gd name="T15" fmla="*/ 36 h 150"/>
              <a:gd name="T16" fmla="*/ 22 w 80"/>
              <a:gd name="T17" fmla="*/ 62 h 150"/>
              <a:gd name="T18" fmla="*/ 27 w 80"/>
              <a:gd name="T19" fmla="*/ 126 h 150"/>
              <a:gd name="T20" fmla="*/ 38 w 80"/>
              <a:gd name="T21" fmla="*/ 137 h 150"/>
              <a:gd name="T22" fmla="*/ 38 w 80"/>
              <a:gd name="T23" fmla="*/ 148 h 150"/>
              <a:gd name="T24" fmla="*/ 40 w 80"/>
              <a:gd name="T25" fmla="*/ 150 h 150"/>
              <a:gd name="T26" fmla="*/ 42 w 80"/>
              <a:gd name="T27" fmla="*/ 148 h 150"/>
              <a:gd name="T28" fmla="*/ 42 w 80"/>
              <a:gd name="T29" fmla="*/ 137 h 150"/>
              <a:gd name="T30" fmla="*/ 52 w 80"/>
              <a:gd name="T31" fmla="*/ 126 h 150"/>
              <a:gd name="T32" fmla="*/ 57 w 80"/>
              <a:gd name="T33" fmla="*/ 62 h 150"/>
              <a:gd name="T34" fmla="*/ 73 w 80"/>
              <a:gd name="T35" fmla="*/ 36 h 150"/>
              <a:gd name="T36" fmla="*/ 78 w 80"/>
              <a:gd name="T37" fmla="*/ 36 h 150"/>
              <a:gd name="T38" fmla="*/ 80 w 80"/>
              <a:gd name="T39" fmla="*/ 34 h 150"/>
              <a:gd name="T40" fmla="*/ 78 w 80"/>
              <a:gd name="T41" fmla="*/ 32 h 150"/>
              <a:gd name="T42" fmla="*/ 40 w 80"/>
              <a:gd name="T43" fmla="*/ 4 h 150"/>
              <a:gd name="T44" fmla="*/ 69 w 80"/>
              <a:gd name="T45" fmla="*/ 32 h 150"/>
              <a:gd name="T46" fmla="*/ 10 w 80"/>
              <a:gd name="T47" fmla="*/ 32 h 150"/>
              <a:gd name="T48" fmla="*/ 40 w 80"/>
              <a:gd name="T49" fmla="*/ 4 h 150"/>
              <a:gd name="T50" fmla="*/ 48 w 80"/>
              <a:gd name="T51" fmla="*/ 125 h 150"/>
              <a:gd name="T52" fmla="*/ 40 w 80"/>
              <a:gd name="T53" fmla="*/ 133 h 150"/>
              <a:gd name="T54" fmla="*/ 31 w 80"/>
              <a:gd name="T55" fmla="*/ 125 h 150"/>
              <a:gd name="T56" fmla="*/ 26 w 80"/>
              <a:gd name="T57" fmla="*/ 65 h 150"/>
              <a:gd name="T58" fmla="*/ 40 w 80"/>
              <a:gd name="T59" fmla="*/ 67 h 150"/>
              <a:gd name="T60" fmla="*/ 53 w 80"/>
              <a:gd name="T61" fmla="*/ 65 h 150"/>
              <a:gd name="T62" fmla="*/ 48 w 80"/>
              <a:gd name="T63" fmla="*/ 125 h 150"/>
              <a:gd name="T64" fmla="*/ 40 w 80"/>
              <a:gd name="T65" fmla="*/ 63 h 150"/>
              <a:gd name="T66" fmla="*/ 10 w 80"/>
              <a:gd name="T67" fmla="*/ 36 h 150"/>
              <a:gd name="T68" fmla="*/ 69 w 80"/>
              <a:gd name="T69" fmla="*/ 36 h 150"/>
              <a:gd name="T70" fmla="*/ 40 w 80"/>
              <a:gd name="T71" fmla="*/ 63 h 150"/>
              <a:gd name="T72" fmla="*/ 40 w 80"/>
              <a:gd name="T73" fmla="*/ 82 h 150"/>
              <a:gd name="T74" fmla="*/ 42 w 80"/>
              <a:gd name="T75" fmla="*/ 84 h 150"/>
              <a:gd name="T76" fmla="*/ 42 w 80"/>
              <a:gd name="T77" fmla="*/ 97 h 150"/>
              <a:gd name="T78" fmla="*/ 40 w 80"/>
              <a:gd name="T79" fmla="*/ 99 h 150"/>
              <a:gd name="T80" fmla="*/ 38 w 80"/>
              <a:gd name="T81" fmla="*/ 97 h 150"/>
              <a:gd name="T82" fmla="*/ 38 w 80"/>
              <a:gd name="T83" fmla="*/ 84 h 150"/>
              <a:gd name="T84" fmla="*/ 40 w 80"/>
              <a:gd name="T85" fmla="*/ 82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150">
                <a:moveTo>
                  <a:pt x="78" y="32"/>
                </a:moveTo>
                <a:cubicBezTo>
                  <a:pt x="73" y="32"/>
                  <a:pt x="73" y="32"/>
                  <a:pt x="73" y="32"/>
                </a:cubicBezTo>
                <a:cubicBezTo>
                  <a:pt x="72" y="14"/>
                  <a:pt x="58" y="0"/>
                  <a:pt x="40" y="0"/>
                </a:cubicBezTo>
                <a:cubicBezTo>
                  <a:pt x="22" y="0"/>
                  <a:pt x="7" y="14"/>
                  <a:pt x="6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1" y="32"/>
                  <a:pt x="0" y="33"/>
                  <a:pt x="0" y="34"/>
                </a:cubicBezTo>
                <a:cubicBezTo>
                  <a:pt x="0" y="35"/>
                  <a:pt x="1" y="36"/>
                  <a:pt x="2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7" y="47"/>
                  <a:pt x="13" y="57"/>
                  <a:pt x="22" y="62"/>
                </a:cubicBezTo>
                <a:cubicBezTo>
                  <a:pt x="27" y="126"/>
                  <a:pt x="27" y="126"/>
                  <a:pt x="27" y="126"/>
                </a:cubicBezTo>
                <a:cubicBezTo>
                  <a:pt x="28" y="131"/>
                  <a:pt x="32" y="136"/>
                  <a:pt x="38" y="137"/>
                </a:cubicBezTo>
                <a:cubicBezTo>
                  <a:pt x="38" y="148"/>
                  <a:pt x="38" y="148"/>
                  <a:pt x="38" y="148"/>
                </a:cubicBezTo>
                <a:cubicBezTo>
                  <a:pt x="38" y="149"/>
                  <a:pt x="39" y="150"/>
                  <a:pt x="40" y="150"/>
                </a:cubicBezTo>
                <a:cubicBezTo>
                  <a:pt x="41" y="150"/>
                  <a:pt x="42" y="149"/>
                  <a:pt x="42" y="148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7" y="136"/>
                  <a:pt x="52" y="132"/>
                  <a:pt x="52" y="126"/>
                </a:cubicBezTo>
                <a:cubicBezTo>
                  <a:pt x="57" y="62"/>
                  <a:pt x="57" y="62"/>
                  <a:pt x="57" y="62"/>
                </a:cubicBezTo>
                <a:cubicBezTo>
                  <a:pt x="67" y="57"/>
                  <a:pt x="73" y="47"/>
                  <a:pt x="73" y="36"/>
                </a:cubicBezTo>
                <a:cubicBezTo>
                  <a:pt x="78" y="36"/>
                  <a:pt x="78" y="36"/>
                  <a:pt x="78" y="36"/>
                </a:cubicBezTo>
                <a:cubicBezTo>
                  <a:pt x="79" y="36"/>
                  <a:pt x="80" y="35"/>
                  <a:pt x="80" y="34"/>
                </a:cubicBezTo>
                <a:cubicBezTo>
                  <a:pt x="80" y="33"/>
                  <a:pt x="79" y="32"/>
                  <a:pt x="78" y="32"/>
                </a:cubicBezTo>
                <a:close/>
                <a:moveTo>
                  <a:pt x="40" y="4"/>
                </a:moveTo>
                <a:cubicBezTo>
                  <a:pt x="55" y="4"/>
                  <a:pt x="68" y="16"/>
                  <a:pt x="69" y="32"/>
                </a:cubicBezTo>
                <a:cubicBezTo>
                  <a:pt x="10" y="32"/>
                  <a:pt x="10" y="32"/>
                  <a:pt x="10" y="32"/>
                </a:cubicBezTo>
                <a:cubicBezTo>
                  <a:pt x="11" y="16"/>
                  <a:pt x="24" y="4"/>
                  <a:pt x="40" y="4"/>
                </a:cubicBezTo>
                <a:close/>
                <a:moveTo>
                  <a:pt x="48" y="125"/>
                </a:moveTo>
                <a:cubicBezTo>
                  <a:pt x="48" y="130"/>
                  <a:pt x="44" y="133"/>
                  <a:pt x="40" y="133"/>
                </a:cubicBezTo>
                <a:cubicBezTo>
                  <a:pt x="35" y="133"/>
                  <a:pt x="32" y="130"/>
                  <a:pt x="31" y="125"/>
                </a:cubicBezTo>
                <a:cubicBezTo>
                  <a:pt x="26" y="65"/>
                  <a:pt x="26" y="65"/>
                  <a:pt x="26" y="65"/>
                </a:cubicBezTo>
                <a:cubicBezTo>
                  <a:pt x="30" y="66"/>
                  <a:pt x="35" y="67"/>
                  <a:pt x="40" y="67"/>
                </a:cubicBezTo>
                <a:cubicBezTo>
                  <a:pt x="45" y="67"/>
                  <a:pt x="49" y="66"/>
                  <a:pt x="53" y="65"/>
                </a:cubicBezTo>
                <a:lnTo>
                  <a:pt x="48" y="125"/>
                </a:lnTo>
                <a:close/>
                <a:moveTo>
                  <a:pt x="40" y="63"/>
                </a:moveTo>
                <a:cubicBezTo>
                  <a:pt x="24" y="63"/>
                  <a:pt x="11" y="51"/>
                  <a:pt x="10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68" y="51"/>
                  <a:pt x="55" y="63"/>
                  <a:pt x="40" y="63"/>
                </a:cubicBezTo>
                <a:close/>
                <a:moveTo>
                  <a:pt x="40" y="82"/>
                </a:moveTo>
                <a:cubicBezTo>
                  <a:pt x="41" y="82"/>
                  <a:pt x="42" y="83"/>
                  <a:pt x="42" y="84"/>
                </a:cubicBezTo>
                <a:cubicBezTo>
                  <a:pt x="42" y="97"/>
                  <a:pt x="42" y="97"/>
                  <a:pt x="42" y="97"/>
                </a:cubicBezTo>
                <a:cubicBezTo>
                  <a:pt x="42" y="98"/>
                  <a:pt x="41" y="99"/>
                  <a:pt x="40" y="99"/>
                </a:cubicBezTo>
                <a:cubicBezTo>
                  <a:pt x="39" y="99"/>
                  <a:pt x="38" y="98"/>
                  <a:pt x="38" y="97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3"/>
                  <a:pt x="39" y="82"/>
                  <a:pt x="40" y="8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47">
            <a:extLst>
              <a:ext uri="{FF2B5EF4-FFF2-40B4-BE49-F238E27FC236}">
                <a16:creationId xmlns:a16="http://schemas.microsoft.com/office/drawing/2014/main" id="{658055CF-64AF-434F-B4BC-82AF00AAEED3}"/>
              </a:ext>
            </a:extLst>
          </p:cNvPr>
          <p:cNvSpPr>
            <a:spLocks noEditPoints="1"/>
          </p:cNvSpPr>
          <p:nvPr/>
        </p:nvSpPr>
        <p:spPr bwMode="auto">
          <a:xfrm>
            <a:off x="10845041" y="3867419"/>
            <a:ext cx="511175" cy="725488"/>
          </a:xfrm>
          <a:custGeom>
            <a:avLst/>
            <a:gdLst>
              <a:gd name="T0" fmla="*/ 103 w 105"/>
              <a:gd name="T1" fmla="*/ 19 h 149"/>
              <a:gd name="T2" fmla="*/ 98 w 105"/>
              <a:gd name="T3" fmla="*/ 19 h 149"/>
              <a:gd name="T4" fmla="*/ 92 w 105"/>
              <a:gd name="T5" fmla="*/ 1 h 149"/>
              <a:gd name="T6" fmla="*/ 90 w 105"/>
              <a:gd name="T7" fmla="*/ 0 h 149"/>
              <a:gd name="T8" fmla="*/ 14 w 105"/>
              <a:gd name="T9" fmla="*/ 0 h 149"/>
              <a:gd name="T10" fmla="*/ 12 w 105"/>
              <a:gd name="T11" fmla="*/ 1 h 149"/>
              <a:gd name="T12" fmla="*/ 7 w 105"/>
              <a:gd name="T13" fmla="*/ 19 h 149"/>
              <a:gd name="T14" fmla="*/ 2 w 105"/>
              <a:gd name="T15" fmla="*/ 19 h 149"/>
              <a:gd name="T16" fmla="*/ 0 w 105"/>
              <a:gd name="T17" fmla="*/ 21 h 149"/>
              <a:gd name="T18" fmla="*/ 0 w 105"/>
              <a:gd name="T19" fmla="*/ 46 h 149"/>
              <a:gd name="T20" fmla="*/ 2 w 105"/>
              <a:gd name="T21" fmla="*/ 48 h 149"/>
              <a:gd name="T22" fmla="*/ 6 w 105"/>
              <a:gd name="T23" fmla="*/ 48 h 149"/>
              <a:gd name="T24" fmla="*/ 12 w 105"/>
              <a:gd name="T25" fmla="*/ 148 h 149"/>
              <a:gd name="T26" fmla="*/ 14 w 105"/>
              <a:gd name="T27" fmla="*/ 149 h 149"/>
              <a:gd name="T28" fmla="*/ 90 w 105"/>
              <a:gd name="T29" fmla="*/ 149 h 149"/>
              <a:gd name="T30" fmla="*/ 92 w 105"/>
              <a:gd name="T31" fmla="*/ 148 h 149"/>
              <a:gd name="T32" fmla="*/ 99 w 105"/>
              <a:gd name="T33" fmla="*/ 48 h 149"/>
              <a:gd name="T34" fmla="*/ 103 w 105"/>
              <a:gd name="T35" fmla="*/ 48 h 149"/>
              <a:gd name="T36" fmla="*/ 105 w 105"/>
              <a:gd name="T37" fmla="*/ 46 h 149"/>
              <a:gd name="T38" fmla="*/ 105 w 105"/>
              <a:gd name="T39" fmla="*/ 21 h 149"/>
              <a:gd name="T40" fmla="*/ 103 w 105"/>
              <a:gd name="T41" fmla="*/ 19 h 149"/>
              <a:gd name="T42" fmla="*/ 16 w 105"/>
              <a:gd name="T43" fmla="*/ 4 h 149"/>
              <a:gd name="T44" fmla="*/ 89 w 105"/>
              <a:gd name="T45" fmla="*/ 4 h 149"/>
              <a:gd name="T46" fmla="*/ 94 w 105"/>
              <a:gd name="T47" fmla="*/ 19 h 149"/>
              <a:gd name="T48" fmla="*/ 11 w 105"/>
              <a:gd name="T49" fmla="*/ 19 h 149"/>
              <a:gd name="T50" fmla="*/ 16 w 105"/>
              <a:gd name="T51" fmla="*/ 4 h 149"/>
              <a:gd name="T52" fmla="*/ 88 w 105"/>
              <a:gd name="T53" fmla="*/ 145 h 149"/>
              <a:gd name="T54" fmla="*/ 16 w 105"/>
              <a:gd name="T55" fmla="*/ 145 h 149"/>
              <a:gd name="T56" fmla="*/ 14 w 105"/>
              <a:gd name="T57" fmla="*/ 111 h 149"/>
              <a:gd name="T58" fmla="*/ 91 w 105"/>
              <a:gd name="T59" fmla="*/ 111 h 149"/>
              <a:gd name="T60" fmla="*/ 88 w 105"/>
              <a:gd name="T61" fmla="*/ 145 h 149"/>
              <a:gd name="T62" fmla="*/ 91 w 105"/>
              <a:gd name="T63" fmla="*/ 107 h 149"/>
              <a:gd name="T64" fmla="*/ 14 w 105"/>
              <a:gd name="T65" fmla="*/ 107 h 149"/>
              <a:gd name="T66" fmla="*/ 12 w 105"/>
              <a:gd name="T67" fmla="*/ 73 h 149"/>
              <a:gd name="T68" fmla="*/ 93 w 105"/>
              <a:gd name="T69" fmla="*/ 73 h 149"/>
              <a:gd name="T70" fmla="*/ 91 w 105"/>
              <a:gd name="T71" fmla="*/ 107 h 149"/>
              <a:gd name="T72" fmla="*/ 93 w 105"/>
              <a:gd name="T73" fmla="*/ 69 h 149"/>
              <a:gd name="T74" fmla="*/ 11 w 105"/>
              <a:gd name="T75" fmla="*/ 69 h 149"/>
              <a:gd name="T76" fmla="*/ 10 w 105"/>
              <a:gd name="T77" fmla="*/ 48 h 149"/>
              <a:gd name="T78" fmla="*/ 95 w 105"/>
              <a:gd name="T79" fmla="*/ 48 h 149"/>
              <a:gd name="T80" fmla="*/ 93 w 105"/>
              <a:gd name="T81" fmla="*/ 69 h 149"/>
              <a:gd name="T82" fmla="*/ 101 w 105"/>
              <a:gd name="T83" fmla="*/ 44 h 149"/>
              <a:gd name="T84" fmla="*/ 97 w 105"/>
              <a:gd name="T85" fmla="*/ 44 h 149"/>
              <a:gd name="T86" fmla="*/ 8 w 105"/>
              <a:gd name="T87" fmla="*/ 44 h 149"/>
              <a:gd name="T88" fmla="*/ 4 w 105"/>
              <a:gd name="T89" fmla="*/ 44 h 149"/>
              <a:gd name="T90" fmla="*/ 4 w 105"/>
              <a:gd name="T91" fmla="*/ 23 h 149"/>
              <a:gd name="T92" fmla="*/ 8 w 105"/>
              <a:gd name="T93" fmla="*/ 23 h 149"/>
              <a:gd name="T94" fmla="*/ 97 w 105"/>
              <a:gd name="T95" fmla="*/ 23 h 149"/>
              <a:gd name="T96" fmla="*/ 101 w 105"/>
              <a:gd name="T97" fmla="*/ 23 h 149"/>
              <a:gd name="T98" fmla="*/ 101 w 105"/>
              <a:gd name="T99" fmla="*/ 44 h 149"/>
              <a:gd name="T100" fmla="*/ 34 w 105"/>
              <a:gd name="T101" fmla="*/ 90 h 149"/>
              <a:gd name="T102" fmla="*/ 36 w 105"/>
              <a:gd name="T103" fmla="*/ 88 h 149"/>
              <a:gd name="T104" fmla="*/ 68 w 105"/>
              <a:gd name="T105" fmla="*/ 88 h 149"/>
              <a:gd name="T106" fmla="*/ 70 w 105"/>
              <a:gd name="T107" fmla="*/ 90 h 149"/>
              <a:gd name="T108" fmla="*/ 68 w 105"/>
              <a:gd name="T109" fmla="*/ 92 h 149"/>
              <a:gd name="T110" fmla="*/ 36 w 105"/>
              <a:gd name="T111" fmla="*/ 92 h 149"/>
              <a:gd name="T112" fmla="*/ 34 w 105"/>
              <a:gd name="T113" fmla="*/ 9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5" h="149">
                <a:moveTo>
                  <a:pt x="103" y="19"/>
                </a:moveTo>
                <a:cubicBezTo>
                  <a:pt x="98" y="19"/>
                  <a:pt x="98" y="19"/>
                  <a:pt x="98" y="19"/>
                </a:cubicBezTo>
                <a:cubicBezTo>
                  <a:pt x="92" y="1"/>
                  <a:pt x="92" y="1"/>
                  <a:pt x="92" y="1"/>
                </a:cubicBezTo>
                <a:cubicBezTo>
                  <a:pt x="92" y="0"/>
                  <a:pt x="91" y="0"/>
                  <a:pt x="9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3" y="0"/>
                  <a:pt x="12" y="1"/>
                </a:cubicBezTo>
                <a:cubicBezTo>
                  <a:pt x="7" y="19"/>
                  <a:pt x="7" y="19"/>
                  <a:pt x="7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1" y="19"/>
                  <a:pt x="0" y="20"/>
                  <a:pt x="0" y="21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7"/>
                  <a:pt x="1" y="48"/>
                  <a:pt x="2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12" y="148"/>
                  <a:pt x="12" y="148"/>
                  <a:pt x="12" y="148"/>
                </a:cubicBezTo>
                <a:cubicBezTo>
                  <a:pt x="12" y="149"/>
                  <a:pt x="13" y="149"/>
                  <a:pt x="14" y="149"/>
                </a:cubicBezTo>
                <a:cubicBezTo>
                  <a:pt x="90" y="149"/>
                  <a:pt x="90" y="149"/>
                  <a:pt x="90" y="149"/>
                </a:cubicBezTo>
                <a:cubicBezTo>
                  <a:pt x="91" y="149"/>
                  <a:pt x="92" y="149"/>
                  <a:pt x="92" y="148"/>
                </a:cubicBezTo>
                <a:cubicBezTo>
                  <a:pt x="99" y="48"/>
                  <a:pt x="99" y="48"/>
                  <a:pt x="99" y="48"/>
                </a:cubicBezTo>
                <a:cubicBezTo>
                  <a:pt x="103" y="48"/>
                  <a:pt x="103" y="48"/>
                  <a:pt x="103" y="48"/>
                </a:cubicBezTo>
                <a:cubicBezTo>
                  <a:pt x="104" y="48"/>
                  <a:pt x="105" y="47"/>
                  <a:pt x="105" y="46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5" y="20"/>
                  <a:pt x="104" y="19"/>
                  <a:pt x="103" y="19"/>
                </a:cubicBezTo>
                <a:close/>
                <a:moveTo>
                  <a:pt x="16" y="4"/>
                </a:moveTo>
                <a:cubicBezTo>
                  <a:pt x="89" y="4"/>
                  <a:pt x="89" y="4"/>
                  <a:pt x="89" y="4"/>
                </a:cubicBezTo>
                <a:cubicBezTo>
                  <a:pt x="94" y="19"/>
                  <a:pt x="94" y="19"/>
                  <a:pt x="94" y="19"/>
                </a:cubicBezTo>
                <a:cubicBezTo>
                  <a:pt x="11" y="19"/>
                  <a:pt x="11" y="19"/>
                  <a:pt x="11" y="19"/>
                </a:cubicBezTo>
                <a:lnTo>
                  <a:pt x="16" y="4"/>
                </a:lnTo>
                <a:close/>
                <a:moveTo>
                  <a:pt x="88" y="145"/>
                </a:moveTo>
                <a:cubicBezTo>
                  <a:pt x="16" y="145"/>
                  <a:pt x="16" y="145"/>
                  <a:pt x="16" y="145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91" y="111"/>
                  <a:pt x="91" y="111"/>
                  <a:pt x="91" y="111"/>
                </a:cubicBezTo>
                <a:lnTo>
                  <a:pt x="88" y="145"/>
                </a:lnTo>
                <a:close/>
                <a:moveTo>
                  <a:pt x="91" y="107"/>
                </a:moveTo>
                <a:cubicBezTo>
                  <a:pt x="14" y="107"/>
                  <a:pt x="14" y="107"/>
                  <a:pt x="14" y="107"/>
                </a:cubicBezTo>
                <a:cubicBezTo>
                  <a:pt x="12" y="73"/>
                  <a:pt x="12" y="73"/>
                  <a:pt x="12" y="73"/>
                </a:cubicBezTo>
                <a:cubicBezTo>
                  <a:pt x="93" y="73"/>
                  <a:pt x="93" y="73"/>
                  <a:pt x="93" y="73"/>
                </a:cubicBezTo>
                <a:lnTo>
                  <a:pt x="91" y="107"/>
                </a:lnTo>
                <a:close/>
                <a:moveTo>
                  <a:pt x="93" y="69"/>
                </a:moveTo>
                <a:cubicBezTo>
                  <a:pt x="11" y="69"/>
                  <a:pt x="11" y="69"/>
                  <a:pt x="11" y="69"/>
                </a:cubicBezTo>
                <a:cubicBezTo>
                  <a:pt x="10" y="48"/>
                  <a:pt x="10" y="48"/>
                  <a:pt x="10" y="48"/>
                </a:cubicBezTo>
                <a:cubicBezTo>
                  <a:pt x="95" y="48"/>
                  <a:pt x="95" y="48"/>
                  <a:pt x="95" y="48"/>
                </a:cubicBezTo>
                <a:lnTo>
                  <a:pt x="93" y="69"/>
                </a:lnTo>
                <a:close/>
                <a:moveTo>
                  <a:pt x="101" y="44"/>
                </a:moveTo>
                <a:cubicBezTo>
                  <a:pt x="97" y="44"/>
                  <a:pt x="97" y="44"/>
                  <a:pt x="97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23"/>
                  <a:pt x="4" y="23"/>
                  <a:pt x="4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97" y="23"/>
                  <a:pt x="97" y="23"/>
                  <a:pt x="97" y="23"/>
                </a:cubicBezTo>
                <a:cubicBezTo>
                  <a:pt x="101" y="23"/>
                  <a:pt x="101" y="23"/>
                  <a:pt x="101" y="23"/>
                </a:cubicBezTo>
                <a:lnTo>
                  <a:pt x="101" y="44"/>
                </a:lnTo>
                <a:close/>
                <a:moveTo>
                  <a:pt x="34" y="90"/>
                </a:moveTo>
                <a:cubicBezTo>
                  <a:pt x="34" y="89"/>
                  <a:pt x="35" y="88"/>
                  <a:pt x="36" y="88"/>
                </a:cubicBezTo>
                <a:cubicBezTo>
                  <a:pt x="68" y="88"/>
                  <a:pt x="68" y="88"/>
                  <a:pt x="68" y="88"/>
                </a:cubicBezTo>
                <a:cubicBezTo>
                  <a:pt x="69" y="88"/>
                  <a:pt x="70" y="89"/>
                  <a:pt x="70" y="90"/>
                </a:cubicBezTo>
                <a:cubicBezTo>
                  <a:pt x="70" y="92"/>
                  <a:pt x="69" y="92"/>
                  <a:pt x="68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5" y="92"/>
                  <a:pt x="34" y="92"/>
                  <a:pt x="34" y="9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48">
            <a:extLst>
              <a:ext uri="{FF2B5EF4-FFF2-40B4-BE49-F238E27FC236}">
                <a16:creationId xmlns:a16="http://schemas.microsoft.com/office/drawing/2014/main" id="{54253088-26A7-E54D-B03C-5F8A0E7115E5}"/>
              </a:ext>
            </a:extLst>
          </p:cNvPr>
          <p:cNvSpPr>
            <a:spLocks noEditPoints="1"/>
          </p:cNvSpPr>
          <p:nvPr/>
        </p:nvSpPr>
        <p:spPr bwMode="auto">
          <a:xfrm>
            <a:off x="9497237" y="4022994"/>
            <a:ext cx="730250" cy="511175"/>
          </a:xfrm>
          <a:custGeom>
            <a:avLst/>
            <a:gdLst>
              <a:gd name="T0" fmla="*/ 148 w 150"/>
              <a:gd name="T1" fmla="*/ 101 h 105"/>
              <a:gd name="T2" fmla="*/ 82 w 150"/>
              <a:gd name="T3" fmla="*/ 101 h 105"/>
              <a:gd name="T4" fmla="*/ 112 w 150"/>
              <a:gd name="T5" fmla="*/ 56 h 105"/>
              <a:gd name="T6" fmla="*/ 112 w 150"/>
              <a:gd name="T7" fmla="*/ 55 h 105"/>
              <a:gd name="T8" fmla="*/ 125 w 150"/>
              <a:gd name="T9" fmla="*/ 55 h 105"/>
              <a:gd name="T10" fmla="*/ 146 w 150"/>
              <a:gd name="T11" fmla="*/ 30 h 105"/>
              <a:gd name="T12" fmla="*/ 125 w 150"/>
              <a:gd name="T13" fmla="*/ 6 h 105"/>
              <a:gd name="T14" fmla="*/ 112 w 150"/>
              <a:gd name="T15" fmla="*/ 6 h 105"/>
              <a:gd name="T16" fmla="*/ 112 w 150"/>
              <a:gd name="T17" fmla="*/ 2 h 105"/>
              <a:gd name="T18" fmla="*/ 110 w 150"/>
              <a:gd name="T19" fmla="*/ 0 h 105"/>
              <a:gd name="T20" fmla="*/ 15 w 150"/>
              <a:gd name="T21" fmla="*/ 0 h 105"/>
              <a:gd name="T22" fmla="*/ 13 w 150"/>
              <a:gd name="T23" fmla="*/ 2 h 105"/>
              <a:gd name="T24" fmla="*/ 13 w 150"/>
              <a:gd name="T25" fmla="*/ 56 h 105"/>
              <a:gd name="T26" fmla="*/ 43 w 150"/>
              <a:gd name="T27" fmla="*/ 101 h 105"/>
              <a:gd name="T28" fmla="*/ 2 w 150"/>
              <a:gd name="T29" fmla="*/ 101 h 105"/>
              <a:gd name="T30" fmla="*/ 0 w 150"/>
              <a:gd name="T31" fmla="*/ 103 h 105"/>
              <a:gd name="T32" fmla="*/ 2 w 150"/>
              <a:gd name="T33" fmla="*/ 105 h 105"/>
              <a:gd name="T34" fmla="*/ 148 w 150"/>
              <a:gd name="T35" fmla="*/ 105 h 105"/>
              <a:gd name="T36" fmla="*/ 150 w 150"/>
              <a:gd name="T37" fmla="*/ 103 h 105"/>
              <a:gd name="T38" fmla="*/ 148 w 150"/>
              <a:gd name="T39" fmla="*/ 101 h 105"/>
              <a:gd name="T40" fmla="*/ 125 w 150"/>
              <a:gd name="T41" fmla="*/ 10 h 105"/>
              <a:gd name="T42" fmla="*/ 142 w 150"/>
              <a:gd name="T43" fmla="*/ 30 h 105"/>
              <a:gd name="T44" fmla="*/ 125 w 150"/>
              <a:gd name="T45" fmla="*/ 51 h 105"/>
              <a:gd name="T46" fmla="*/ 112 w 150"/>
              <a:gd name="T47" fmla="*/ 51 h 105"/>
              <a:gd name="T48" fmla="*/ 112 w 150"/>
              <a:gd name="T49" fmla="*/ 10 h 105"/>
              <a:gd name="T50" fmla="*/ 125 w 150"/>
              <a:gd name="T51" fmla="*/ 10 h 105"/>
              <a:gd name="T52" fmla="*/ 17 w 150"/>
              <a:gd name="T53" fmla="*/ 56 h 105"/>
              <a:gd name="T54" fmla="*/ 17 w 150"/>
              <a:gd name="T55" fmla="*/ 4 h 105"/>
              <a:gd name="T56" fmla="*/ 108 w 150"/>
              <a:gd name="T57" fmla="*/ 4 h 105"/>
              <a:gd name="T58" fmla="*/ 108 w 150"/>
              <a:gd name="T59" fmla="*/ 56 h 105"/>
              <a:gd name="T60" fmla="*/ 62 w 150"/>
              <a:gd name="T61" fmla="*/ 101 h 105"/>
              <a:gd name="T62" fmla="*/ 17 w 150"/>
              <a:gd name="T63" fmla="*/ 5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0" h="105">
                <a:moveTo>
                  <a:pt x="148" y="101"/>
                </a:moveTo>
                <a:cubicBezTo>
                  <a:pt x="82" y="101"/>
                  <a:pt x="82" y="101"/>
                  <a:pt x="82" y="101"/>
                </a:cubicBezTo>
                <a:cubicBezTo>
                  <a:pt x="99" y="94"/>
                  <a:pt x="112" y="76"/>
                  <a:pt x="112" y="56"/>
                </a:cubicBezTo>
                <a:cubicBezTo>
                  <a:pt x="112" y="55"/>
                  <a:pt x="112" y="55"/>
                  <a:pt x="112" y="55"/>
                </a:cubicBezTo>
                <a:cubicBezTo>
                  <a:pt x="125" y="55"/>
                  <a:pt x="125" y="55"/>
                  <a:pt x="125" y="55"/>
                </a:cubicBezTo>
                <a:cubicBezTo>
                  <a:pt x="137" y="55"/>
                  <a:pt x="146" y="44"/>
                  <a:pt x="146" y="30"/>
                </a:cubicBezTo>
                <a:cubicBezTo>
                  <a:pt x="146" y="17"/>
                  <a:pt x="137" y="6"/>
                  <a:pt x="125" y="6"/>
                </a:cubicBezTo>
                <a:cubicBezTo>
                  <a:pt x="112" y="6"/>
                  <a:pt x="112" y="6"/>
                  <a:pt x="112" y="6"/>
                </a:cubicBezTo>
                <a:cubicBezTo>
                  <a:pt x="112" y="2"/>
                  <a:pt x="112" y="2"/>
                  <a:pt x="112" y="2"/>
                </a:cubicBezTo>
                <a:cubicBezTo>
                  <a:pt x="112" y="1"/>
                  <a:pt x="111" y="0"/>
                  <a:pt x="11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0"/>
                  <a:pt x="13" y="1"/>
                  <a:pt x="13" y="2"/>
                </a:cubicBezTo>
                <a:cubicBezTo>
                  <a:pt x="13" y="56"/>
                  <a:pt x="13" y="56"/>
                  <a:pt x="13" y="56"/>
                </a:cubicBezTo>
                <a:cubicBezTo>
                  <a:pt x="13" y="76"/>
                  <a:pt x="25" y="94"/>
                  <a:pt x="43" y="101"/>
                </a:cubicBezTo>
                <a:cubicBezTo>
                  <a:pt x="2" y="101"/>
                  <a:pt x="2" y="101"/>
                  <a:pt x="2" y="101"/>
                </a:cubicBezTo>
                <a:cubicBezTo>
                  <a:pt x="1" y="101"/>
                  <a:pt x="0" y="102"/>
                  <a:pt x="0" y="103"/>
                </a:cubicBezTo>
                <a:cubicBezTo>
                  <a:pt x="0" y="104"/>
                  <a:pt x="1" y="105"/>
                  <a:pt x="2" y="105"/>
                </a:cubicBezTo>
                <a:cubicBezTo>
                  <a:pt x="148" y="105"/>
                  <a:pt x="148" y="105"/>
                  <a:pt x="148" y="105"/>
                </a:cubicBezTo>
                <a:cubicBezTo>
                  <a:pt x="149" y="105"/>
                  <a:pt x="150" y="104"/>
                  <a:pt x="150" y="103"/>
                </a:cubicBezTo>
                <a:cubicBezTo>
                  <a:pt x="150" y="102"/>
                  <a:pt x="149" y="101"/>
                  <a:pt x="148" y="101"/>
                </a:cubicBezTo>
                <a:close/>
                <a:moveTo>
                  <a:pt x="125" y="10"/>
                </a:moveTo>
                <a:cubicBezTo>
                  <a:pt x="136" y="10"/>
                  <a:pt x="142" y="21"/>
                  <a:pt x="142" y="30"/>
                </a:cubicBezTo>
                <a:cubicBezTo>
                  <a:pt x="142" y="40"/>
                  <a:pt x="136" y="51"/>
                  <a:pt x="125" y="51"/>
                </a:cubicBezTo>
                <a:cubicBezTo>
                  <a:pt x="112" y="51"/>
                  <a:pt x="112" y="51"/>
                  <a:pt x="112" y="51"/>
                </a:cubicBezTo>
                <a:cubicBezTo>
                  <a:pt x="112" y="10"/>
                  <a:pt x="112" y="10"/>
                  <a:pt x="112" y="10"/>
                </a:cubicBezTo>
                <a:lnTo>
                  <a:pt x="125" y="10"/>
                </a:lnTo>
                <a:close/>
                <a:moveTo>
                  <a:pt x="17" y="56"/>
                </a:moveTo>
                <a:cubicBezTo>
                  <a:pt x="17" y="4"/>
                  <a:pt x="17" y="4"/>
                  <a:pt x="17" y="4"/>
                </a:cubicBezTo>
                <a:cubicBezTo>
                  <a:pt x="108" y="4"/>
                  <a:pt x="108" y="4"/>
                  <a:pt x="108" y="4"/>
                </a:cubicBezTo>
                <a:cubicBezTo>
                  <a:pt x="108" y="56"/>
                  <a:pt x="108" y="56"/>
                  <a:pt x="108" y="56"/>
                </a:cubicBezTo>
                <a:cubicBezTo>
                  <a:pt x="108" y="81"/>
                  <a:pt x="87" y="101"/>
                  <a:pt x="62" y="101"/>
                </a:cubicBezTo>
                <a:cubicBezTo>
                  <a:pt x="37" y="101"/>
                  <a:pt x="17" y="81"/>
                  <a:pt x="17" y="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9">
            <a:extLst>
              <a:ext uri="{FF2B5EF4-FFF2-40B4-BE49-F238E27FC236}">
                <a16:creationId xmlns:a16="http://schemas.microsoft.com/office/drawing/2014/main" id="{B22025EE-4B5F-5946-A502-939B6028F2E5}"/>
              </a:ext>
            </a:extLst>
          </p:cNvPr>
          <p:cNvSpPr>
            <a:spLocks noEditPoints="1"/>
          </p:cNvSpPr>
          <p:nvPr/>
        </p:nvSpPr>
        <p:spPr bwMode="auto">
          <a:xfrm>
            <a:off x="2102868" y="5047328"/>
            <a:ext cx="419100" cy="725488"/>
          </a:xfrm>
          <a:custGeom>
            <a:avLst/>
            <a:gdLst>
              <a:gd name="T0" fmla="*/ 86 w 86"/>
              <a:gd name="T1" fmla="*/ 49 h 149"/>
              <a:gd name="T2" fmla="*/ 86 w 86"/>
              <a:gd name="T3" fmla="*/ 49 h 149"/>
              <a:gd name="T4" fmla="*/ 80 w 86"/>
              <a:gd name="T5" fmla="*/ 1 h 149"/>
              <a:gd name="T6" fmla="*/ 78 w 86"/>
              <a:gd name="T7" fmla="*/ 0 h 149"/>
              <a:gd name="T8" fmla="*/ 8 w 86"/>
              <a:gd name="T9" fmla="*/ 0 h 149"/>
              <a:gd name="T10" fmla="*/ 6 w 86"/>
              <a:gd name="T11" fmla="*/ 1 h 149"/>
              <a:gd name="T12" fmla="*/ 0 w 86"/>
              <a:gd name="T13" fmla="*/ 49 h 149"/>
              <a:gd name="T14" fmla="*/ 0 w 86"/>
              <a:gd name="T15" fmla="*/ 49 h 149"/>
              <a:gd name="T16" fmla="*/ 41 w 86"/>
              <a:gd name="T17" fmla="*/ 92 h 149"/>
              <a:gd name="T18" fmla="*/ 41 w 86"/>
              <a:gd name="T19" fmla="*/ 145 h 149"/>
              <a:gd name="T20" fmla="*/ 24 w 86"/>
              <a:gd name="T21" fmla="*/ 145 h 149"/>
              <a:gd name="T22" fmla="*/ 22 w 86"/>
              <a:gd name="T23" fmla="*/ 147 h 149"/>
              <a:gd name="T24" fmla="*/ 24 w 86"/>
              <a:gd name="T25" fmla="*/ 149 h 149"/>
              <a:gd name="T26" fmla="*/ 62 w 86"/>
              <a:gd name="T27" fmla="*/ 149 h 149"/>
              <a:gd name="T28" fmla="*/ 64 w 86"/>
              <a:gd name="T29" fmla="*/ 147 h 149"/>
              <a:gd name="T30" fmla="*/ 62 w 86"/>
              <a:gd name="T31" fmla="*/ 145 h 149"/>
              <a:gd name="T32" fmla="*/ 45 w 86"/>
              <a:gd name="T33" fmla="*/ 145 h 149"/>
              <a:gd name="T34" fmla="*/ 45 w 86"/>
              <a:gd name="T35" fmla="*/ 92 h 149"/>
              <a:gd name="T36" fmla="*/ 86 w 86"/>
              <a:gd name="T37" fmla="*/ 49 h 149"/>
              <a:gd name="T38" fmla="*/ 10 w 86"/>
              <a:gd name="T39" fmla="*/ 4 h 149"/>
              <a:gd name="T40" fmla="*/ 76 w 86"/>
              <a:gd name="T41" fmla="*/ 4 h 149"/>
              <a:gd name="T42" fmla="*/ 81 w 86"/>
              <a:gd name="T43" fmla="*/ 38 h 149"/>
              <a:gd name="T44" fmla="*/ 6 w 86"/>
              <a:gd name="T45" fmla="*/ 38 h 149"/>
              <a:gd name="T46" fmla="*/ 10 w 86"/>
              <a:gd name="T47" fmla="*/ 4 h 149"/>
              <a:gd name="T48" fmla="*/ 4 w 86"/>
              <a:gd name="T49" fmla="*/ 49 h 149"/>
              <a:gd name="T50" fmla="*/ 5 w 86"/>
              <a:gd name="T51" fmla="*/ 42 h 149"/>
              <a:gd name="T52" fmla="*/ 81 w 86"/>
              <a:gd name="T53" fmla="*/ 42 h 149"/>
              <a:gd name="T54" fmla="*/ 82 w 86"/>
              <a:gd name="T55" fmla="*/ 49 h 149"/>
              <a:gd name="T56" fmla="*/ 43 w 86"/>
              <a:gd name="T57" fmla="*/ 88 h 149"/>
              <a:gd name="T58" fmla="*/ 4 w 86"/>
              <a:gd name="T59" fmla="*/ 4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" h="149">
                <a:moveTo>
                  <a:pt x="86" y="49"/>
                </a:moveTo>
                <a:cubicBezTo>
                  <a:pt x="86" y="49"/>
                  <a:pt x="86" y="49"/>
                  <a:pt x="86" y="49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0"/>
                  <a:pt x="79" y="0"/>
                  <a:pt x="78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0"/>
                  <a:pt x="7" y="0"/>
                  <a:pt x="6" y="1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72"/>
                  <a:pt x="18" y="91"/>
                  <a:pt x="41" y="92"/>
                </a:cubicBezTo>
                <a:cubicBezTo>
                  <a:pt x="41" y="145"/>
                  <a:pt x="41" y="145"/>
                  <a:pt x="41" y="145"/>
                </a:cubicBezTo>
                <a:cubicBezTo>
                  <a:pt x="24" y="145"/>
                  <a:pt x="24" y="145"/>
                  <a:pt x="24" y="145"/>
                </a:cubicBezTo>
                <a:cubicBezTo>
                  <a:pt x="23" y="145"/>
                  <a:pt x="22" y="146"/>
                  <a:pt x="22" y="147"/>
                </a:cubicBezTo>
                <a:cubicBezTo>
                  <a:pt x="22" y="149"/>
                  <a:pt x="23" y="149"/>
                  <a:pt x="24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3" y="149"/>
                  <a:pt x="64" y="149"/>
                  <a:pt x="64" y="147"/>
                </a:cubicBezTo>
                <a:cubicBezTo>
                  <a:pt x="64" y="146"/>
                  <a:pt x="63" y="145"/>
                  <a:pt x="62" y="145"/>
                </a:cubicBezTo>
                <a:cubicBezTo>
                  <a:pt x="45" y="145"/>
                  <a:pt x="45" y="145"/>
                  <a:pt x="45" y="145"/>
                </a:cubicBezTo>
                <a:cubicBezTo>
                  <a:pt x="45" y="92"/>
                  <a:pt x="45" y="92"/>
                  <a:pt x="45" y="92"/>
                </a:cubicBezTo>
                <a:cubicBezTo>
                  <a:pt x="68" y="91"/>
                  <a:pt x="86" y="72"/>
                  <a:pt x="86" y="49"/>
                </a:cubicBezTo>
                <a:close/>
                <a:moveTo>
                  <a:pt x="10" y="4"/>
                </a:moveTo>
                <a:cubicBezTo>
                  <a:pt x="76" y="4"/>
                  <a:pt x="76" y="4"/>
                  <a:pt x="76" y="4"/>
                </a:cubicBezTo>
                <a:cubicBezTo>
                  <a:pt x="81" y="38"/>
                  <a:pt x="81" y="38"/>
                  <a:pt x="81" y="38"/>
                </a:cubicBezTo>
                <a:cubicBezTo>
                  <a:pt x="6" y="38"/>
                  <a:pt x="6" y="38"/>
                  <a:pt x="6" y="38"/>
                </a:cubicBezTo>
                <a:lnTo>
                  <a:pt x="10" y="4"/>
                </a:lnTo>
                <a:close/>
                <a:moveTo>
                  <a:pt x="4" y="49"/>
                </a:moveTo>
                <a:cubicBezTo>
                  <a:pt x="5" y="42"/>
                  <a:pt x="5" y="42"/>
                  <a:pt x="5" y="42"/>
                </a:cubicBezTo>
                <a:cubicBezTo>
                  <a:pt x="81" y="42"/>
                  <a:pt x="81" y="42"/>
                  <a:pt x="81" y="42"/>
                </a:cubicBezTo>
                <a:cubicBezTo>
                  <a:pt x="82" y="49"/>
                  <a:pt x="82" y="49"/>
                  <a:pt x="82" y="49"/>
                </a:cubicBezTo>
                <a:cubicBezTo>
                  <a:pt x="82" y="71"/>
                  <a:pt x="65" y="88"/>
                  <a:pt x="43" y="88"/>
                </a:cubicBezTo>
                <a:cubicBezTo>
                  <a:pt x="22" y="88"/>
                  <a:pt x="4" y="71"/>
                  <a:pt x="4" y="4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50">
            <a:extLst>
              <a:ext uri="{FF2B5EF4-FFF2-40B4-BE49-F238E27FC236}">
                <a16:creationId xmlns:a16="http://schemas.microsoft.com/office/drawing/2014/main" id="{949161E5-75BD-9543-B429-2D79D97EA1D5}"/>
              </a:ext>
            </a:extLst>
          </p:cNvPr>
          <p:cNvSpPr>
            <a:spLocks noEditPoints="1"/>
          </p:cNvSpPr>
          <p:nvPr/>
        </p:nvSpPr>
        <p:spPr bwMode="auto">
          <a:xfrm>
            <a:off x="8159923" y="3934146"/>
            <a:ext cx="715963" cy="573088"/>
          </a:xfrm>
          <a:custGeom>
            <a:avLst/>
            <a:gdLst>
              <a:gd name="T0" fmla="*/ 144 w 147"/>
              <a:gd name="T1" fmla="*/ 15 h 118"/>
              <a:gd name="T2" fmla="*/ 140 w 147"/>
              <a:gd name="T3" fmla="*/ 6 h 118"/>
              <a:gd name="T4" fmla="*/ 140 w 147"/>
              <a:gd name="T5" fmla="*/ 2 h 118"/>
              <a:gd name="T6" fmla="*/ 121 w 147"/>
              <a:gd name="T7" fmla="*/ 9 h 118"/>
              <a:gd name="T8" fmla="*/ 69 w 147"/>
              <a:gd name="T9" fmla="*/ 31 h 118"/>
              <a:gd name="T10" fmla="*/ 14 w 147"/>
              <a:gd name="T11" fmla="*/ 6 h 118"/>
              <a:gd name="T12" fmla="*/ 10 w 147"/>
              <a:gd name="T13" fmla="*/ 6 h 118"/>
              <a:gd name="T14" fmla="*/ 14 w 147"/>
              <a:gd name="T15" fmla="*/ 43 h 118"/>
              <a:gd name="T16" fmla="*/ 7 w 147"/>
              <a:gd name="T17" fmla="*/ 40 h 118"/>
              <a:gd name="T18" fmla="*/ 6 w 147"/>
              <a:gd name="T19" fmla="*/ 42 h 118"/>
              <a:gd name="T20" fmla="*/ 18 w 147"/>
              <a:gd name="T21" fmla="*/ 69 h 118"/>
              <a:gd name="T22" fmla="*/ 16 w 147"/>
              <a:gd name="T23" fmla="*/ 72 h 118"/>
              <a:gd name="T24" fmla="*/ 2 w 147"/>
              <a:gd name="T25" fmla="*/ 101 h 118"/>
              <a:gd name="T26" fmla="*/ 1 w 147"/>
              <a:gd name="T27" fmla="*/ 105 h 118"/>
              <a:gd name="T28" fmla="*/ 109 w 147"/>
              <a:gd name="T29" fmla="*/ 91 h 118"/>
              <a:gd name="T30" fmla="*/ 130 w 147"/>
              <a:gd name="T31" fmla="*/ 31 h 118"/>
              <a:gd name="T32" fmla="*/ 146 w 147"/>
              <a:gd name="T33" fmla="*/ 18 h 118"/>
              <a:gd name="T34" fmla="*/ 131 w 147"/>
              <a:gd name="T35" fmla="*/ 26 h 118"/>
              <a:gd name="T36" fmla="*/ 126 w 147"/>
              <a:gd name="T37" fmla="*/ 30 h 118"/>
              <a:gd name="T38" fmla="*/ 46 w 147"/>
              <a:gd name="T39" fmla="*/ 114 h 118"/>
              <a:gd name="T40" fmla="*/ 46 w 147"/>
              <a:gd name="T41" fmla="*/ 93 h 118"/>
              <a:gd name="T42" fmla="*/ 45 w 147"/>
              <a:gd name="T43" fmla="*/ 89 h 118"/>
              <a:gd name="T44" fmla="*/ 31 w 147"/>
              <a:gd name="T45" fmla="*/ 73 h 118"/>
              <a:gd name="T46" fmla="*/ 31 w 147"/>
              <a:gd name="T47" fmla="*/ 69 h 118"/>
              <a:gd name="T48" fmla="*/ 21 w 147"/>
              <a:gd name="T49" fmla="*/ 48 h 118"/>
              <a:gd name="T50" fmla="*/ 22 w 147"/>
              <a:gd name="T51" fmla="*/ 44 h 118"/>
              <a:gd name="T52" fmla="*/ 12 w 147"/>
              <a:gd name="T53" fmla="*/ 11 h 118"/>
              <a:gd name="T54" fmla="*/ 73 w 147"/>
              <a:gd name="T55" fmla="*/ 39 h 118"/>
              <a:gd name="T56" fmla="*/ 73 w 147"/>
              <a:gd name="T57" fmla="*/ 31 h 118"/>
              <a:gd name="T58" fmla="*/ 119 w 147"/>
              <a:gd name="T59" fmla="*/ 12 h 118"/>
              <a:gd name="T60" fmla="*/ 135 w 147"/>
              <a:gd name="T61" fmla="*/ 8 h 118"/>
              <a:gd name="T62" fmla="*/ 128 w 147"/>
              <a:gd name="T63" fmla="*/ 17 h 118"/>
              <a:gd name="T64" fmla="*/ 138 w 147"/>
              <a:gd name="T65" fmla="*/ 2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7" h="118">
                <a:moveTo>
                  <a:pt x="146" y="15"/>
                </a:moveTo>
                <a:cubicBezTo>
                  <a:pt x="145" y="15"/>
                  <a:pt x="144" y="15"/>
                  <a:pt x="144" y="15"/>
                </a:cubicBezTo>
                <a:cubicBezTo>
                  <a:pt x="140" y="16"/>
                  <a:pt x="137" y="17"/>
                  <a:pt x="135" y="16"/>
                </a:cubicBezTo>
                <a:cubicBezTo>
                  <a:pt x="138" y="13"/>
                  <a:pt x="139" y="11"/>
                  <a:pt x="140" y="6"/>
                </a:cubicBezTo>
                <a:cubicBezTo>
                  <a:pt x="140" y="6"/>
                  <a:pt x="140" y="5"/>
                  <a:pt x="141" y="5"/>
                </a:cubicBezTo>
                <a:cubicBezTo>
                  <a:pt x="141" y="4"/>
                  <a:pt x="141" y="3"/>
                  <a:pt x="140" y="2"/>
                </a:cubicBezTo>
                <a:cubicBezTo>
                  <a:pt x="139" y="2"/>
                  <a:pt x="138" y="2"/>
                  <a:pt x="138" y="2"/>
                </a:cubicBezTo>
                <a:cubicBezTo>
                  <a:pt x="132" y="5"/>
                  <a:pt x="127" y="8"/>
                  <a:pt x="121" y="9"/>
                </a:cubicBezTo>
                <a:cubicBezTo>
                  <a:pt x="115" y="3"/>
                  <a:pt x="107" y="0"/>
                  <a:pt x="99" y="0"/>
                </a:cubicBezTo>
                <a:cubicBezTo>
                  <a:pt x="82" y="0"/>
                  <a:pt x="69" y="14"/>
                  <a:pt x="69" y="31"/>
                </a:cubicBezTo>
                <a:cubicBezTo>
                  <a:pt x="69" y="32"/>
                  <a:pt x="69" y="34"/>
                  <a:pt x="69" y="35"/>
                </a:cubicBezTo>
                <a:cubicBezTo>
                  <a:pt x="47" y="33"/>
                  <a:pt x="27" y="23"/>
                  <a:pt x="14" y="6"/>
                </a:cubicBezTo>
                <a:cubicBezTo>
                  <a:pt x="13" y="5"/>
                  <a:pt x="12" y="5"/>
                  <a:pt x="12" y="5"/>
                </a:cubicBezTo>
                <a:cubicBezTo>
                  <a:pt x="11" y="5"/>
                  <a:pt x="11" y="6"/>
                  <a:pt x="10" y="6"/>
                </a:cubicBezTo>
                <a:cubicBezTo>
                  <a:pt x="8" y="11"/>
                  <a:pt x="6" y="16"/>
                  <a:pt x="6" y="22"/>
                </a:cubicBezTo>
                <a:cubicBezTo>
                  <a:pt x="6" y="30"/>
                  <a:pt x="9" y="37"/>
                  <a:pt x="14" y="43"/>
                </a:cubicBezTo>
                <a:cubicBezTo>
                  <a:pt x="12" y="42"/>
                  <a:pt x="11" y="41"/>
                  <a:pt x="9" y="40"/>
                </a:cubicBezTo>
                <a:cubicBezTo>
                  <a:pt x="8" y="40"/>
                  <a:pt x="7" y="40"/>
                  <a:pt x="7" y="40"/>
                </a:cubicBezTo>
                <a:cubicBezTo>
                  <a:pt x="6" y="41"/>
                  <a:pt x="6" y="41"/>
                  <a:pt x="6" y="42"/>
                </a:cubicBezTo>
                <a:cubicBezTo>
                  <a:pt x="6" y="42"/>
                  <a:pt x="6" y="42"/>
                  <a:pt x="6" y="42"/>
                </a:cubicBezTo>
                <a:cubicBezTo>
                  <a:pt x="6" y="54"/>
                  <a:pt x="12" y="64"/>
                  <a:pt x="22" y="70"/>
                </a:cubicBezTo>
                <a:cubicBezTo>
                  <a:pt x="21" y="70"/>
                  <a:pt x="20" y="69"/>
                  <a:pt x="18" y="69"/>
                </a:cubicBezTo>
                <a:cubicBezTo>
                  <a:pt x="18" y="69"/>
                  <a:pt x="17" y="69"/>
                  <a:pt x="16" y="70"/>
                </a:cubicBezTo>
                <a:cubicBezTo>
                  <a:pt x="16" y="70"/>
                  <a:pt x="16" y="71"/>
                  <a:pt x="16" y="72"/>
                </a:cubicBezTo>
                <a:cubicBezTo>
                  <a:pt x="19" y="83"/>
                  <a:pt x="29" y="90"/>
                  <a:pt x="39" y="93"/>
                </a:cubicBezTo>
                <a:cubicBezTo>
                  <a:pt x="28" y="100"/>
                  <a:pt x="16" y="103"/>
                  <a:pt x="2" y="101"/>
                </a:cubicBezTo>
                <a:cubicBezTo>
                  <a:pt x="2" y="101"/>
                  <a:pt x="1" y="101"/>
                  <a:pt x="0" y="102"/>
                </a:cubicBezTo>
                <a:cubicBezTo>
                  <a:pt x="0" y="103"/>
                  <a:pt x="0" y="104"/>
                  <a:pt x="1" y="105"/>
                </a:cubicBezTo>
                <a:cubicBezTo>
                  <a:pt x="15" y="113"/>
                  <a:pt x="30" y="118"/>
                  <a:pt x="46" y="118"/>
                </a:cubicBezTo>
                <a:cubicBezTo>
                  <a:pt x="78" y="118"/>
                  <a:pt x="98" y="103"/>
                  <a:pt x="109" y="91"/>
                </a:cubicBezTo>
                <a:cubicBezTo>
                  <a:pt x="122" y="75"/>
                  <a:pt x="130" y="54"/>
                  <a:pt x="130" y="34"/>
                </a:cubicBezTo>
                <a:cubicBezTo>
                  <a:pt x="130" y="33"/>
                  <a:pt x="130" y="32"/>
                  <a:pt x="130" y="31"/>
                </a:cubicBezTo>
                <a:cubicBezTo>
                  <a:pt x="131" y="31"/>
                  <a:pt x="132" y="30"/>
                  <a:pt x="133" y="29"/>
                </a:cubicBezTo>
                <a:cubicBezTo>
                  <a:pt x="138" y="26"/>
                  <a:pt x="143" y="23"/>
                  <a:pt x="146" y="18"/>
                </a:cubicBezTo>
                <a:cubicBezTo>
                  <a:pt x="147" y="17"/>
                  <a:pt x="146" y="16"/>
                  <a:pt x="146" y="15"/>
                </a:cubicBezTo>
                <a:close/>
                <a:moveTo>
                  <a:pt x="131" y="26"/>
                </a:moveTo>
                <a:cubicBezTo>
                  <a:pt x="129" y="27"/>
                  <a:pt x="128" y="28"/>
                  <a:pt x="127" y="29"/>
                </a:cubicBezTo>
                <a:cubicBezTo>
                  <a:pt x="126" y="29"/>
                  <a:pt x="126" y="30"/>
                  <a:pt x="126" y="30"/>
                </a:cubicBezTo>
                <a:cubicBezTo>
                  <a:pt x="126" y="32"/>
                  <a:pt x="126" y="33"/>
                  <a:pt x="126" y="34"/>
                </a:cubicBezTo>
                <a:cubicBezTo>
                  <a:pt x="126" y="84"/>
                  <a:pt x="86" y="114"/>
                  <a:pt x="46" y="114"/>
                </a:cubicBezTo>
                <a:cubicBezTo>
                  <a:pt x="34" y="114"/>
                  <a:pt x="22" y="111"/>
                  <a:pt x="10" y="105"/>
                </a:cubicBezTo>
                <a:cubicBezTo>
                  <a:pt x="23" y="105"/>
                  <a:pt x="36" y="101"/>
                  <a:pt x="46" y="93"/>
                </a:cubicBezTo>
                <a:cubicBezTo>
                  <a:pt x="47" y="92"/>
                  <a:pt x="47" y="91"/>
                  <a:pt x="47" y="90"/>
                </a:cubicBezTo>
                <a:cubicBezTo>
                  <a:pt x="46" y="90"/>
                  <a:pt x="46" y="89"/>
                  <a:pt x="45" y="89"/>
                </a:cubicBezTo>
                <a:cubicBezTo>
                  <a:pt x="34" y="89"/>
                  <a:pt x="25" y="83"/>
                  <a:pt x="21" y="74"/>
                </a:cubicBezTo>
                <a:cubicBezTo>
                  <a:pt x="25" y="74"/>
                  <a:pt x="28" y="73"/>
                  <a:pt x="31" y="73"/>
                </a:cubicBezTo>
                <a:cubicBezTo>
                  <a:pt x="32" y="72"/>
                  <a:pt x="33" y="71"/>
                  <a:pt x="33" y="71"/>
                </a:cubicBezTo>
                <a:cubicBezTo>
                  <a:pt x="33" y="70"/>
                  <a:pt x="32" y="69"/>
                  <a:pt x="31" y="69"/>
                </a:cubicBezTo>
                <a:cubicBezTo>
                  <a:pt x="20" y="66"/>
                  <a:pt x="11" y="57"/>
                  <a:pt x="10" y="45"/>
                </a:cubicBezTo>
                <a:cubicBezTo>
                  <a:pt x="13" y="47"/>
                  <a:pt x="17" y="48"/>
                  <a:pt x="21" y="48"/>
                </a:cubicBezTo>
                <a:cubicBezTo>
                  <a:pt x="22" y="48"/>
                  <a:pt x="23" y="47"/>
                  <a:pt x="23" y="46"/>
                </a:cubicBezTo>
                <a:cubicBezTo>
                  <a:pt x="23" y="45"/>
                  <a:pt x="23" y="44"/>
                  <a:pt x="22" y="44"/>
                </a:cubicBezTo>
                <a:cubicBezTo>
                  <a:pt x="15" y="39"/>
                  <a:pt x="10" y="31"/>
                  <a:pt x="10" y="22"/>
                </a:cubicBezTo>
                <a:cubicBezTo>
                  <a:pt x="10" y="18"/>
                  <a:pt x="11" y="14"/>
                  <a:pt x="12" y="11"/>
                </a:cubicBezTo>
                <a:cubicBezTo>
                  <a:pt x="27" y="28"/>
                  <a:pt x="49" y="38"/>
                  <a:pt x="71" y="39"/>
                </a:cubicBezTo>
                <a:cubicBezTo>
                  <a:pt x="72" y="39"/>
                  <a:pt x="72" y="39"/>
                  <a:pt x="73" y="39"/>
                </a:cubicBezTo>
                <a:cubicBezTo>
                  <a:pt x="73" y="38"/>
                  <a:pt x="73" y="37"/>
                  <a:pt x="73" y="37"/>
                </a:cubicBezTo>
                <a:cubicBezTo>
                  <a:pt x="73" y="35"/>
                  <a:pt x="73" y="33"/>
                  <a:pt x="73" y="31"/>
                </a:cubicBezTo>
                <a:cubicBezTo>
                  <a:pt x="73" y="16"/>
                  <a:pt x="85" y="4"/>
                  <a:pt x="99" y="4"/>
                </a:cubicBezTo>
                <a:cubicBezTo>
                  <a:pt x="107" y="4"/>
                  <a:pt x="114" y="7"/>
                  <a:pt x="119" y="12"/>
                </a:cubicBezTo>
                <a:cubicBezTo>
                  <a:pt x="119" y="13"/>
                  <a:pt x="120" y="13"/>
                  <a:pt x="121" y="13"/>
                </a:cubicBezTo>
                <a:cubicBezTo>
                  <a:pt x="126" y="12"/>
                  <a:pt x="131" y="10"/>
                  <a:pt x="135" y="8"/>
                </a:cubicBezTo>
                <a:cubicBezTo>
                  <a:pt x="134" y="11"/>
                  <a:pt x="133" y="13"/>
                  <a:pt x="129" y="15"/>
                </a:cubicBezTo>
                <a:cubicBezTo>
                  <a:pt x="129" y="15"/>
                  <a:pt x="128" y="16"/>
                  <a:pt x="128" y="17"/>
                </a:cubicBezTo>
                <a:cubicBezTo>
                  <a:pt x="128" y="18"/>
                  <a:pt x="129" y="18"/>
                  <a:pt x="129" y="19"/>
                </a:cubicBezTo>
                <a:cubicBezTo>
                  <a:pt x="132" y="20"/>
                  <a:pt x="135" y="21"/>
                  <a:pt x="138" y="20"/>
                </a:cubicBezTo>
                <a:cubicBezTo>
                  <a:pt x="136" y="22"/>
                  <a:pt x="133" y="24"/>
                  <a:pt x="131" y="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51">
            <a:extLst>
              <a:ext uri="{FF2B5EF4-FFF2-40B4-BE49-F238E27FC236}">
                <a16:creationId xmlns:a16="http://schemas.microsoft.com/office/drawing/2014/main" id="{9966AC22-A562-4D4C-9B25-786C3972C8F2}"/>
              </a:ext>
            </a:extLst>
          </p:cNvPr>
          <p:cNvSpPr>
            <a:spLocks noEditPoints="1"/>
          </p:cNvSpPr>
          <p:nvPr/>
        </p:nvSpPr>
        <p:spPr bwMode="auto">
          <a:xfrm>
            <a:off x="10845041" y="1380612"/>
            <a:ext cx="400050" cy="723900"/>
          </a:xfrm>
          <a:custGeom>
            <a:avLst/>
            <a:gdLst>
              <a:gd name="T0" fmla="*/ 82 w 82"/>
              <a:gd name="T1" fmla="*/ 44 h 149"/>
              <a:gd name="T2" fmla="*/ 80 w 82"/>
              <a:gd name="T3" fmla="*/ 44 h 149"/>
              <a:gd name="T4" fmla="*/ 55 w 82"/>
              <a:gd name="T5" fmla="*/ 44 h 149"/>
              <a:gd name="T6" fmla="*/ 55 w 82"/>
              <a:gd name="T7" fmla="*/ 34 h 149"/>
              <a:gd name="T8" fmla="*/ 60 w 82"/>
              <a:gd name="T9" fmla="*/ 29 h 149"/>
              <a:gd name="T10" fmla="*/ 78 w 82"/>
              <a:gd name="T11" fmla="*/ 29 h 149"/>
              <a:gd name="T12" fmla="*/ 80 w 82"/>
              <a:gd name="T13" fmla="*/ 27 h 149"/>
              <a:gd name="T14" fmla="*/ 80 w 82"/>
              <a:gd name="T15" fmla="*/ 2 h 149"/>
              <a:gd name="T16" fmla="*/ 78 w 82"/>
              <a:gd name="T17" fmla="*/ 0 h 149"/>
              <a:gd name="T18" fmla="*/ 51 w 82"/>
              <a:gd name="T19" fmla="*/ 0 h 149"/>
              <a:gd name="T20" fmla="*/ 19 w 82"/>
              <a:gd name="T21" fmla="*/ 32 h 149"/>
              <a:gd name="T22" fmla="*/ 19 w 82"/>
              <a:gd name="T23" fmla="*/ 44 h 149"/>
              <a:gd name="T24" fmla="*/ 2 w 82"/>
              <a:gd name="T25" fmla="*/ 44 h 149"/>
              <a:gd name="T26" fmla="*/ 0 w 82"/>
              <a:gd name="T27" fmla="*/ 46 h 149"/>
              <a:gd name="T28" fmla="*/ 0 w 82"/>
              <a:gd name="T29" fmla="*/ 71 h 149"/>
              <a:gd name="T30" fmla="*/ 2 w 82"/>
              <a:gd name="T31" fmla="*/ 73 h 149"/>
              <a:gd name="T32" fmla="*/ 19 w 82"/>
              <a:gd name="T33" fmla="*/ 73 h 149"/>
              <a:gd name="T34" fmla="*/ 19 w 82"/>
              <a:gd name="T35" fmla="*/ 147 h 149"/>
              <a:gd name="T36" fmla="*/ 21 w 82"/>
              <a:gd name="T37" fmla="*/ 149 h 149"/>
              <a:gd name="T38" fmla="*/ 53 w 82"/>
              <a:gd name="T39" fmla="*/ 149 h 149"/>
              <a:gd name="T40" fmla="*/ 55 w 82"/>
              <a:gd name="T41" fmla="*/ 147 h 149"/>
              <a:gd name="T42" fmla="*/ 55 w 82"/>
              <a:gd name="T43" fmla="*/ 73 h 149"/>
              <a:gd name="T44" fmla="*/ 78 w 82"/>
              <a:gd name="T45" fmla="*/ 73 h 149"/>
              <a:gd name="T46" fmla="*/ 79 w 82"/>
              <a:gd name="T47" fmla="*/ 71 h 149"/>
              <a:gd name="T48" fmla="*/ 82 w 82"/>
              <a:gd name="T49" fmla="*/ 46 h 149"/>
              <a:gd name="T50" fmla="*/ 82 w 82"/>
              <a:gd name="T51" fmla="*/ 44 h 149"/>
              <a:gd name="T52" fmla="*/ 76 w 82"/>
              <a:gd name="T53" fmla="*/ 69 h 149"/>
              <a:gd name="T54" fmla="*/ 53 w 82"/>
              <a:gd name="T55" fmla="*/ 69 h 149"/>
              <a:gd name="T56" fmla="*/ 51 w 82"/>
              <a:gd name="T57" fmla="*/ 71 h 149"/>
              <a:gd name="T58" fmla="*/ 51 w 82"/>
              <a:gd name="T59" fmla="*/ 145 h 149"/>
              <a:gd name="T60" fmla="*/ 23 w 82"/>
              <a:gd name="T61" fmla="*/ 145 h 149"/>
              <a:gd name="T62" fmla="*/ 23 w 82"/>
              <a:gd name="T63" fmla="*/ 71 h 149"/>
              <a:gd name="T64" fmla="*/ 21 w 82"/>
              <a:gd name="T65" fmla="*/ 69 h 149"/>
              <a:gd name="T66" fmla="*/ 4 w 82"/>
              <a:gd name="T67" fmla="*/ 69 h 149"/>
              <a:gd name="T68" fmla="*/ 4 w 82"/>
              <a:gd name="T69" fmla="*/ 48 h 149"/>
              <a:gd name="T70" fmla="*/ 21 w 82"/>
              <a:gd name="T71" fmla="*/ 48 h 149"/>
              <a:gd name="T72" fmla="*/ 23 w 82"/>
              <a:gd name="T73" fmla="*/ 46 h 149"/>
              <a:gd name="T74" fmla="*/ 23 w 82"/>
              <a:gd name="T75" fmla="*/ 32 h 149"/>
              <a:gd name="T76" fmla="*/ 51 w 82"/>
              <a:gd name="T77" fmla="*/ 4 h 149"/>
              <a:gd name="T78" fmla="*/ 76 w 82"/>
              <a:gd name="T79" fmla="*/ 4 h 149"/>
              <a:gd name="T80" fmla="*/ 76 w 82"/>
              <a:gd name="T81" fmla="*/ 25 h 149"/>
              <a:gd name="T82" fmla="*/ 60 w 82"/>
              <a:gd name="T83" fmla="*/ 25 h 149"/>
              <a:gd name="T84" fmla="*/ 51 w 82"/>
              <a:gd name="T85" fmla="*/ 34 h 149"/>
              <a:gd name="T86" fmla="*/ 51 w 82"/>
              <a:gd name="T87" fmla="*/ 46 h 149"/>
              <a:gd name="T88" fmla="*/ 53 w 82"/>
              <a:gd name="T89" fmla="*/ 48 h 149"/>
              <a:gd name="T90" fmla="*/ 78 w 82"/>
              <a:gd name="T91" fmla="*/ 48 h 149"/>
              <a:gd name="T92" fmla="*/ 76 w 82"/>
              <a:gd name="T93" fmla="*/ 6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2" h="149">
                <a:moveTo>
                  <a:pt x="82" y="44"/>
                </a:moveTo>
                <a:cubicBezTo>
                  <a:pt x="81" y="44"/>
                  <a:pt x="81" y="44"/>
                  <a:pt x="80" y="44"/>
                </a:cubicBezTo>
                <a:cubicBezTo>
                  <a:pt x="55" y="44"/>
                  <a:pt x="55" y="44"/>
                  <a:pt x="55" y="4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0"/>
                  <a:pt x="58" y="29"/>
                  <a:pt x="60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80" y="29"/>
                  <a:pt x="80" y="28"/>
                  <a:pt x="80" y="27"/>
                </a:cubicBezTo>
                <a:cubicBezTo>
                  <a:pt x="80" y="2"/>
                  <a:pt x="80" y="2"/>
                  <a:pt x="80" y="2"/>
                </a:cubicBezTo>
                <a:cubicBezTo>
                  <a:pt x="80" y="1"/>
                  <a:pt x="80" y="0"/>
                  <a:pt x="78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22" y="0"/>
                  <a:pt x="19" y="25"/>
                  <a:pt x="19" y="32"/>
                </a:cubicBezTo>
                <a:cubicBezTo>
                  <a:pt x="19" y="44"/>
                  <a:pt x="19" y="44"/>
                  <a:pt x="19" y="44"/>
                </a:cubicBezTo>
                <a:cubicBezTo>
                  <a:pt x="2" y="44"/>
                  <a:pt x="2" y="44"/>
                  <a:pt x="2" y="44"/>
                </a:cubicBezTo>
                <a:cubicBezTo>
                  <a:pt x="1" y="44"/>
                  <a:pt x="0" y="45"/>
                  <a:pt x="0" y="46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2"/>
                  <a:pt x="1" y="73"/>
                  <a:pt x="2" y="73"/>
                </a:cubicBezTo>
                <a:cubicBezTo>
                  <a:pt x="19" y="73"/>
                  <a:pt x="19" y="73"/>
                  <a:pt x="19" y="73"/>
                </a:cubicBezTo>
                <a:cubicBezTo>
                  <a:pt x="19" y="147"/>
                  <a:pt x="19" y="147"/>
                  <a:pt x="19" y="147"/>
                </a:cubicBezTo>
                <a:cubicBezTo>
                  <a:pt x="19" y="148"/>
                  <a:pt x="20" y="149"/>
                  <a:pt x="21" y="149"/>
                </a:cubicBezTo>
                <a:cubicBezTo>
                  <a:pt x="53" y="149"/>
                  <a:pt x="53" y="149"/>
                  <a:pt x="53" y="149"/>
                </a:cubicBezTo>
                <a:cubicBezTo>
                  <a:pt x="54" y="149"/>
                  <a:pt x="55" y="148"/>
                  <a:pt x="55" y="147"/>
                </a:cubicBezTo>
                <a:cubicBezTo>
                  <a:pt x="55" y="73"/>
                  <a:pt x="55" y="73"/>
                  <a:pt x="55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79" y="73"/>
                  <a:pt x="79" y="72"/>
                  <a:pt x="79" y="71"/>
                </a:cubicBezTo>
                <a:cubicBezTo>
                  <a:pt x="82" y="46"/>
                  <a:pt x="82" y="46"/>
                  <a:pt x="82" y="46"/>
                </a:cubicBezTo>
                <a:cubicBezTo>
                  <a:pt x="82" y="45"/>
                  <a:pt x="82" y="45"/>
                  <a:pt x="82" y="44"/>
                </a:cubicBezTo>
                <a:close/>
                <a:moveTo>
                  <a:pt x="76" y="69"/>
                </a:moveTo>
                <a:cubicBezTo>
                  <a:pt x="53" y="69"/>
                  <a:pt x="53" y="69"/>
                  <a:pt x="53" y="69"/>
                </a:cubicBezTo>
                <a:cubicBezTo>
                  <a:pt x="52" y="69"/>
                  <a:pt x="51" y="70"/>
                  <a:pt x="51" y="71"/>
                </a:cubicBezTo>
                <a:cubicBezTo>
                  <a:pt x="51" y="145"/>
                  <a:pt x="51" y="145"/>
                  <a:pt x="51" y="145"/>
                </a:cubicBezTo>
                <a:cubicBezTo>
                  <a:pt x="23" y="145"/>
                  <a:pt x="23" y="145"/>
                  <a:pt x="23" y="145"/>
                </a:cubicBezTo>
                <a:cubicBezTo>
                  <a:pt x="23" y="71"/>
                  <a:pt x="23" y="71"/>
                  <a:pt x="23" y="71"/>
                </a:cubicBezTo>
                <a:cubicBezTo>
                  <a:pt x="23" y="70"/>
                  <a:pt x="23" y="69"/>
                  <a:pt x="21" y="69"/>
                </a:cubicBezTo>
                <a:cubicBezTo>
                  <a:pt x="4" y="69"/>
                  <a:pt x="4" y="69"/>
                  <a:pt x="4" y="69"/>
                </a:cubicBezTo>
                <a:cubicBezTo>
                  <a:pt x="4" y="48"/>
                  <a:pt x="4" y="48"/>
                  <a:pt x="4" y="48"/>
                </a:cubicBezTo>
                <a:cubicBezTo>
                  <a:pt x="21" y="48"/>
                  <a:pt x="21" y="48"/>
                  <a:pt x="21" y="48"/>
                </a:cubicBezTo>
                <a:cubicBezTo>
                  <a:pt x="23" y="48"/>
                  <a:pt x="23" y="47"/>
                  <a:pt x="23" y="46"/>
                </a:cubicBezTo>
                <a:cubicBezTo>
                  <a:pt x="23" y="32"/>
                  <a:pt x="23" y="32"/>
                  <a:pt x="23" y="32"/>
                </a:cubicBezTo>
                <a:cubicBezTo>
                  <a:pt x="23" y="7"/>
                  <a:pt x="41" y="4"/>
                  <a:pt x="51" y="4"/>
                </a:cubicBezTo>
                <a:cubicBezTo>
                  <a:pt x="76" y="4"/>
                  <a:pt x="76" y="4"/>
                  <a:pt x="76" y="4"/>
                </a:cubicBezTo>
                <a:cubicBezTo>
                  <a:pt x="76" y="25"/>
                  <a:pt x="76" y="25"/>
                  <a:pt x="76" y="25"/>
                </a:cubicBezTo>
                <a:cubicBezTo>
                  <a:pt x="60" y="25"/>
                  <a:pt x="60" y="25"/>
                  <a:pt x="60" y="25"/>
                </a:cubicBezTo>
                <a:cubicBezTo>
                  <a:pt x="56" y="25"/>
                  <a:pt x="51" y="27"/>
                  <a:pt x="51" y="34"/>
                </a:cubicBezTo>
                <a:cubicBezTo>
                  <a:pt x="51" y="46"/>
                  <a:pt x="51" y="46"/>
                  <a:pt x="51" y="46"/>
                </a:cubicBezTo>
                <a:cubicBezTo>
                  <a:pt x="51" y="47"/>
                  <a:pt x="52" y="48"/>
                  <a:pt x="53" y="48"/>
                </a:cubicBezTo>
                <a:cubicBezTo>
                  <a:pt x="78" y="48"/>
                  <a:pt x="78" y="48"/>
                  <a:pt x="78" y="48"/>
                </a:cubicBezTo>
                <a:lnTo>
                  <a:pt x="76" y="6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52">
            <a:extLst>
              <a:ext uri="{FF2B5EF4-FFF2-40B4-BE49-F238E27FC236}">
                <a16:creationId xmlns:a16="http://schemas.microsoft.com/office/drawing/2014/main" id="{2BB643D6-AE52-F640-B3D6-798ADF1C5345}"/>
              </a:ext>
            </a:extLst>
          </p:cNvPr>
          <p:cNvSpPr>
            <a:spLocks noEditPoints="1"/>
          </p:cNvSpPr>
          <p:nvPr/>
        </p:nvSpPr>
        <p:spPr bwMode="auto">
          <a:xfrm>
            <a:off x="6996233" y="3828702"/>
            <a:ext cx="546100" cy="728663"/>
          </a:xfrm>
          <a:custGeom>
            <a:avLst/>
            <a:gdLst>
              <a:gd name="T0" fmla="*/ 91 w 112"/>
              <a:gd name="T1" fmla="*/ 108 h 150"/>
              <a:gd name="T2" fmla="*/ 59 w 112"/>
              <a:gd name="T3" fmla="*/ 108 h 150"/>
              <a:gd name="T4" fmla="*/ 42 w 112"/>
              <a:gd name="T5" fmla="*/ 91 h 150"/>
              <a:gd name="T6" fmla="*/ 42 w 112"/>
              <a:gd name="T7" fmla="*/ 74 h 150"/>
              <a:gd name="T8" fmla="*/ 91 w 112"/>
              <a:gd name="T9" fmla="*/ 74 h 150"/>
              <a:gd name="T10" fmla="*/ 112 w 112"/>
              <a:gd name="T11" fmla="*/ 53 h 150"/>
              <a:gd name="T12" fmla="*/ 91 w 112"/>
              <a:gd name="T13" fmla="*/ 32 h 150"/>
              <a:gd name="T14" fmla="*/ 42 w 112"/>
              <a:gd name="T15" fmla="*/ 32 h 150"/>
              <a:gd name="T16" fmla="*/ 42 w 112"/>
              <a:gd name="T17" fmla="*/ 21 h 150"/>
              <a:gd name="T18" fmla="*/ 21 w 112"/>
              <a:gd name="T19" fmla="*/ 0 h 150"/>
              <a:gd name="T20" fmla="*/ 0 w 112"/>
              <a:gd name="T21" fmla="*/ 21 h 150"/>
              <a:gd name="T22" fmla="*/ 0 w 112"/>
              <a:gd name="T23" fmla="*/ 97 h 150"/>
              <a:gd name="T24" fmla="*/ 53 w 112"/>
              <a:gd name="T25" fmla="*/ 150 h 150"/>
              <a:gd name="T26" fmla="*/ 91 w 112"/>
              <a:gd name="T27" fmla="*/ 150 h 150"/>
              <a:gd name="T28" fmla="*/ 112 w 112"/>
              <a:gd name="T29" fmla="*/ 129 h 150"/>
              <a:gd name="T30" fmla="*/ 91 w 112"/>
              <a:gd name="T31" fmla="*/ 108 h 150"/>
              <a:gd name="T32" fmla="*/ 91 w 112"/>
              <a:gd name="T33" fmla="*/ 146 h 150"/>
              <a:gd name="T34" fmla="*/ 53 w 112"/>
              <a:gd name="T35" fmla="*/ 146 h 150"/>
              <a:gd name="T36" fmla="*/ 4 w 112"/>
              <a:gd name="T37" fmla="*/ 97 h 150"/>
              <a:gd name="T38" fmla="*/ 4 w 112"/>
              <a:gd name="T39" fmla="*/ 21 h 150"/>
              <a:gd name="T40" fmla="*/ 21 w 112"/>
              <a:gd name="T41" fmla="*/ 4 h 150"/>
              <a:gd name="T42" fmla="*/ 38 w 112"/>
              <a:gd name="T43" fmla="*/ 21 h 150"/>
              <a:gd name="T44" fmla="*/ 38 w 112"/>
              <a:gd name="T45" fmla="*/ 34 h 150"/>
              <a:gd name="T46" fmla="*/ 40 w 112"/>
              <a:gd name="T47" fmla="*/ 36 h 150"/>
              <a:gd name="T48" fmla="*/ 91 w 112"/>
              <a:gd name="T49" fmla="*/ 36 h 150"/>
              <a:gd name="T50" fmla="*/ 108 w 112"/>
              <a:gd name="T51" fmla="*/ 53 h 150"/>
              <a:gd name="T52" fmla="*/ 91 w 112"/>
              <a:gd name="T53" fmla="*/ 70 h 150"/>
              <a:gd name="T54" fmla="*/ 40 w 112"/>
              <a:gd name="T55" fmla="*/ 70 h 150"/>
              <a:gd name="T56" fmla="*/ 38 w 112"/>
              <a:gd name="T57" fmla="*/ 72 h 150"/>
              <a:gd name="T58" fmla="*/ 38 w 112"/>
              <a:gd name="T59" fmla="*/ 91 h 150"/>
              <a:gd name="T60" fmla="*/ 59 w 112"/>
              <a:gd name="T61" fmla="*/ 112 h 150"/>
              <a:gd name="T62" fmla="*/ 91 w 112"/>
              <a:gd name="T63" fmla="*/ 112 h 150"/>
              <a:gd name="T64" fmla="*/ 108 w 112"/>
              <a:gd name="T65" fmla="*/ 129 h 150"/>
              <a:gd name="T66" fmla="*/ 91 w 112"/>
              <a:gd name="T67" fmla="*/ 146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150">
                <a:moveTo>
                  <a:pt x="91" y="108"/>
                </a:moveTo>
                <a:cubicBezTo>
                  <a:pt x="59" y="108"/>
                  <a:pt x="59" y="108"/>
                  <a:pt x="59" y="108"/>
                </a:cubicBezTo>
                <a:cubicBezTo>
                  <a:pt x="50" y="108"/>
                  <a:pt x="42" y="100"/>
                  <a:pt x="42" y="91"/>
                </a:cubicBezTo>
                <a:cubicBezTo>
                  <a:pt x="42" y="74"/>
                  <a:pt x="42" y="74"/>
                  <a:pt x="42" y="74"/>
                </a:cubicBezTo>
                <a:cubicBezTo>
                  <a:pt x="91" y="74"/>
                  <a:pt x="91" y="74"/>
                  <a:pt x="91" y="74"/>
                </a:cubicBezTo>
                <a:cubicBezTo>
                  <a:pt x="103" y="74"/>
                  <a:pt x="112" y="64"/>
                  <a:pt x="112" y="53"/>
                </a:cubicBezTo>
                <a:cubicBezTo>
                  <a:pt x="112" y="41"/>
                  <a:pt x="103" y="32"/>
                  <a:pt x="91" y="32"/>
                </a:cubicBezTo>
                <a:cubicBezTo>
                  <a:pt x="42" y="32"/>
                  <a:pt x="42" y="32"/>
                  <a:pt x="42" y="32"/>
                </a:cubicBezTo>
                <a:cubicBezTo>
                  <a:pt x="42" y="21"/>
                  <a:pt x="42" y="21"/>
                  <a:pt x="42" y="21"/>
                </a:cubicBezTo>
                <a:cubicBezTo>
                  <a:pt x="42" y="10"/>
                  <a:pt x="33" y="0"/>
                  <a:pt x="21" y="0"/>
                </a:cubicBezTo>
                <a:cubicBezTo>
                  <a:pt x="10" y="0"/>
                  <a:pt x="0" y="10"/>
                  <a:pt x="0" y="21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26"/>
                  <a:pt x="24" y="150"/>
                  <a:pt x="53" y="150"/>
                </a:cubicBezTo>
                <a:cubicBezTo>
                  <a:pt x="91" y="150"/>
                  <a:pt x="91" y="150"/>
                  <a:pt x="91" y="150"/>
                </a:cubicBezTo>
                <a:cubicBezTo>
                  <a:pt x="103" y="150"/>
                  <a:pt x="112" y="140"/>
                  <a:pt x="112" y="129"/>
                </a:cubicBezTo>
                <a:cubicBezTo>
                  <a:pt x="112" y="117"/>
                  <a:pt x="103" y="108"/>
                  <a:pt x="91" y="108"/>
                </a:cubicBezTo>
                <a:close/>
                <a:moveTo>
                  <a:pt x="91" y="146"/>
                </a:moveTo>
                <a:cubicBezTo>
                  <a:pt x="53" y="146"/>
                  <a:pt x="53" y="146"/>
                  <a:pt x="53" y="146"/>
                </a:cubicBezTo>
                <a:cubicBezTo>
                  <a:pt x="26" y="146"/>
                  <a:pt x="4" y="124"/>
                  <a:pt x="4" y="97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12"/>
                  <a:pt x="12" y="4"/>
                  <a:pt x="21" y="4"/>
                </a:cubicBezTo>
                <a:cubicBezTo>
                  <a:pt x="31" y="4"/>
                  <a:pt x="38" y="12"/>
                  <a:pt x="38" y="21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35"/>
                  <a:pt x="39" y="36"/>
                  <a:pt x="40" y="36"/>
                </a:cubicBezTo>
                <a:cubicBezTo>
                  <a:pt x="91" y="36"/>
                  <a:pt x="91" y="36"/>
                  <a:pt x="91" y="36"/>
                </a:cubicBezTo>
                <a:cubicBezTo>
                  <a:pt x="101" y="36"/>
                  <a:pt x="108" y="43"/>
                  <a:pt x="108" y="53"/>
                </a:cubicBezTo>
                <a:cubicBezTo>
                  <a:pt x="108" y="62"/>
                  <a:pt x="101" y="70"/>
                  <a:pt x="91" y="70"/>
                </a:cubicBezTo>
                <a:cubicBezTo>
                  <a:pt x="40" y="70"/>
                  <a:pt x="40" y="70"/>
                  <a:pt x="40" y="70"/>
                </a:cubicBezTo>
                <a:cubicBezTo>
                  <a:pt x="39" y="70"/>
                  <a:pt x="38" y="71"/>
                  <a:pt x="38" y="72"/>
                </a:cubicBezTo>
                <a:cubicBezTo>
                  <a:pt x="38" y="91"/>
                  <a:pt x="38" y="91"/>
                  <a:pt x="38" y="91"/>
                </a:cubicBezTo>
                <a:cubicBezTo>
                  <a:pt x="38" y="102"/>
                  <a:pt x="48" y="112"/>
                  <a:pt x="59" y="112"/>
                </a:cubicBezTo>
                <a:cubicBezTo>
                  <a:pt x="91" y="112"/>
                  <a:pt x="91" y="112"/>
                  <a:pt x="91" y="112"/>
                </a:cubicBezTo>
                <a:cubicBezTo>
                  <a:pt x="101" y="112"/>
                  <a:pt x="108" y="119"/>
                  <a:pt x="108" y="129"/>
                </a:cubicBezTo>
                <a:cubicBezTo>
                  <a:pt x="108" y="138"/>
                  <a:pt x="101" y="146"/>
                  <a:pt x="91" y="14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53">
            <a:extLst>
              <a:ext uri="{FF2B5EF4-FFF2-40B4-BE49-F238E27FC236}">
                <a16:creationId xmlns:a16="http://schemas.microsoft.com/office/drawing/2014/main" id="{1D38A6DD-718F-AF46-AF9F-96464A18672A}"/>
              </a:ext>
            </a:extLst>
          </p:cNvPr>
          <p:cNvSpPr>
            <a:spLocks noEditPoints="1"/>
          </p:cNvSpPr>
          <p:nvPr/>
        </p:nvSpPr>
        <p:spPr bwMode="auto">
          <a:xfrm>
            <a:off x="9418766" y="1414459"/>
            <a:ext cx="668338" cy="631825"/>
          </a:xfrm>
          <a:custGeom>
            <a:avLst/>
            <a:gdLst>
              <a:gd name="T0" fmla="*/ 18 w 137"/>
              <a:gd name="T1" fmla="*/ 0 h 130"/>
              <a:gd name="T2" fmla="*/ 0 w 137"/>
              <a:gd name="T3" fmla="*/ 18 h 130"/>
              <a:gd name="T4" fmla="*/ 18 w 137"/>
              <a:gd name="T5" fmla="*/ 35 h 130"/>
              <a:gd name="T6" fmla="*/ 18 w 137"/>
              <a:gd name="T7" fmla="*/ 35 h 130"/>
              <a:gd name="T8" fmla="*/ 36 w 137"/>
              <a:gd name="T9" fmla="*/ 18 h 130"/>
              <a:gd name="T10" fmla="*/ 18 w 137"/>
              <a:gd name="T11" fmla="*/ 0 h 130"/>
              <a:gd name="T12" fmla="*/ 18 w 137"/>
              <a:gd name="T13" fmla="*/ 31 h 130"/>
              <a:gd name="T14" fmla="*/ 18 w 137"/>
              <a:gd name="T15" fmla="*/ 31 h 130"/>
              <a:gd name="T16" fmla="*/ 4 w 137"/>
              <a:gd name="T17" fmla="*/ 18 h 130"/>
              <a:gd name="T18" fmla="*/ 18 w 137"/>
              <a:gd name="T19" fmla="*/ 4 h 130"/>
              <a:gd name="T20" fmla="*/ 32 w 137"/>
              <a:gd name="T21" fmla="*/ 18 h 130"/>
              <a:gd name="T22" fmla="*/ 18 w 137"/>
              <a:gd name="T23" fmla="*/ 31 h 130"/>
              <a:gd name="T24" fmla="*/ 34 w 137"/>
              <a:gd name="T25" fmla="*/ 44 h 130"/>
              <a:gd name="T26" fmla="*/ 2 w 137"/>
              <a:gd name="T27" fmla="*/ 44 h 130"/>
              <a:gd name="T28" fmla="*/ 0 w 137"/>
              <a:gd name="T29" fmla="*/ 46 h 130"/>
              <a:gd name="T30" fmla="*/ 0 w 137"/>
              <a:gd name="T31" fmla="*/ 128 h 130"/>
              <a:gd name="T32" fmla="*/ 2 w 137"/>
              <a:gd name="T33" fmla="*/ 130 h 130"/>
              <a:gd name="T34" fmla="*/ 34 w 137"/>
              <a:gd name="T35" fmla="*/ 130 h 130"/>
              <a:gd name="T36" fmla="*/ 36 w 137"/>
              <a:gd name="T37" fmla="*/ 128 h 130"/>
              <a:gd name="T38" fmla="*/ 36 w 137"/>
              <a:gd name="T39" fmla="*/ 46 h 130"/>
              <a:gd name="T40" fmla="*/ 34 w 137"/>
              <a:gd name="T41" fmla="*/ 44 h 130"/>
              <a:gd name="T42" fmla="*/ 32 w 137"/>
              <a:gd name="T43" fmla="*/ 126 h 130"/>
              <a:gd name="T44" fmla="*/ 4 w 137"/>
              <a:gd name="T45" fmla="*/ 126 h 130"/>
              <a:gd name="T46" fmla="*/ 4 w 137"/>
              <a:gd name="T47" fmla="*/ 48 h 130"/>
              <a:gd name="T48" fmla="*/ 32 w 137"/>
              <a:gd name="T49" fmla="*/ 48 h 130"/>
              <a:gd name="T50" fmla="*/ 32 w 137"/>
              <a:gd name="T51" fmla="*/ 126 h 130"/>
              <a:gd name="T52" fmla="*/ 103 w 137"/>
              <a:gd name="T53" fmla="*/ 44 h 130"/>
              <a:gd name="T54" fmla="*/ 80 w 137"/>
              <a:gd name="T55" fmla="*/ 51 h 130"/>
              <a:gd name="T56" fmla="*/ 80 w 137"/>
              <a:gd name="T57" fmla="*/ 46 h 130"/>
              <a:gd name="T58" fmla="*/ 78 w 137"/>
              <a:gd name="T59" fmla="*/ 44 h 130"/>
              <a:gd name="T60" fmla="*/ 47 w 137"/>
              <a:gd name="T61" fmla="*/ 44 h 130"/>
              <a:gd name="T62" fmla="*/ 45 w 137"/>
              <a:gd name="T63" fmla="*/ 45 h 130"/>
              <a:gd name="T64" fmla="*/ 45 w 137"/>
              <a:gd name="T65" fmla="*/ 46 h 130"/>
              <a:gd name="T66" fmla="*/ 45 w 137"/>
              <a:gd name="T67" fmla="*/ 128 h 130"/>
              <a:gd name="T68" fmla="*/ 45 w 137"/>
              <a:gd name="T69" fmla="*/ 130 h 130"/>
              <a:gd name="T70" fmla="*/ 47 w 137"/>
              <a:gd name="T71" fmla="*/ 130 h 130"/>
              <a:gd name="T72" fmla="*/ 78 w 137"/>
              <a:gd name="T73" fmla="*/ 130 h 130"/>
              <a:gd name="T74" fmla="*/ 80 w 137"/>
              <a:gd name="T75" fmla="*/ 128 h 130"/>
              <a:gd name="T76" fmla="*/ 80 w 137"/>
              <a:gd name="T77" fmla="*/ 84 h 130"/>
              <a:gd name="T78" fmla="*/ 91 w 137"/>
              <a:gd name="T79" fmla="*/ 73 h 130"/>
              <a:gd name="T80" fmla="*/ 102 w 137"/>
              <a:gd name="T81" fmla="*/ 84 h 130"/>
              <a:gd name="T82" fmla="*/ 102 w 137"/>
              <a:gd name="T83" fmla="*/ 128 h 130"/>
              <a:gd name="T84" fmla="*/ 104 w 137"/>
              <a:gd name="T85" fmla="*/ 130 h 130"/>
              <a:gd name="T86" fmla="*/ 135 w 137"/>
              <a:gd name="T87" fmla="*/ 130 h 130"/>
              <a:gd name="T88" fmla="*/ 137 w 137"/>
              <a:gd name="T89" fmla="*/ 128 h 130"/>
              <a:gd name="T90" fmla="*/ 137 w 137"/>
              <a:gd name="T91" fmla="*/ 86 h 130"/>
              <a:gd name="T92" fmla="*/ 103 w 137"/>
              <a:gd name="T93" fmla="*/ 44 h 130"/>
              <a:gd name="T94" fmla="*/ 133 w 137"/>
              <a:gd name="T95" fmla="*/ 126 h 130"/>
              <a:gd name="T96" fmla="*/ 106 w 137"/>
              <a:gd name="T97" fmla="*/ 126 h 130"/>
              <a:gd name="T98" fmla="*/ 106 w 137"/>
              <a:gd name="T99" fmla="*/ 84 h 130"/>
              <a:gd name="T100" fmla="*/ 91 w 137"/>
              <a:gd name="T101" fmla="*/ 69 h 130"/>
              <a:gd name="T102" fmla="*/ 76 w 137"/>
              <a:gd name="T103" fmla="*/ 84 h 130"/>
              <a:gd name="T104" fmla="*/ 76 w 137"/>
              <a:gd name="T105" fmla="*/ 126 h 130"/>
              <a:gd name="T106" fmla="*/ 49 w 137"/>
              <a:gd name="T107" fmla="*/ 126 h 130"/>
              <a:gd name="T108" fmla="*/ 49 w 137"/>
              <a:gd name="T109" fmla="*/ 48 h 130"/>
              <a:gd name="T110" fmla="*/ 76 w 137"/>
              <a:gd name="T111" fmla="*/ 48 h 130"/>
              <a:gd name="T112" fmla="*/ 76 w 137"/>
              <a:gd name="T113" fmla="*/ 55 h 130"/>
              <a:gd name="T114" fmla="*/ 78 w 137"/>
              <a:gd name="T115" fmla="*/ 57 h 130"/>
              <a:gd name="T116" fmla="*/ 80 w 137"/>
              <a:gd name="T117" fmla="*/ 57 h 130"/>
              <a:gd name="T118" fmla="*/ 103 w 137"/>
              <a:gd name="T119" fmla="*/ 48 h 130"/>
              <a:gd name="T120" fmla="*/ 133 w 137"/>
              <a:gd name="T121" fmla="*/ 86 h 130"/>
              <a:gd name="T122" fmla="*/ 133 w 137"/>
              <a:gd name="T123" fmla="*/ 126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37" h="130">
                <a:moveTo>
                  <a:pt x="18" y="0"/>
                </a:moveTo>
                <a:cubicBezTo>
                  <a:pt x="8" y="0"/>
                  <a:pt x="0" y="8"/>
                  <a:pt x="0" y="18"/>
                </a:cubicBezTo>
                <a:cubicBezTo>
                  <a:pt x="0" y="29"/>
                  <a:pt x="9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28" y="35"/>
                  <a:pt x="36" y="28"/>
                  <a:pt x="36" y="18"/>
                </a:cubicBezTo>
                <a:cubicBezTo>
                  <a:pt x="36" y="8"/>
                  <a:pt x="28" y="0"/>
                  <a:pt x="18" y="0"/>
                </a:cubicBezTo>
                <a:close/>
                <a:moveTo>
                  <a:pt x="18" y="31"/>
                </a:moveTo>
                <a:cubicBezTo>
                  <a:pt x="18" y="31"/>
                  <a:pt x="18" y="31"/>
                  <a:pt x="18" y="31"/>
                </a:cubicBezTo>
                <a:cubicBezTo>
                  <a:pt x="9" y="31"/>
                  <a:pt x="4" y="24"/>
                  <a:pt x="4" y="18"/>
                </a:cubicBezTo>
                <a:cubicBezTo>
                  <a:pt x="4" y="10"/>
                  <a:pt x="10" y="4"/>
                  <a:pt x="18" y="4"/>
                </a:cubicBezTo>
                <a:cubicBezTo>
                  <a:pt x="26" y="4"/>
                  <a:pt x="32" y="10"/>
                  <a:pt x="32" y="18"/>
                </a:cubicBezTo>
                <a:cubicBezTo>
                  <a:pt x="32" y="25"/>
                  <a:pt x="27" y="31"/>
                  <a:pt x="18" y="31"/>
                </a:cubicBezTo>
                <a:close/>
                <a:moveTo>
                  <a:pt x="34" y="44"/>
                </a:moveTo>
                <a:cubicBezTo>
                  <a:pt x="2" y="44"/>
                  <a:pt x="2" y="44"/>
                  <a:pt x="2" y="44"/>
                </a:cubicBezTo>
                <a:cubicBezTo>
                  <a:pt x="1" y="44"/>
                  <a:pt x="0" y="45"/>
                  <a:pt x="0" y="46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29"/>
                  <a:pt x="1" y="130"/>
                  <a:pt x="2" y="130"/>
                </a:cubicBezTo>
                <a:cubicBezTo>
                  <a:pt x="34" y="130"/>
                  <a:pt x="34" y="130"/>
                  <a:pt x="34" y="130"/>
                </a:cubicBezTo>
                <a:cubicBezTo>
                  <a:pt x="35" y="130"/>
                  <a:pt x="36" y="129"/>
                  <a:pt x="36" y="128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45"/>
                  <a:pt x="35" y="44"/>
                  <a:pt x="34" y="44"/>
                </a:cubicBezTo>
                <a:close/>
                <a:moveTo>
                  <a:pt x="32" y="126"/>
                </a:moveTo>
                <a:cubicBezTo>
                  <a:pt x="4" y="126"/>
                  <a:pt x="4" y="126"/>
                  <a:pt x="4" y="126"/>
                </a:cubicBezTo>
                <a:cubicBezTo>
                  <a:pt x="4" y="48"/>
                  <a:pt x="4" y="48"/>
                  <a:pt x="4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126"/>
                </a:lnTo>
                <a:close/>
                <a:moveTo>
                  <a:pt x="103" y="44"/>
                </a:moveTo>
                <a:cubicBezTo>
                  <a:pt x="93" y="44"/>
                  <a:pt x="85" y="49"/>
                  <a:pt x="80" y="51"/>
                </a:cubicBezTo>
                <a:cubicBezTo>
                  <a:pt x="80" y="46"/>
                  <a:pt x="80" y="46"/>
                  <a:pt x="80" y="46"/>
                </a:cubicBezTo>
                <a:cubicBezTo>
                  <a:pt x="80" y="45"/>
                  <a:pt x="79" y="44"/>
                  <a:pt x="78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6" y="44"/>
                  <a:pt x="46" y="44"/>
                  <a:pt x="45" y="45"/>
                </a:cubicBezTo>
                <a:cubicBezTo>
                  <a:pt x="45" y="45"/>
                  <a:pt x="45" y="46"/>
                  <a:pt x="45" y="46"/>
                </a:cubicBezTo>
                <a:cubicBezTo>
                  <a:pt x="45" y="52"/>
                  <a:pt x="45" y="128"/>
                  <a:pt x="45" y="128"/>
                </a:cubicBezTo>
                <a:cubicBezTo>
                  <a:pt x="45" y="129"/>
                  <a:pt x="45" y="129"/>
                  <a:pt x="45" y="130"/>
                </a:cubicBezTo>
                <a:cubicBezTo>
                  <a:pt x="46" y="130"/>
                  <a:pt x="46" y="130"/>
                  <a:pt x="47" y="130"/>
                </a:cubicBezTo>
                <a:cubicBezTo>
                  <a:pt x="78" y="130"/>
                  <a:pt x="78" y="130"/>
                  <a:pt x="78" y="130"/>
                </a:cubicBezTo>
                <a:cubicBezTo>
                  <a:pt x="79" y="130"/>
                  <a:pt x="80" y="129"/>
                  <a:pt x="80" y="128"/>
                </a:cubicBezTo>
                <a:cubicBezTo>
                  <a:pt x="80" y="84"/>
                  <a:pt x="80" y="84"/>
                  <a:pt x="80" y="84"/>
                </a:cubicBezTo>
                <a:cubicBezTo>
                  <a:pt x="80" y="78"/>
                  <a:pt x="85" y="73"/>
                  <a:pt x="91" y="73"/>
                </a:cubicBezTo>
                <a:cubicBezTo>
                  <a:pt x="97" y="73"/>
                  <a:pt x="102" y="78"/>
                  <a:pt x="102" y="84"/>
                </a:cubicBezTo>
                <a:cubicBezTo>
                  <a:pt x="102" y="128"/>
                  <a:pt x="102" y="128"/>
                  <a:pt x="102" y="128"/>
                </a:cubicBezTo>
                <a:cubicBezTo>
                  <a:pt x="102" y="129"/>
                  <a:pt x="103" y="130"/>
                  <a:pt x="104" y="130"/>
                </a:cubicBezTo>
                <a:cubicBezTo>
                  <a:pt x="135" y="130"/>
                  <a:pt x="135" y="130"/>
                  <a:pt x="135" y="130"/>
                </a:cubicBezTo>
                <a:cubicBezTo>
                  <a:pt x="136" y="130"/>
                  <a:pt x="137" y="129"/>
                  <a:pt x="137" y="128"/>
                </a:cubicBezTo>
                <a:cubicBezTo>
                  <a:pt x="137" y="86"/>
                  <a:pt x="137" y="86"/>
                  <a:pt x="137" y="86"/>
                </a:cubicBezTo>
                <a:cubicBezTo>
                  <a:pt x="137" y="60"/>
                  <a:pt x="124" y="44"/>
                  <a:pt x="103" y="44"/>
                </a:cubicBezTo>
                <a:close/>
                <a:moveTo>
                  <a:pt x="133" y="126"/>
                </a:moveTo>
                <a:cubicBezTo>
                  <a:pt x="106" y="126"/>
                  <a:pt x="106" y="126"/>
                  <a:pt x="106" y="126"/>
                </a:cubicBezTo>
                <a:cubicBezTo>
                  <a:pt x="106" y="84"/>
                  <a:pt x="106" y="84"/>
                  <a:pt x="106" y="84"/>
                </a:cubicBezTo>
                <a:cubicBezTo>
                  <a:pt x="106" y="76"/>
                  <a:pt x="99" y="69"/>
                  <a:pt x="91" y="69"/>
                </a:cubicBezTo>
                <a:cubicBezTo>
                  <a:pt x="83" y="69"/>
                  <a:pt x="76" y="76"/>
                  <a:pt x="76" y="84"/>
                </a:cubicBezTo>
                <a:cubicBezTo>
                  <a:pt x="76" y="126"/>
                  <a:pt x="76" y="126"/>
                  <a:pt x="76" y="126"/>
                </a:cubicBezTo>
                <a:cubicBezTo>
                  <a:pt x="49" y="126"/>
                  <a:pt x="49" y="126"/>
                  <a:pt x="49" y="126"/>
                </a:cubicBezTo>
                <a:cubicBezTo>
                  <a:pt x="49" y="115"/>
                  <a:pt x="49" y="60"/>
                  <a:pt x="49" y="48"/>
                </a:cubicBezTo>
                <a:cubicBezTo>
                  <a:pt x="76" y="48"/>
                  <a:pt x="76" y="48"/>
                  <a:pt x="76" y="48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6"/>
                  <a:pt x="77" y="57"/>
                  <a:pt x="78" y="57"/>
                </a:cubicBezTo>
                <a:cubicBezTo>
                  <a:pt x="78" y="58"/>
                  <a:pt x="79" y="57"/>
                  <a:pt x="80" y="57"/>
                </a:cubicBezTo>
                <a:cubicBezTo>
                  <a:pt x="80" y="57"/>
                  <a:pt x="89" y="48"/>
                  <a:pt x="103" y="48"/>
                </a:cubicBezTo>
                <a:cubicBezTo>
                  <a:pt x="122" y="48"/>
                  <a:pt x="133" y="62"/>
                  <a:pt x="133" y="86"/>
                </a:cubicBezTo>
                <a:lnTo>
                  <a:pt x="133" y="1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4">
            <a:extLst>
              <a:ext uri="{FF2B5EF4-FFF2-40B4-BE49-F238E27FC236}">
                <a16:creationId xmlns:a16="http://schemas.microsoft.com/office/drawing/2014/main" id="{F21776CE-0C80-4D43-BA8F-544BE851460E}"/>
              </a:ext>
            </a:extLst>
          </p:cNvPr>
          <p:cNvSpPr>
            <a:spLocks noEditPoints="1"/>
          </p:cNvSpPr>
          <p:nvPr/>
        </p:nvSpPr>
        <p:spPr bwMode="auto">
          <a:xfrm>
            <a:off x="10630079" y="2681735"/>
            <a:ext cx="730250" cy="657225"/>
          </a:xfrm>
          <a:custGeom>
            <a:avLst/>
            <a:gdLst>
              <a:gd name="T0" fmla="*/ 108 w 150"/>
              <a:gd name="T1" fmla="*/ 86 h 135"/>
              <a:gd name="T2" fmla="*/ 79 w 150"/>
              <a:gd name="T3" fmla="*/ 77 h 135"/>
              <a:gd name="T4" fmla="*/ 65 w 150"/>
              <a:gd name="T5" fmla="*/ 123 h 135"/>
              <a:gd name="T6" fmla="*/ 93 w 150"/>
              <a:gd name="T7" fmla="*/ 135 h 135"/>
              <a:gd name="T8" fmla="*/ 121 w 150"/>
              <a:gd name="T9" fmla="*/ 128 h 135"/>
              <a:gd name="T10" fmla="*/ 133 w 150"/>
              <a:gd name="T11" fmla="*/ 82 h 135"/>
              <a:gd name="T12" fmla="*/ 118 w 150"/>
              <a:gd name="T13" fmla="*/ 126 h 135"/>
              <a:gd name="T14" fmla="*/ 69 w 150"/>
              <a:gd name="T15" fmla="*/ 123 h 135"/>
              <a:gd name="T16" fmla="*/ 108 w 150"/>
              <a:gd name="T17" fmla="*/ 90 h 135"/>
              <a:gd name="T18" fmla="*/ 118 w 150"/>
              <a:gd name="T19" fmla="*/ 126 h 135"/>
              <a:gd name="T20" fmla="*/ 41 w 150"/>
              <a:gd name="T21" fmla="*/ 63 h 135"/>
              <a:gd name="T22" fmla="*/ 13 w 150"/>
              <a:gd name="T23" fmla="*/ 71 h 135"/>
              <a:gd name="T24" fmla="*/ 1 w 150"/>
              <a:gd name="T25" fmla="*/ 117 h 135"/>
              <a:gd name="T26" fmla="*/ 27 w 150"/>
              <a:gd name="T27" fmla="*/ 112 h 135"/>
              <a:gd name="T28" fmla="*/ 52 w 150"/>
              <a:gd name="T29" fmla="*/ 121 h 135"/>
              <a:gd name="T30" fmla="*/ 54 w 150"/>
              <a:gd name="T31" fmla="*/ 120 h 135"/>
              <a:gd name="T32" fmla="*/ 67 w 150"/>
              <a:gd name="T33" fmla="*/ 72 h 135"/>
              <a:gd name="T34" fmla="*/ 27 w 150"/>
              <a:gd name="T35" fmla="*/ 108 h 135"/>
              <a:gd name="T36" fmla="*/ 17 w 150"/>
              <a:gd name="T37" fmla="*/ 73 h 135"/>
              <a:gd name="T38" fmla="*/ 63 w 150"/>
              <a:gd name="T39" fmla="*/ 75 h 135"/>
              <a:gd name="T40" fmla="*/ 19 w 150"/>
              <a:gd name="T41" fmla="*/ 54 h 135"/>
              <a:gd name="T42" fmla="*/ 67 w 150"/>
              <a:gd name="T43" fmla="*/ 57 h 135"/>
              <a:gd name="T44" fmla="*/ 69 w 150"/>
              <a:gd name="T45" fmla="*/ 57 h 135"/>
              <a:gd name="T46" fmla="*/ 83 w 150"/>
              <a:gd name="T47" fmla="*/ 11 h 135"/>
              <a:gd name="T48" fmla="*/ 83 w 150"/>
              <a:gd name="T49" fmla="*/ 10 h 135"/>
              <a:gd name="T50" fmla="*/ 55 w 150"/>
              <a:gd name="T51" fmla="*/ 0 h 135"/>
              <a:gd name="T52" fmla="*/ 30 w 150"/>
              <a:gd name="T53" fmla="*/ 6 h 135"/>
              <a:gd name="T54" fmla="*/ 16 w 150"/>
              <a:gd name="T55" fmla="*/ 52 h 135"/>
              <a:gd name="T56" fmla="*/ 19 w 150"/>
              <a:gd name="T57" fmla="*/ 54 h 135"/>
              <a:gd name="T58" fmla="*/ 55 w 150"/>
              <a:gd name="T59" fmla="*/ 4 h 135"/>
              <a:gd name="T60" fmla="*/ 67 w 150"/>
              <a:gd name="T61" fmla="*/ 52 h 135"/>
              <a:gd name="T62" fmla="*/ 21 w 150"/>
              <a:gd name="T63" fmla="*/ 49 h 135"/>
              <a:gd name="T64" fmla="*/ 149 w 150"/>
              <a:gd name="T65" fmla="*/ 18 h 135"/>
              <a:gd name="T66" fmla="*/ 123 w 150"/>
              <a:gd name="T67" fmla="*/ 23 h 135"/>
              <a:gd name="T68" fmla="*/ 95 w 150"/>
              <a:gd name="T69" fmla="*/ 14 h 135"/>
              <a:gd name="T70" fmla="*/ 81 w 150"/>
              <a:gd name="T71" fmla="*/ 61 h 135"/>
              <a:gd name="T72" fmla="*/ 82 w 150"/>
              <a:gd name="T73" fmla="*/ 63 h 135"/>
              <a:gd name="T74" fmla="*/ 136 w 150"/>
              <a:gd name="T75" fmla="*/ 66 h 135"/>
              <a:gd name="T76" fmla="*/ 137 w 150"/>
              <a:gd name="T77" fmla="*/ 64 h 135"/>
              <a:gd name="T78" fmla="*/ 149 w 150"/>
              <a:gd name="T79" fmla="*/ 18 h 135"/>
              <a:gd name="T80" fmla="*/ 85 w 150"/>
              <a:gd name="T81" fmla="*/ 60 h 135"/>
              <a:gd name="T82" fmla="*/ 123 w 150"/>
              <a:gd name="T83" fmla="*/ 27 h 135"/>
              <a:gd name="T84" fmla="*/ 134 w 150"/>
              <a:gd name="T85" fmla="*/ 63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0" h="135">
                <a:moveTo>
                  <a:pt x="131" y="82"/>
                </a:moveTo>
                <a:cubicBezTo>
                  <a:pt x="123" y="85"/>
                  <a:pt x="115" y="86"/>
                  <a:pt x="108" y="86"/>
                </a:cubicBezTo>
                <a:cubicBezTo>
                  <a:pt x="94" y="86"/>
                  <a:pt x="86" y="82"/>
                  <a:pt x="81" y="78"/>
                </a:cubicBezTo>
                <a:cubicBezTo>
                  <a:pt x="80" y="77"/>
                  <a:pt x="80" y="77"/>
                  <a:pt x="79" y="77"/>
                </a:cubicBezTo>
                <a:cubicBezTo>
                  <a:pt x="78" y="78"/>
                  <a:pt x="78" y="78"/>
                  <a:pt x="78" y="79"/>
                </a:cubicBezTo>
                <a:cubicBezTo>
                  <a:pt x="65" y="123"/>
                  <a:pt x="65" y="123"/>
                  <a:pt x="65" y="123"/>
                </a:cubicBezTo>
                <a:cubicBezTo>
                  <a:pt x="65" y="124"/>
                  <a:pt x="65" y="124"/>
                  <a:pt x="65" y="125"/>
                </a:cubicBezTo>
                <a:cubicBezTo>
                  <a:pt x="66" y="127"/>
                  <a:pt x="83" y="135"/>
                  <a:pt x="93" y="135"/>
                </a:cubicBezTo>
                <a:cubicBezTo>
                  <a:pt x="101" y="135"/>
                  <a:pt x="110" y="133"/>
                  <a:pt x="120" y="129"/>
                </a:cubicBezTo>
                <a:cubicBezTo>
                  <a:pt x="121" y="129"/>
                  <a:pt x="121" y="128"/>
                  <a:pt x="121" y="128"/>
                </a:cubicBezTo>
                <a:cubicBezTo>
                  <a:pt x="134" y="84"/>
                  <a:pt x="134" y="84"/>
                  <a:pt x="134" y="84"/>
                </a:cubicBezTo>
                <a:cubicBezTo>
                  <a:pt x="134" y="84"/>
                  <a:pt x="134" y="83"/>
                  <a:pt x="133" y="82"/>
                </a:cubicBezTo>
                <a:cubicBezTo>
                  <a:pt x="133" y="82"/>
                  <a:pt x="132" y="82"/>
                  <a:pt x="131" y="82"/>
                </a:cubicBezTo>
                <a:close/>
                <a:moveTo>
                  <a:pt x="118" y="126"/>
                </a:moveTo>
                <a:cubicBezTo>
                  <a:pt x="108" y="129"/>
                  <a:pt x="100" y="131"/>
                  <a:pt x="93" y="131"/>
                </a:cubicBezTo>
                <a:cubicBezTo>
                  <a:pt x="85" y="131"/>
                  <a:pt x="74" y="126"/>
                  <a:pt x="69" y="123"/>
                </a:cubicBezTo>
                <a:cubicBezTo>
                  <a:pt x="81" y="83"/>
                  <a:pt x="81" y="83"/>
                  <a:pt x="81" y="83"/>
                </a:cubicBezTo>
                <a:cubicBezTo>
                  <a:pt x="86" y="87"/>
                  <a:pt x="95" y="90"/>
                  <a:pt x="108" y="90"/>
                </a:cubicBezTo>
                <a:cubicBezTo>
                  <a:pt x="114" y="90"/>
                  <a:pt x="121" y="89"/>
                  <a:pt x="129" y="87"/>
                </a:cubicBezTo>
                <a:lnTo>
                  <a:pt x="118" y="126"/>
                </a:lnTo>
                <a:close/>
                <a:moveTo>
                  <a:pt x="67" y="72"/>
                </a:moveTo>
                <a:cubicBezTo>
                  <a:pt x="60" y="68"/>
                  <a:pt x="52" y="63"/>
                  <a:pt x="41" y="63"/>
                </a:cubicBezTo>
                <a:cubicBezTo>
                  <a:pt x="35" y="63"/>
                  <a:pt x="26" y="65"/>
                  <a:pt x="15" y="69"/>
                </a:cubicBezTo>
                <a:cubicBezTo>
                  <a:pt x="14" y="69"/>
                  <a:pt x="14" y="70"/>
                  <a:pt x="13" y="71"/>
                </a:cubicBezTo>
                <a:cubicBezTo>
                  <a:pt x="1" y="115"/>
                  <a:pt x="1" y="115"/>
                  <a:pt x="1" y="115"/>
                </a:cubicBezTo>
                <a:cubicBezTo>
                  <a:pt x="0" y="116"/>
                  <a:pt x="1" y="117"/>
                  <a:pt x="1" y="117"/>
                </a:cubicBezTo>
                <a:cubicBezTo>
                  <a:pt x="2" y="118"/>
                  <a:pt x="2" y="118"/>
                  <a:pt x="3" y="118"/>
                </a:cubicBezTo>
                <a:cubicBezTo>
                  <a:pt x="12" y="114"/>
                  <a:pt x="20" y="112"/>
                  <a:pt x="27" y="112"/>
                </a:cubicBezTo>
                <a:cubicBezTo>
                  <a:pt x="37" y="112"/>
                  <a:pt x="45" y="117"/>
                  <a:pt x="51" y="121"/>
                </a:cubicBezTo>
                <a:cubicBezTo>
                  <a:pt x="52" y="121"/>
                  <a:pt x="52" y="121"/>
                  <a:pt x="52" y="121"/>
                </a:cubicBezTo>
                <a:cubicBezTo>
                  <a:pt x="53" y="121"/>
                  <a:pt x="53" y="121"/>
                  <a:pt x="53" y="121"/>
                </a:cubicBezTo>
                <a:cubicBezTo>
                  <a:pt x="54" y="121"/>
                  <a:pt x="54" y="120"/>
                  <a:pt x="54" y="120"/>
                </a:cubicBezTo>
                <a:cubicBezTo>
                  <a:pt x="57" y="111"/>
                  <a:pt x="66" y="80"/>
                  <a:pt x="68" y="74"/>
                </a:cubicBezTo>
                <a:cubicBezTo>
                  <a:pt x="68" y="73"/>
                  <a:pt x="67" y="72"/>
                  <a:pt x="67" y="72"/>
                </a:cubicBezTo>
                <a:close/>
                <a:moveTo>
                  <a:pt x="51" y="116"/>
                </a:moveTo>
                <a:cubicBezTo>
                  <a:pt x="45" y="112"/>
                  <a:pt x="37" y="108"/>
                  <a:pt x="27" y="108"/>
                </a:cubicBezTo>
                <a:cubicBezTo>
                  <a:pt x="20" y="108"/>
                  <a:pt x="13" y="110"/>
                  <a:pt x="5" y="112"/>
                </a:cubicBezTo>
                <a:cubicBezTo>
                  <a:pt x="17" y="73"/>
                  <a:pt x="17" y="73"/>
                  <a:pt x="17" y="73"/>
                </a:cubicBezTo>
                <a:cubicBezTo>
                  <a:pt x="27" y="69"/>
                  <a:pt x="36" y="67"/>
                  <a:pt x="41" y="67"/>
                </a:cubicBezTo>
                <a:cubicBezTo>
                  <a:pt x="50" y="67"/>
                  <a:pt x="57" y="71"/>
                  <a:pt x="63" y="75"/>
                </a:cubicBezTo>
                <a:cubicBezTo>
                  <a:pt x="61" y="82"/>
                  <a:pt x="54" y="106"/>
                  <a:pt x="51" y="116"/>
                </a:cubicBezTo>
                <a:close/>
                <a:moveTo>
                  <a:pt x="19" y="54"/>
                </a:moveTo>
                <a:cubicBezTo>
                  <a:pt x="29" y="50"/>
                  <a:pt x="36" y="48"/>
                  <a:pt x="43" y="48"/>
                </a:cubicBezTo>
                <a:cubicBezTo>
                  <a:pt x="53" y="48"/>
                  <a:pt x="61" y="53"/>
                  <a:pt x="67" y="57"/>
                </a:cubicBezTo>
                <a:cubicBezTo>
                  <a:pt x="67" y="57"/>
                  <a:pt x="68" y="57"/>
                  <a:pt x="68" y="57"/>
                </a:cubicBezTo>
                <a:cubicBezTo>
                  <a:pt x="68" y="57"/>
                  <a:pt x="69" y="57"/>
                  <a:pt x="69" y="57"/>
                </a:cubicBezTo>
                <a:cubicBezTo>
                  <a:pt x="69" y="57"/>
                  <a:pt x="70" y="56"/>
                  <a:pt x="70" y="56"/>
                </a:cubicBezTo>
                <a:cubicBezTo>
                  <a:pt x="73" y="47"/>
                  <a:pt x="80" y="20"/>
                  <a:pt x="83" y="11"/>
                </a:cubicBezTo>
                <a:cubicBezTo>
                  <a:pt x="83" y="11"/>
                  <a:pt x="83" y="11"/>
                  <a:pt x="83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83" y="10"/>
                  <a:pt x="83" y="9"/>
                  <a:pt x="82" y="9"/>
                </a:cubicBezTo>
                <a:cubicBezTo>
                  <a:pt x="70" y="1"/>
                  <a:pt x="63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48" y="0"/>
                  <a:pt x="39" y="2"/>
                  <a:pt x="30" y="6"/>
                </a:cubicBezTo>
                <a:cubicBezTo>
                  <a:pt x="30" y="6"/>
                  <a:pt x="29" y="6"/>
                  <a:pt x="29" y="7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3"/>
                  <a:pt x="17" y="54"/>
                </a:cubicBezTo>
                <a:cubicBezTo>
                  <a:pt x="18" y="54"/>
                  <a:pt x="18" y="54"/>
                  <a:pt x="19" y="54"/>
                </a:cubicBezTo>
                <a:close/>
                <a:moveTo>
                  <a:pt x="33" y="9"/>
                </a:moveTo>
                <a:cubicBezTo>
                  <a:pt x="41" y="6"/>
                  <a:pt x="48" y="4"/>
                  <a:pt x="55" y="4"/>
                </a:cubicBezTo>
                <a:cubicBezTo>
                  <a:pt x="62" y="4"/>
                  <a:pt x="68" y="5"/>
                  <a:pt x="79" y="11"/>
                </a:cubicBezTo>
                <a:cubicBezTo>
                  <a:pt x="76" y="21"/>
                  <a:pt x="70" y="42"/>
                  <a:pt x="67" y="52"/>
                </a:cubicBezTo>
                <a:cubicBezTo>
                  <a:pt x="61" y="48"/>
                  <a:pt x="53" y="44"/>
                  <a:pt x="43" y="44"/>
                </a:cubicBezTo>
                <a:cubicBezTo>
                  <a:pt x="37" y="44"/>
                  <a:pt x="30" y="46"/>
                  <a:pt x="21" y="49"/>
                </a:cubicBezTo>
                <a:lnTo>
                  <a:pt x="33" y="9"/>
                </a:lnTo>
                <a:close/>
                <a:moveTo>
                  <a:pt x="149" y="18"/>
                </a:moveTo>
                <a:cubicBezTo>
                  <a:pt x="149" y="18"/>
                  <a:pt x="148" y="17"/>
                  <a:pt x="147" y="18"/>
                </a:cubicBezTo>
                <a:cubicBezTo>
                  <a:pt x="139" y="21"/>
                  <a:pt x="131" y="23"/>
                  <a:pt x="123" y="23"/>
                </a:cubicBezTo>
                <a:cubicBezTo>
                  <a:pt x="111" y="23"/>
                  <a:pt x="102" y="19"/>
                  <a:pt x="97" y="15"/>
                </a:cubicBezTo>
                <a:cubicBezTo>
                  <a:pt x="96" y="14"/>
                  <a:pt x="96" y="14"/>
                  <a:pt x="95" y="14"/>
                </a:cubicBezTo>
                <a:cubicBezTo>
                  <a:pt x="94" y="14"/>
                  <a:pt x="94" y="15"/>
                  <a:pt x="94" y="16"/>
                </a:cubicBezTo>
                <a:cubicBezTo>
                  <a:pt x="81" y="61"/>
                  <a:pt x="81" y="61"/>
                  <a:pt x="81" y="61"/>
                </a:cubicBezTo>
                <a:cubicBezTo>
                  <a:pt x="81" y="61"/>
                  <a:pt x="81" y="62"/>
                  <a:pt x="81" y="63"/>
                </a:cubicBezTo>
                <a:cubicBezTo>
                  <a:pt x="81" y="63"/>
                  <a:pt x="81" y="63"/>
                  <a:pt x="82" y="63"/>
                </a:cubicBezTo>
                <a:cubicBezTo>
                  <a:pt x="91" y="69"/>
                  <a:pt x="100" y="72"/>
                  <a:pt x="110" y="72"/>
                </a:cubicBezTo>
                <a:cubicBezTo>
                  <a:pt x="119" y="72"/>
                  <a:pt x="127" y="70"/>
                  <a:pt x="136" y="66"/>
                </a:cubicBezTo>
                <a:cubicBezTo>
                  <a:pt x="136" y="66"/>
                  <a:pt x="137" y="65"/>
                  <a:pt x="137" y="65"/>
                </a:cubicBezTo>
                <a:cubicBezTo>
                  <a:pt x="137" y="65"/>
                  <a:pt x="137" y="65"/>
                  <a:pt x="137" y="64"/>
                </a:cubicBezTo>
                <a:cubicBezTo>
                  <a:pt x="150" y="20"/>
                  <a:pt x="150" y="20"/>
                  <a:pt x="150" y="20"/>
                </a:cubicBezTo>
                <a:cubicBezTo>
                  <a:pt x="150" y="19"/>
                  <a:pt x="150" y="19"/>
                  <a:pt x="149" y="18"/>
                </a:cubicBezTo>
                <a:close/>
                <a:moveTo>
                  <a:pt x="134" y="63"/>
                </a:moveTo>
                <a:cubicBezTo>
                  <a:pt x="116" y="70"/>
                  <a:pt x="99" y="70"/>
                  <a:pt x="85" y="60"/>
                </a:cubicBezTo>
                <a:cubicBezTo>
                  <a:pt x="97" y="19"/>
                  <a:pt x="97" y="19"/>
                  <a:pt x="97" y="19"/>
                </a:cubicBezTo>
                <a:cubicBezTo>
                  <a:pt x="103" y="23"/>
                  <a:pt x="111" y="27"/>
                  <a:pt x="123" y="27"/>
                </a:cubicBezTo>
                <a:cubicBezTo>
                  <a:pt x="130" y="27"/>
                  <a:pt x="138" y="26"/>
                  <a:pt x="145" y="23"/>
                </a:cubicBezTo>
                <a:lnTo>
                  <a:pt x="134" y="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55">
            <a:extLst>
              <a:ext uri="{FF2B5EF4-FFF2-40B4-BE49-F238E27FC236}">
                <a16:creationId xmlns:a16="http://schemas.microsoft.com/office/drawing/2014/main" id="{0F2A3ACF-C3A2-2D4D-AB24-E12AB32CD0B8}"/>
              </a:ext>
            </a:extLst>
          </p:cNvPr>
          <p:cNvSpPr>
            <a:spLocks noEditPoints="1"/>
          </p:cNvSpPr>
          <p:nvPr/>
        </p:nvSpPr>
        <p:spPr bwMode="auto">
          <a:xfrm>
            <a:off x="6886212" y="2608710"/>
            <a:ext cx="696913" cy="714375"/>
          </a:xfrm>
          <a:custGeom>
            <a:avLst/>
            <a:gdLst>
              <a:gd name="T0" fmla="*/ 0 w 143"/>
              <a:gd name="T1" fmla="*/ 100 h 147"/>
              <a:gd name="T2" fmla="*/ 116 w 143"/>
              <a:gd name="T3" fmla="*/ 147 h 147"/>
              <a:gd name="T4" fmla="*/ 116 w 143"/>
              <a:gd name="T5" fmla="*/ 73 h 147"/>
              <a:gd name="T6" fmla="*/ 27 w 143"/>
              <a:gd name="T7" fmla="*/ 143 h 147"/>
              <a:gd name="T8" fmla="*/ 27 w 143"/>
              <a:gd name="T9" fmla="*/ 77 h 147"/>
              <a:gd name="T10" fmla="*/ 139 w 143"/>
              <a:gd name="T11" fmla="*/ 119 h 147"/>
              <a:gd name="T12" fmla="*/ 22 w 143"/>
              <a:gd name="T13" fmla="*/ 1 h 147"/>
              <a:gd name="T14" fmla="*/ 60 w 143"/>
              <a:gd name="T15" fmla="*/ 1 h 147"/>
              <a:gd name="T16" fmla="*/ 42 w 143"/>
              <a:gd name="T17" fmla="*/ 56 h 147"/>
              <a:gd name="T18" fmla="*/ 38 w 143"/>
              <a:gd name="T19" fmla="*/ 28 h 147"/>
              <a:gd name="T20" fmla="*/ 57 w 143"/>
              <a:gd name="T21" fmla="*/ 46 h 147"/>
              <a:gd name="T22" fmla="*/ 80 w 143"/>
              <a:gd name="T23" fmla="*/ 46 h 147"/>
              <a:gd name="T24" fmla="*/ 57 w 143"/>
              <a:gd name="T25" fmla="*/ 27 h 147"/>
              <a:gd name="T26" fmla="*/ 76 w 143"/>
              <a:gd name="T27" fmla="*/ 27 h 147"/>
              <a:gd name="T28" fmla="*/ 61 w 143"/>
              <a:gd name="T29" fmla="*/ 46 h 147"/>
              <a:gd name="T30" fmla="*/ 89 w 143"/>
              <a:gd name="T31" fmla="*/ 18 h 147"/>
              <a:gd name="T32" fmla="*/ 93 w 143"/>
              <a:gd name="T33" fmla="*/ 43 h 147"/>
              <a:gd name="T34" fmla="*/ 103 w 143"/>
              <a:gd name="T35" fmla="*/ 54 h 147"/>
              <a:gd name="T36" fmla="*/ 114 w 143"/>
              <a:gd name="T37" fmla="*/ 18 h 147"/>
              <a:gd name="T38" fmla="*/ 116 w 143"/>
              <a:gd name="T39" fmla="*/ 16 h 147"/>
              <a:gd name="T40" fmla="*/ 118 w 143"/>
              <a:gd name="T41" fmla="*/ 43 h 147"/>
              <a:gd name="T42" fmla="*/ 116 w 143"/>
              <a:gd name="T43" fmla="*/ 57 h 147"/>
              <a:gd name="T44" fmla="*/ 103 w 143"/>
              <a:gd name="T45" fmla="*/ 58 h 147"/>
              <a:gd name="T46" fmla="*/ 89 w 143"/>
              <a:gd name="T47" fmla="*/ 43 h 147"/>
              <a:gd name="T48" fmla="*/ 65 w 143"/>
              <a:gd name="T49" fmla="*/ 127 h 147"/>
              <a:gd name="T50" fmla="*/ 51 w 143"/>
              <a:gd name="T51" fmla="*/ 119 h 147"/>
              <a:gd name="T52" fmla="*/ 55 w 143"/>
              <a:gd name="T53" fmla="*/ 100 h 147"/>
              <a:gd name="T54" fmla="*/ 63 w 143"/>
              <a:gd name="T55" fmla="*/ 119 h 147"/>
              <a:gd name="T56" fmla="*/ 63 w 143"/>
              <a:gd name="T57" fmla="*/ 100 h 147"/>
              <a:gd name="T58" fmla="*/ 64 w 143"/>
              <a:gd name="T59" fmla="*/ 99 h 147"/>
              <a:gd name="T60" fmla="*/ 67 w 143"/>
              <a:gd name="T61" fmla="*/ 99 h 147"/>
              <a:gd name="T62" fmla="*/ 47 w 143"/>
              <a:gd name="T63" fmla="*/ 96 h 147"/>
              <a:gd name="T64" fmla="*/ 34 w 143"/>
              <a:gd name="T65" fmla="*/ 128 h 147"/>
              <a:gd name="T66" fmla="*/ 21 w 143"/>
              <a:gd name="T67" fmla="*/ 96 h 147"/>
              <a:gd name="T68" fmla="*/ 47 w 143"/>
              <a:gd name="T69" fmla="*/ 92 h 147"/>
              <a:gd name="T70" fmla="*/ 80 w 143"/>
              <a:gd name="T71" fmla="*/ 100 h 147"/>
              <a:gd name="T72" fmla="*/ 76 w 143"/>
              <a:gd name="T73" fmla="*/ 88 h 147"/>
              <a:gd name="T74" fmla="*/ 76 w 143"/>
              <a:gd name="T75" fmla="*/ 126 h 147"/>
              <a:gd name="T76" fmla="*/ 84 w 143"/>
              <a:gd name="T77" fmla="*/ 128 h 147"/>
              <a:gd name="T78" fmla="*/ 84 w 143"/>
              <a:gd name="T79" fmla="*/ 98 h 147"/>
              <a:gd name="T80" fmla="*/ 80 w 143"/>
              <a:gd name="T81" fmla="*/ 119 h 147"/>
              <a:gd name="T82" fmla="*/ 89 w 143"/>
              <a:gd name="T83" fmla="*/ 107 h 147"/>
              <a:gd name="T84" fmla="*/ 115 w 143"/>
              <a:gd name="T85" fmla="*/ 121 h 147"/>
              <a:gd name="T86" fmla="*/ 105 w 143"/>
              <a:gd name="T87" fmla="*/ 115 h 147"/>
              <a:gd name="T88" fmla="*/ 118 w 143"/>
              <a:gd name="T89" fmla="*/ 107 h 147"/>
              <a:gd name="T90" fmla="*/ 101 w 143"/>
              <a:gd name="T91" fmla="*/ 119 h 147"/>
              <a:gd name="T92" fmla="*/ 117 w 143"/>
              <a:gd name="T93" fmla="*/ 119 h 147"/>
              <a:gd name="T94" fmla="*/ 114 w 143"/>
              <a:gd name="T95" fmla="*/ 107 h 147"/>
              <a:gd name="T96" fmla="*/ 105 w 143"/>
              <a:gd name="T97" fmla="*/ 10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3" h="147">
                <a:moveTo>
                  <a:pt x="116" y="73"/>
                </a:moveTo>
                <a:cubicBezTo>
                  <a:pt x="27" y="73"/>
                  <a:pt x="27" y="73"/>
                  <a:pt x="27" y="73"/>
                </a:cubicBezTo>
                <a:cubicBezTo>
                  <a:pt x="12" y="73"/>
                  <a:pt x="0" y="85"/>
                  <a:pt x="0" y="100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34"/>
                  <a:pt x="12" y="147"/>
                  <a:pt x="27" y="147"/>
                </a:cubicBezTo>
                <a:cubicBezTo>
                  <a:pt x="116" y="147"/>
                  <a:pt x="116" y="147"/>
                  <a:pt x="116" y="147"/>
                </a:cubicBezTo>
                <a:cubicBezTo>
                  <a:pt x="131" y="147"/>
                  <a:pt x="143" y="134"/>
                  <a:pt x="143" y="119"/>
                </a:cubicBezTo>
                <a:cubicBezTo>
                  <a:pt x="143" y="100"/>
                  <a:pt x="143" y="100"/>
                  <a:pt x="143" y="100"/>
                </a:cubicBezTo>
                <a:cubicBezTo>
                  <a:pt x="143" y="85"/>
                  <a:pt x="131" y="73"/>
                  <a:pt x="116" y="73"/>
                </a:cubicBezTo>
                <a:close/>
                <a:moveTo>
                  <a:pt x="139" y="119"/>
                </a:moveTo>
                <a:cubicBezTo>
                  <a:pt x="139" y="132"/>
                  <a:pt x="129" y="143"/>
                  <a:pt x="116" y="143"/>
                </a:cubicBezTo>
                <a:cubicBezTo>
                  <a:pt x="27" y="143"/>
                  <a:pt x="27" y="143"/>
                  <a:pt x="27" y="143"/>
                </a:cubicBezTo>
                <a:cubicBezTo>
                  <a:pt x="15" y="143"/>
                  <a:pt x="4" y="132"/>
                  <a:pt x="4" y="119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87"/>
                  <a:pt x="15" y="77"/>
                  <a:pt x="27" y="77"/>
                </a:cubicBezTo>
                <a:cubicBezTo>
                  <a:pt x="116" y="77"/>
                  <a:pt x="116" y="77"/>
                  <a:pt x="116" y="77"/>
                </a:cubicBezTo>
                <a:cubicBezTo>
                  <a:pt x="129" y="77"/>
                  <a:pt x="139" y="87"/>
                  <a:pt x="139" y="100"/>
                </a:cubicBezTo>
                <a:lnTo>
                  <a:pt x="139" y="119"/>
                </a:lnTo>
                <a:close/>
                <a:moveTo>
                  <a:pt x="19" y="4"/>
                </a:moveTo>
                <a:cubicBezTo>
                  <a:pt x="19" y="3"/>
                  <a:pt x="19" y="2"/>
                  <a:pt x="20" y="1"/>
                </a:cubicBezTo>
                <a:cubicBezTo>
                  <a:pt x="21" y="0"/>
                  <a:pt x="22" y="0"/>
                  <a:pt x="22" y="1"/>
                </a:cubicBezTo>
                <a:cubicBezTo>
                  <a:pt x="40" y="24"/>
                  <a:pt x="40" y="24"/>
                  <a:pt x="40" y="24"/>
                </a:cubicBezTo>
                <a:cubicBezTo>
                  <a:pt x="58" y="1"/>
                  <a:pt x="58" y="1"/>
                  <a:pt x="58" y="1"/>
                </a:cubicBezTo>
                <a:cubicBezTo>
                  <a:pt x="58" y="0"/>
                  <a:pt x="60" y="0"/>
                  <a:pt x="60" y="1"/>
                </a:cubicBezTo>
                <a:cubicBezTo>
                  <a:pt x="61" y="2"/>
                  <a:pt x="61" y="3"/>
                  <a:pt x="61" y="4"/>
                </a:cubicBezTo>
                <a:cubicBezTo>
                  <a:pt x="42" y="28"/>
                  <a:pt x="42" y="28"/>
                  <a:pt x="42" y="28"/>
                </a:cubicBezTo>
                <a:cubicBezTo>
                  <a:pt x="42" y="56"/>
                  <a:pt x="42" y="56"/>
                  <a:pt x="42" y="56"/>
                </a:cubicBezTo>
                <a:cubicBezTo>
                  <a:pt x="42" y="57"/>
                  <a:pt x="41" y="58"/>
                  <a:pt x="40" y="58"/>
                </a:cubicBezTo>
                <a:cubicBezTo>
                  <a:pt x="39" y="58"/>
                  <a:pt x="38" y="57"/>
                  <a:pt x="38" y="56"/>
                </a:cubicBezTo>
                <a:cubicBezTo>
                  <a:pt x="38" y="28"/>
                  <a:pt x="38" y="28"/>
                  <a:pt x="38" y="28"/>
                </a:cubicBezTo>
                <a:lnTo>
                  <a:pt x="19" y="4"/>
                </a:lnTo>
                <a:close/>
                <a:moveTo>
                  <a:pt x="57" y="27"/>
                </a:moveTo>
                <a:cubicBezTo>
                  <a:pt x="57" y="46"/>
                  <a:pt x="57" y="46"/>
                  <a:pt x="57" y="46"/>
                </a:cubicBezTo>
                <a:cubicBezTo>
                  <a:pt x="57" y="53"/>
                  <a:pt x="62" y="58"/>
                  <a:pt x="69" y="58"/>
                </a:cubicBezTo>
                <a:cubicBezTo>
                  <a:pt x="75" y="58"/>
                  <a:pt x="80" y="53"/>
                  <a:pt x="80" y="46"/>
                </a:cubicBezTo>
                <a:cubicBezTo>
                  <a:pt x="80" y="46"/>
                  <a:pt x="80" y="46"/>
                  <a:pt x="80" y="46"/>
                </a:cubicBezTo>
                <a:cubicBezTo>
                  <a:pt x="80" y="27"/>
                  <a:pt x="80" y="27"/>
                  <a:pt x="80" y="27"/>
                </a:cubicBezTo>
                <a:cubicBezTo>
                  <a:pt x="80" y="21"/>
                  <a:pt x="75" y="16"/>
                  <a:pt x="69" y="16"/>
                </a:cubicBezTo>
                <a:cubicBezTo>
                  <a:pt x="62" y="16"/>
                  <a:pt x="57" y="21"/>
                  <a:pt x="57" y="27"/>
                </a:cubicBezTo>
                <a:close/>
                <a:moveTo>
                  <a:pt x="61" y="27"/>
                </a:moveTo>
                <a:cubicBezTo>
                  <a:pt x="61" y="23"/>
                  <a:pt x="64" y="20"/>
                  <a:pt x="69" y="20"/>
                </a:cubicBezTo>
                <a:cubicBezTo>
                  <a:pt x="73" y="20"/>
                  <a:pt x="76" y="23"/>
                  <a:pt x="76" y="27"/>
                </a:cubicBezTo>
                <a:cubicBezTo>
                  <a:pt x="76" y="46"/>
                  <a:pt x="76" y="46"/>
                  <a:pt x="76" y="46"/>
                </a:cubicBezTo>
                <a:cubicBezTo>
                  <a:pt x="76" y="51"/>
                  <a:pt x="73" y="54"/>
                  <a:pt x="69" y="54"/>
                </a:cubicBezTo>
                <a:cubicBezTo>
                  <a:pt x="64" y="54"/>
                  <a:pt x="61" y="51"/>
                  <a:pt x="61" y="46"/>
                </a:cubicBezTo>
                <a:lnTo>
                  <a:pt x="61" y="27"/>
                </a:lnTo>
                <a:close/>
                <a:moveTo>
                  <a:pt x="89" y="43"/>
                </a:moveTo>
                <a:cubicBezTo>
                  <a:pt x="89" y="18"/>
                  <a:pt x="89" y="18"/>
                  <a:pt x="89" y="18"/>
                </a:cubicBezTo>
                <a:cubicBezTo>
                  <a:pt x="89" y="17"/>
                  <a:pt x="90" y="16"/>
                  <a:pt x="91" y="16"/>
                </a:cubicBezTo>
                <a:cubicBezTo>
                  <a:pt x="92" y="16"/>
                  <a:pt x="93" y="17"/>
                  <a:pt x="93" y="18"/>
                </a:cubicBezTo>
                <a:cubicBezTo>
                  <a:pt x="93" y="43"/>
                  <a:pt x="93" y="43"/>
                  <a:pt x="93" y="43"/>
                </a:cubicBezTo>
                <a:cubicBezTo>
                  <a:pt x="93" y="46"/>
                  <a:pt x="94" y="49"/>
                  <a:pt x="96" y="51"/>
                </a:cubicBezTo>
                <a:cubicBezTo>
                  <a:pt x="98" y="53"/>
                  <a:pt x="101" y="54"/>
                  <a:pt x="103" y="54"/>
                </a:cubicBezTo>
                <a:cubicBezTo>
                  <a:pt x="103" y="54"/>
                  <a:pt x="103" y="54"/>
                  <a:pt x="103" y="54"/>
                </a:cubicBezTo>
                <a:cubicBezTo>
                  <a:pt x="109" y="54"/>
                  <a:pt x="114" y="49"/>
                  <a:pt x="114" y="43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7"/>
                  <a:pt x="115" y="16"/>
                  <a:pt x="116" y="16"/>
                </a:cubicBezTo>
                <a:cubicBezTo>
                  <a:pt x="117" y="16"/>
                  <a:pt x="117" y="16"/>
                  <a:pt x="117" y="16"/>
                </a:cubicBezTo>
                <a:cubicBezTo>
                  <a:pt x="118" y="17"/>
                  <a:pt x="118" y="17"/>
                  <a:pt x="118" y="18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18" y="43"/>
                  <a:pt x="118" y="43"/>
                  <a:pt x="118" y="43"/>
                </a:cubicBezTo>
                <a:cubicBezTo>
                  <a:pt x="118" y="55"/>
                  <a:pt x="118" y="55"/>
                  <a:pt x="118" y="55"/>
                </a:cubicBezTo>
                <a:cubicBezTo>
                  <a:pt x="118" y="56"/>
                  <a:pt x="117" y="57"/>
                  <a:pt x="116" y="57"/>
                </a:cubicBezTo>
                <a:cubicBezTo>
                  <a:pt x="115" y="57"/>
                  <a:pt x="114" y="56"/>
                  <a:pt x="114" y="55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111" y="56"/>
                  <a:pt x="108" y="58"/>
                  <a:pt x="103" y="58"/>
                </a:cubicBezTo>
                <a:cubicBezTo>
                  <a:pt x="103" y="58"/>
                  <a:pt x="103" y="58"/>
                  <a:pt x="103" y="58"/>
                </a:cubicBezTo>
                <a:cubicBezTo>
                  <a:pt x="100" y="58"/>
                  <a:pt x="96" y="56"/>
                  <a:pt x="93" y="54"/>
                </a:cubicBezTo>
                <a:cubicBezTo>
                  <a:pt x="90" y="51"/>
                  <a:pt x="89" y="47"/>
                  <a:pt x="89" y="43"/>
                </a:cubicBezTo>
                <a:close/>
                <a:moveTo>
                  <a:pt x="67" y="100"/>
                </a:moveTo>
                <a:cubicBezTo>
                  <a:pt x="67" y="125"/>
                  <a:pt x="67" y="125"/>
                  <a:pt x="67" y="125"/>
                </a:cubicBezTo>
                <a:cubicBezTo>
                  <a:pt x="67" y="126"/>
                  <a:pt x="67" y="127"/>
                  <a:pt x="65" y="127"/>
                </a:cubicBezTo>
                <a:cubicBezTo>
                  <a:pt x="65" y="127"/>
                  <a:pt x="64" y="127"/>
                  <a:pt x="64" y="126"/>
                </a:cubicBezTo>
                <a:cubicBezTo>
                  <a:pt x="62" y="127"/>
                  <a:pt x="61" y="128"/>
                  <a:pt x="59" y="128"/>
                </a:cubicBezTo>
                <a:cubicBezTo>
                  <a:pt x="54" y="128"/>
                  <a:pt x="51" y="124"/>
                  <a:pt x="51" y="119"/>
                </a:cubicBezTo>
                <a:cubicBezTo>
                  <a:pt x="51" y="100"/>
                  <a:pt x="51" y="100"/>
                  <a:pt x="51" y="100"/>
                </a:cubicBezTo>
                <a:cubicBezTo>
                  <a:pt x="51" y="99"/>
                  <a:pt x="52" y="98"/>
                  <a:pt x="53" y="98"/>
                </a:cubicBezTo>
                <a:cubicBezTo>
                  <a:pt x="54" y="98"/>
                  <a:pt x="55" y="99"/>
                  <a:pt x="55" y="100"/>
                </a:cubicBezTo>
                <a:cubicBezTo>
                  <a:pt x="55" y="119"/>
                  <a:pt x="55" y="119"/>
                  <a:pt x="55" y="119"/>
                </a:cubicBezTo>
                <a:cubicBezTo>
                  <a:pt x="55" y="122"/>
                  <a:pt x="57" y="124"/>
                  <a:pt x="59" y="124"/>
                </a:cubicBezTo>
                <a:cubicBezTo>
                  <a:pt x="61" y="124"/>
                  <a:pt x="63" y="122"/>
                  <a:pt x="63" y="119"/>
                </a:cubicBezTo>
                <a:cubicBezTo>
                  <a:pt x="63" y="100"/>
                  <a:pt x="63" y="100"/>
                  <a:pt x="63" y="100"/>
                </a:cubicBezTo>
                <a:cubicBezTo>
                  <a:pt x="63" y="100"/>
                  <a:pt x="63" y="100"/>
                  <a:pt x="63" y="100"/>
                </a:cubicBezTo>
                <a:cubicBezTo>
                  <a:pt x="63" y="100"/>
                  <a:pt x="63" y="100"/>
                  <a:pt x="63" y="100"/>
                </a:cubicBezTo>
                <a:cubicBezTo>
                  <a:pt x="63" y="100"/>
                  <a:pt x="64" y="100"/>
                  <a:pt x="64" y="100"/>
                </a:cubicBezTo>
                <a:cubicBezTo>
                  <a:pt x="64" y="100"/>
                  <a:pt x="64" y="100"/>
                  <a:pt x="64" y="100"/>
                </a:cubicBezTo>
                <a:cubicBezTo>
                  <a:pt x="64" y="99"/>
                  <a:pt x="64" y="99"/>
                  <a:pt x="64" y="99"/>
                </a:cubicBezTo>
                <a:cubicBezTo>
                  <a:pt x="64" y="99"/>
                  <a:pt x="64" y="98"/>
                  <a:pt x="65" y="98"/>
                </a:cubicBezTo>
                <a:cubicBezTo>
                  <a:pt x="65" y="98"/>
                  <a:pt x="65" y="98"/>
                  <a:pt x="65" y="98"/>
                </a:cubicBezTo>
                <a:cubicBezTo>
                  <a:pt x="66" y="98"/>
                  <a:pt x="66" y="98"/>
                  <a:pt x="67" y="99"/>
                </a:cubicBezTo>
                <a:cubicBezTo>
                  <a:pt x="67" y="99"/>
                  <a:pt x="67" y="100"/>
                  <a:pt x="67" y="100"/>
                </a:cubicBezTo>
                <a:close/>
                <a:moveTo>
                  <a:pt x="49" y="94"/>
                </a:moveTo>
                <a:cubicBezTo>
                  <a:pt x="49" y="95"/>
                  <a:pt x="48" y="96"/>
                  <a:pt x="47" y="96"/>
                </a:cubicBezTo>
                <a:cubicBezTo>
                  <a:pt x="36" y="96"/>
                  <a:pt x="36" y="96"/>
                  <a:pt x="36" y="96"/>
                </a:cubicBezTo>
                <a:cubicBezTo>
                  <a:pt x="36" y="126"/>
                  <a:pt x="36" y="126"/>
                  <a:pt x="36" y="126"/>
                </a:cubicBezTo>
                <a:cubicBezTo>
                  <a:pt x="36" y="127"/>
                  <a:pt x="35" y="128"/>
                  <a:pt x="34" y="128"/>
                </a:cubicBezTo>
                <a:cubicBezTo>
                  <a:pt x="33" y="128"/>
                  <a:pt x="32" y="127"/>
                  <a:pt x="32" y="126"/>
                </a:cubicBezTo>
                <a:cubicBezTo>
                  <a:pt x="32" y="96"/>
                  <a:pt x="32" y="96"/>
                  <a:pt x="32" y="96"/>
                </a:cubicBezTo>
                <a:cubicBezTo>
                  <a:pt x="21" y="96"/>
                  <a:pt x="21" y="96"/>
                  <a:pt x="21" y="96"/>
                </a:cubicBezTo>
                <a:cubicBezTo>
                  <a:pt x="20" y="96"/>
                  <a:pt x="19" y="95"/>
                  <a:pt x="19" y="94"/>
                </a:cubicBezTo>
                <a:cubicBezTo>
                  <a:pt x="19" y="93"/>
                  <a:pt x="20" y="92"/>
                  <a:pt x="21" y="92"/>
                </a:cubicBezTo>
                <a:cubicBezTo>
                  <a:pt x="47" y="92"/>
                  <a:pt x="47" y="92"/>
                  <a:pt x="47" y="92"/>
                </a:cubicBezTo>
                <a:cubicBezTo>
                  <a:pt x="48" y="92"/>
                  <a:pt x="49" y="93"/>
                  <a:pt x="49" y="94"/>
                </a:cubicBezTo>
                <a:close/>
                <a:moveTo>
                  <a:pt x="84" y="98"/>
                </a:moveTo>
                <a:cubicBezTo>
                  <a:pt x="83" y="98"/>
                  <a:pt x="81" y="99"/>
                  <a:pt x="80" y="100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87"/>
                  <a:pt x="79" y="86"/>
                  <a:pt x="78" y="86"/>
                </a:cubicBezTo>
                <a:cubicBezTo>
                  <a:pt x="77" y="86"/>
                  <a:pt x="76" y="87"/>
                  <a:pt x="76" y="88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6" y="119"/>
                  <a:pt x="76" y="119"/>
                  <a:pt x="76" y="119"/>
                </a:cubicBezTo>
                <a:cubicBezTo>
                  <a:pt x="76" y="126"/>
                  <a:pt x="76" y="126"/>
                  <a:pt x="76" y="126"/>
                </a:cubicBezTo>
                <a:cubicBezTo>
                  <a:pt x="76" y="127"/>
                  <a:pt x="77" y="128"/>
                  <a:pt x="78" y="128"/>
                </a:cubicBezTo>
                <a:cubicBezTo>
                  <a:pt x="79" y="128"/>
                  <a:pt x="80" y="127"/>
                  <a:pt x="80" y="126"/>
                </a:cubicBezTo>
                <a:cubicBezTo>
                  <a:pt x="81" y="127"/>
                  <a:pt x="83" y="128"/>
                  <a:pt x="84" y="128"/>
                </a:cubicBezTo>
                <a:cubicBezTo>
                  <a:pt x="89" y="128"/>
                  <a:pt x="93" y="124"/>
                  <a:pt x="93" y="119"/>
                </a:cubicBezTo>
                <a:cubicBezTo>
                  <a:pt x="93" y="107"/>
                  <a:pt x="93" y="107"/>
                  <a:pt x="93" y="107"/>
                </a:cubicBezTo>
                <a:cubicBezTo>
                  <a:pt x="93" y="102"/>
                  <a:pt x="89" y="98"/>
                  <a:pt x="84" y="98"/>
                </a:cubicBezTo>
                <a:close/>
                <a:moveTo>
                  <a:pt x="89" y="119"/>
                </a:moveTo>
                <a:cubicBezTo>
                  <a:pt x="89" y="122"/>
                  <a:pt x="87" y="124"/>
                  <a:pt x="84" y="124"/>
                </a:cubicBezTo>
                <a:cubicBezTo>
                  <a:pt x="82" y="124"/>
                  <a:pt x="80" y="122"/>
                  <a:pt x="80" y="119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80" y="104"/>
                  <a:pt x="82" y="102"/>
                  <a:pt x="84" y="102"/>
                </a:cubicBezTo>
                <a:cubicBezTo>
                  <a:pt x="87" y="102"/>
                  <a:pt x="89" y="104"/>
                  <a:pt x="89" y="107"/>
                </a:cubicBezTo>
                <a:lnTo>
                  <a:pt x="89" y="119"/>
                </a:lnTo>
                <a:close/>
                <a:moveTo>
                  <a:pt x="117" y="119"/>
                </a:moveTo>
                <a:cubicBezTo>
                  <a:pt x="116" y="119"/>
                  <a:pt x="115" y="120"/>
                  <a:pt x="115" y="121"/>
                </a:cubicBezTo>
                <a:cubicBezTo>
                  <a:pt x="115" y="123"/>
                  <a:pt x="113" y="124"/>
                  <a:pt x="110" y="124"/>
                </a:cubicBezTo>
                <a:cubicBezTo>
                  <a:pt x="108" y="124"/>
                  <a:pt x="105" y="122"/>
                  <a:pt x="105" y="119"/>
                </a:cubicBezTo>
                <a:cubicBezTo>
                  <a:pt x="105" y="115"/>
                  <a:pt x="105" y="115"/>
                  <a:pt x="105" y="115"/>
                </a:cubicBezTo>
                <a:cubicBezTo>
                  <a:pt x="116" y="115"/>
                  <a:pt x="116" y="115"/>
                  <a:pt x="116" y="115"/>
                </a:cubicBezTo>
                <a:cubicBezTo>
                  <a:pt x="117" y="115"/>
                  <a:pt x="118" y="114"/>
                  <a:pt x="118" y="113"/>
                </a:cubicBezTo>
                <a:cubicBezTo>
                  <a:pt x="118" y="107"/>
                  <a:pt x="118" y="107"/>
                  <a:pt x="118" y="107"/>
                </a:cubicBezTo>
                <a:cubicBezTo>
                  <a:pt x="118" y="102"/>
                  <a:pt x="114" y="98"/>
                  <a:pt x="110" y="98"/>
                </a:cubicBezTo>
                <a:cubicBezTo>
                  <a:pt x="105" y="98"/>
                  <a:pt x="101" y="102"/>
                  <a:pt x="101" y="107"/>
                </a:cubicBezTo>
                <a:cubicBezTo>
                  <a:pt x="101" y="119"/>
                  <a:pt x="101" y="119"/>
                  <a:pt x="101" y="119"/>
                </a:cubicBezTo>
                <a:cubicBezTo>
                  <a:pt x="101" y="124"/>
                  <a:pt x="106" y="128"/>
                  <a:pt x="110" y="128"/>
                </a:cubicBezTo>
                <a:cubicBezTo>
                  <a:pt x="115" y="128"/>
                  <a:pt x="119" y="125"/>
                  <a:pt x="119" y="121"/>
                </a:cubicBezTo>
                <a:cubicBezTo>
                  <a:pt x="119" y="120"/>
                  <a:pt x="118" y="119"/>
                  <a:pt x="117" y="119"/>
                </a:cubicBezTo>
                <a:close/>
                <a:moveTo>
                  <a:pt x="105" y="107"/>
                </a:moveTo>
                <a:cubicBezTo>
                  <a:pt x="105" y="104"/>
                  <a:pt x="107" y="102"/>
                  <a:pt x="110" y="102"/>
                </a:cubicBezTo>
                <a:cubicBezTo>
                  <a:pt x="112" y="102"/>
                  <a:pt x="114" y="104"/>
                  <a:pt x="114" y="107"/>
                </a:cubicBezTo>
                <a:cubicBezTo>
                  <a:pt x="114" y="111"/>
                  <a:pt x="114" y="111"/>
                  <a:pt x="114" y="111"/>
                </a:cubicBezTo>
                <a:cubicBezTo>
                  <a:pt x="105" y="111"/>
                  <a:pt x="105" y="111"/>
                  <a:pt x="105" y="111"/>
                </a:cubicBezTo>
                <a:lnTo>
                  <a:pt x="105" y="10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56">
            <a:extLst>
              <a:ext uri="{FF2B5EF4-FFF2-40B4-BE49-F238E27FC236}">
                <a16:creationId xmlns:a16="http://schemas.microsoft.com/office/drawing/2014/main" id="{1523FC4F-289F-174C-AD10-B7E618C927B2}"/>
              </a:ext>
            </a:extLst>
          </p:cNvPr>
          <p:cNvSpPr>
            <a:spLocks noEditPoints="1"/>
          </p:cNvSpPr>
          <p:nvPr/>
        </p:nvSpPr>
        <p:spPr bwMode="auto">
          <a:xfrm>
            <a:off x="754902" y="2608710"/>
            <a:ext cx="730250" cy="730250"/>
          </a:xfrm>
          <a:custGeom>
            <a:avLst/>
            <a:gdLst>
              <a:gd name="T0" fmla="*/ 146 w 150"/>
              <a:gd name="T1" fmla="*/ 58 h 150"/>
              <a:gd name="T2" fmla="*/ 146 w 150"/>
              <a:gd name="T3" fmla="*/ 57 h 150"/>
              <a:gd name="T4" fmla="*/ 126 w 150"/>
              <a:gd name="T5" fmla="*/ 54 h 150"/>
              <a:gd name="T6" fmla="*/ 123 w 150"/>
              <a:gd name="T7" fmla="*/ 43 h 150"/>
              <a:gd name="T8" fmla="*/ 118 w 150"/>
              <a:gd name="T9" fmla="*/ 27 h 150"/>
              <a:gd name="T10" fmla="*/ 81 w 150"/>
              <a:gd name="T11" fmla="*/ 0 h 150"/>
              <a:gd name="T12" fmla="*/ 0 w 150"/>
              <a:gd name="T13" fmla="*/ 48 h 150"/>
              <a:gd name="T14" fmla="*/ 49 w 150"/>
              <a:gd name="T15" fmla="*/ 150 h 150"/>
              <a:gd name="T16" fmla="*/ 150 w 150"/>
              <a:gd name="T17" fmla="*/ 102 h 150"/>
              <a:gd name="T18" fmla="*/ 150 w 150"/>
              <a:gd name="T19" fmla="*/ 65 h 150"/>
              <a:gd name="T20" fmla="*/ 102 w 150"/>
              <a:gd name="T21" fmla="*/ 146 h 150"/>
              <a:gd name="T22" fmla="*/ 4 w 150"/>
              <a:gd name="T23" fmla="*/ 102 h 150"/>
              <a:gd name="T24" fmla="*/ 49 w 150"/>
              <a:gd name="T25" fmla="*/ 4 h 150"/>
              <a:gd name="T26" fmla="*/ 115 w 150"/>
              <a:gd name="T27" fmla="*/ 28 h 150"/>
              <a:gd name="T28" fmla="*/ 119 w 150"/>
              <a:gd name="T29" fmla="*/ 43 h 150"/>
              <a:gd name="T30" fmla="*/ 123 w 150"/>
              <a:gd name="T31" fmla="*/ 57 h 150"/>
              <a:gd name="T32" fmla="*/ 143 w 150"/>
              <a:gd name="T33" fmla="*/ 60 h 150"/>
              <a:gd name="T34" fmla="*/ 146 w 150"/>
              <a:gd name="T35" fmla="*/ 65 h 150"/>
              <a:gd name="T36" fmla="*/ 50 w 150"/>
              <a:gd name="T37" fmla="*/ 61 h 150"/>
              <a:gd name="T38" fmla="*/ 87 w 150"/>
              <a:gd name="T39" fmla="*/ 50 h 150"/>
              <a:gd name="T40" fmla="*/ 50 w 150"/>
              <a:gd name="T41" fmla="*/ 38 h 150"/>
              <a:gd name="T42" fmla="*/ 50 w 150"/>
              <a:gd name="T43" fmla="*/ 61 h 150"/>
              <a:gd name="T44" fmla="*/ 75 w 150"/>
              <a:gd name="T45" fmla="*/ 42 h 150"/>
              <a:gd name="T46" fmla="*/ 75 w 150"/>
              <a:gd name="T47" fmla="*/ 57 h 150"/>
              <a:gd name="T48" fmla="*/ 42 w 150"/>
              <a:gd name="T49" fmla="*/ 50 h 150"/>
              <a:gd name="T50" fmla="*/ 101 w 150"/>
              <a:gd name="T51" fmla="*/ 89 h 150"/>
              <a:gd name="T52" fmla="*/ 38 w 150"/>
              <a:gd name="T53" fmla="*/ 100 h 150"/>
              <a:gd name="T54" fmla="*/ 101 w 150"/>
              <a:gd name="T55" fmla="*/ 112 h 150"/>
              <a:gd name="T56" fmla="*/ 101 w 150"/>
              <a:gd name="T57" fmla="*/ 89 h 150"/>
              <a:gd name="T58" fmla="*/ 50 w 150"/>
              <a:gd name="T59" fmla="*/ 108 h 150"/>
              <a:gd name="T60" fmla="*/ 50 w 150"/>
              <a:gd name="T61" fmla="*/ 93 h 150"/>
              <a:gd name="T62" fmla="*/ 108 w 150"/>
              <a:gd name="T63" fmla="*/ 10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0" h="150">
                <a:moveTo>
                  <a:pt x="150" y="65"/>
                </a:moveTo>
                <a:cubicBezTo>
                  <a:pt x="149" y="60"/>
                  <a:pt x="149" y="59"/>
                  <a:pt x="146" y="58"/>
                </a:cubicBezTo>
                <a:cubicBezTo>
                  <a:pt x="146" y="58"/>
                  <a:pt x="146" y="57"/>
                  <a:pt x="146" y="57"/>
                </a:cubicBezTo>
                <a:cubicBezTo>
                  <a:pt x="146" y="57"/>
                  <a:pt x="146" y="57"/>
                  <a:pt x="146" y="57"/>
                </a:cubicBezTo>
                <a:cubicBezTo>
                  <a:pt x="144" y="56"/>
                  <a:pt x="141" y="56"/>
                  <a:pt x="136" y="56"/>
                </a:cubicBezTo>
                <a:cubicBezTo>
                  <a:pt x="133" y="56"/>
                  <a:pt x="127" y="56"/>
                  <a:pt x="126" y="54"/>
                </a:cubicBezTo>
                <a:cubicBezTo>
                  <a:pt x="124" y="52"/>
                  <a:pt x="124" y="49"/>
                  <a:pt x="123" y="44"/>
                </a:cubicBezTo>
                <a:cubicBezTo>
                  <a:pt x="123" y="43"/>
                  <a:pt x="123" y="43"/>
                  <a:pt x="123" y="43"/>
                </a:cubicBezTo>
                <a:cubicBezTo>
                  <a:pt x="121" y="33"/>
                  <a:pt x="120" y="31"/>
                  <a:pt x="119" y="28"/>
                </a:cubicBezTo>
                <a:cubicBezTo>
                  <a:pt x="119" y="28"/>
                  <a:pt x="119" y="27"/>
                  <a:pt x="118" y="27"/>
                </a:cubicBezTo>
                <a:cubicBezTo>
                  <a:pt x="112" y="12"/>
                  <a:pt x="94" y="2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29"/>
                  <a:pt x="22" y="150"/>
                  <a:pt x="49" y="150"/>
                </a:cubicBezTo>
                <a:cubicBezTo>
                  <a:pt x="102" y="150"/>
                  <a:pt x="102" y="150"/>
                  <a:pt x="102" y="150"/>
                </a:cubicBezTo>
                <a:cubicBezTo>
                  <a:pt x="128" y="150"/>
                  <a:pt x="150" y="129"/>
                  <a:pt x="150" y="102"/>
                </a:cubicBezTo>
                <a:cubicBezTo>
                  <a:pt x="150" y="65"/>
                  <a:pt x="150" y="65"/>
                  <a:pt x="150" y="65"/>
                </a:cubicBezTo>
                <a:cubicBezTo>
                  <a:pt x="150" y="65"/>
                  <a:pt x="150" y="65"/>
                  <a:pt x="150" y="65"/>
                </a:cubicBezTo>
                <a:close/>
                <a:moveTo>
                  <a:pt x="146" y="102"/>
                </a:moveTo>
                <a:cubicBezTo>
                  <a:pt x="146" y="127"/>
                  <a:pt x="126" y="146"/>
                  <a:pt x="102" y="146"/>
                </a:cubicBezTo>
                <a:cubicBezTo>
                  <a:pt x="49" y="146"/>
                  <a:pt x="49" y="146"/>
                  <a:pt x="49" y="146"/>
                </a:cubicBezTo>
                <a:cubicBezTo>
                  <a:pt x="24" y="146"/>
                  <a:pt x="4" y="127"/>
                  <a:pt x="4" y="102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24"/>
                  <a:pt x="24" y="4"/>
                  <a:pt x="49" y="4"/>
                </a:cubicBezTo>
                <a:cubicBezTo>
                  <a:pt x="81" y="4"/>
                  <a:pt x="81" y="4"/>
                  <a:pt x="81" y="4"/>
                </a:cubicBezTo>
                <a:cubicBezTo>
                  <a:pt x="92" y="6"/>
                  <a:pt x="109" y="16"/>
                  <a:pt x="115" y="28"/>
                </a:cubicBezTo>
                <a:cubicBezTo>
                  <a:pt x="115" y="29"/>
                  <a:pt x="115" y="29"/>
                  <a:pt x="115" y="30"/>
                </a:cubicBezTo>
                <a:cubicBezTo>
                  <a:pt x="117" y="32"/>
                  <a:pt x="118" y="34"/>
                  <a:pt x="119" y="43"/>
                </a:cubicBezTo>
                <a:cubicBezTo>
                  <a:pt x="119" y="45"/>
                  <a:pt x="119" y="45"/>
                  <a:pt x="119" y="45"/>
                </a:cubicBezTo>
                <a:cubicBezTo>
                  <a:pt x="120" y="50"/>
                  <a:pt x="120" y="54"/>
                  <a:pt x="123" y="57"/>
                </a:cubicBezTo>
                <a:cubicBezTo>
                  <a:pt x="126" y="59"/>
                  <a:pt x="131" y="60"/>
                  <a:pt x="136" y="60"/>
                </a:cubicBezTo>
                <a:cubicBezTo>
                  <a:pt x="139" y="60"/>
                  <a:pt x="142" y="60"/>
                  <a:pt x="143" y="60"/>
                </a:cubicBezTo>
                <a:cubicBezTo>
                  <a:pt x="143" y="61"/>
                  <a:pt x="144" y="61"/>
                  <a:pt x="144" y="61"/>
                </a:cubicBezTo>
                <a:cubicBezTo>
                  <a:pt x="145" y="62"/>
                  <a:pt x="145" y="62"/>
                  <a:pt x="146" y="65"/>
                </a:cubicBezTo>
                <a:lnTo>
                  <a:pt x="146" y="102"/>
                </a:lnTo>
                <a:close/>
                <a:moveTo>
                  <a:pt x="50" y="61"/>
                </a:moveTo>
                <a:cubicBezTo>
                  <a:pt x="75" y="61"/>
                  <a:pt x="75" y="61"/>
                  <a:pt x="75" y="61"/>
                </a:cubicBezTo>
                <a:cubicBezTo>
                  <a:pt x="82" y="61"/>
                  <a:pt x="87" y="56"/>
                  <a:pt x="87" y="50"/>
                </a:cubicBezTo>
                <a:cubicBezTo>
                  <a:pt x="87" y="43"/>
                  <a:pt x="82" y="38"/>
                  <a:pt x="75" y="38"/>
                </a:cubicBezTo>
                <a:cubicBezTo>
                  <a:pt x="50" y="38"/>
                  <a:pt x="50" y="38"/>
                  <a:pt x="50" y="38"/>
                </a:cubicBezTo>
                <a:cubicBezTo>
                  <a:pt x="44" y="38"/>
                  <a:pt x="38" y="43"/>
                  <a:pt x="38" y="50"/>
                </a:cubicBezTo>
                <a:cubicBezTo>
                  <a:pt x="38" y="56"/>
                  <a:pt x="44" y="61"/>
                  <a:pt x="50" y="61"/>
                </a:cubicBezTo>
                <a:close/>
                <a:moveTo>
                  <a:pt x="50" y="42"/>
                </a:moveTo>
                <a:cubicBezTo>
                  <a:pt x="75" y="42"/>
                  <a:pt x="75" y="42"/>
                  <a:pt x="75" y="42"/>
                </a:cubicBezTo>
                <a:cubicBezTo>
                  <a:pt x="79" y="42"/>
                  <a:pt x="83" y="46"/>
                  <a:pt x="83" y="50"/>
                </a:cubicBezTo>
                <a:cubicBezTo>
                  <a:pt x="83" y="54"/>
                  <a:pt x="79" y="57"/>
                  <a:pt x="75" y="57"/>
                </a:cubicBezTo>
                <a:cubicBezTo>
                  <a:pt x="50" y="57"/>
                  <a:pt x="50" y="57"/>
                  <a:pt x="50" y="57"/>
                </a:cubicBezTo>
                <a:cubicBezTo>
                  <a:pt x="46" y="57"/>
                  <a:pt x="42" y="54"/>
                  <a:pt x="42" y="50"/>
                </a:cubicBezTo>
                <a:cubicBezTo>
                  <a:pt x="42" y="46"/>
                  <a:pt x="46" y="42"/>
                  <a:pt x="50" y="42"/>
                </a:cubicBezTo>
                <a:close/>
                <a:moveTo>
                  <a:pt x="101" y="89"/>
                </a:moveTo>
                <a:cubicBezTo>
                  <a:pt x="50" y="89"/>
                  <a:pt x="50" y="89"/>
                  <a:pt x="50" y="89"/>
                </a:cubicBezTo>
                <a:cubicBezTo>
                  <a:pt x="44" y="89"/>
                  <a:pt x="38" y="94"/>
                  <a:pt x="38" y="100"/>
                </a:cubicBezTo>
                <a:cubicBezTo>
                  <a:pt x="38" y="107"/>
                  <a:pt x="44" y="112"/>
                  <a:pt x="50" y="112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107" y="112"/>
                  <a:pt x="112" y="107"/>
                  <a:pt x="112" y="100"/>
                </a:cubicBezTo>
                <a:cubicBezTo>
                  <a:pt x="112" y="94"/>
                  <a:pt x="107" y="89"/>
                  <a:pt x="101" y="89"/>
                </a:cubicBezTo>
                <a:close/>
                <a:moveTo>
                  <a:pt x="101" y="108"/>
                </a:moveTo>
                <a:cubicBezTo>
                  <a:pt x="50" y="108"/>
                  <a:pt x="50" y="108"/>
                  <a:pt x="50" y="108"/>
                </a:cubicBezTo>
                <a:cubicBezTo>
                  <a:pt x="46" y="108"/>
                  <a:pt x="42" y="105"/>
                  <a:pt x="42" y="100"/>
                </a:cubicBezTo>
                <a:cubicBezTo>
                  <a:pt x="42" y="96"/>
                  <a:pt x="46" y="93"/>
                  <a:pt x="50" y="93"/>
                </a:cubicBezTo>
                <a:cubicBezTo>
                  <a:pt x="101" y="93"/>
                  <a:pt x="101" y="93"/>
                  <a:pt x="101" y="93"/>
                </a:cubicBezTo>
                <a:cubicBezTo>
                  <a:pt x="105" y="93"/>
                  <a:pt x="108" y="96"/>
                  <a:pt x="108" y="100"/>
                </a:cubicBezTo>
                <a:cubicBezTo>
                  <a:pt x="108" y="105"/>
                  <a:pt x="105" y="108"/>
                  <a:pt x="101" y="1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Freeform 57">
            <a:extLst>
              <a:ext uri="{FF2B5EF4-FFF2-40B4-BE49-F238E27FC236}">
                <a16:creationId xmlns:a16="http://schemas.microsoft.com/office/drawing/2014/main" id="{1AA31B07-57DD-9046-9F43-D41459336796}"/>
              </a:ext>
            </a:extLst>
          </p:cNvPr>
          <p:cNvSpPr>
            <a:spLocks noEditPoints="1"/>
          </p:cNvSpPr>
          <p:nvPr/>
        </p:nvSpPr>
        <p:spPr bwMode="auto">
          <a:xfrm>
            <a:off x="8138660" y="2714746"/>
            <a:ext cx="730250" cy="725488"/>
          </a:xfrm>
          <a:custGeom>
            <a:avLst/>
            <a:gdLst>
              <a:gd name="T0" fmla="*/ 28 w 150"/>
              <a:gd name="T1" fmla="*/ 0 h 149"/>
              <a:gd name="T2" fmla="*/ 0 w 150"/>
              <a:gd name="T3" fmla="*/ 122 h 149"/>
              <a:gd name="T4" fmla="*/ 123 w 150"/>
              <a:gd name="T5" fmla="*/ 149 h 149"/>
              <a:gd name="T6" fmla="*/ 150 w 150"/>
              <a:gd name="T7" fmla="*/ 27 h 149"/>
              <a:gd name="T8" fmla="*/ 146 w 150"/>
              <a:gd name="T9" fmla="*/ 27 h 149"/>
              <a:gd name="T10" fmla="*/ 103 w 150"/>
              <a:gd name="T11" fmla="*/ 50 h 149"/>
              <a:gd name="T12" fmla="*/ 48 w 150"/>
              <a:gd name="T13" fmla="*/ 50 h 149"/>
              <a:gd name="T14" fmla="*/ 42 w 150"/>
              <a:gd name="T15" fmla="*/ 4 h 149"/>
              <a:gd name="T16" fmla="*/ 146 w 150"/>
              <a:gd name="T17" fmla="*/ 27 h 149"/>
              <a:gd name="T18" fmla="*/ 108 w 150"/>
              <a:gd name="T19" fmla="*/ 75 h 149"/>
              <a:gd name="T20" fmla="*/ 42 w 150"/>
              <a:gd name="T21" fmla="*/ 75 h 149"/>
              <a:gd name="T22" fmla="*/ 26 w 150"/>
              <a:gd name="T23" fmla="*/ 50 h 149"/>
              <a:gd name="T24" fmla="*/ 17 w 150"/>
              <a:gd name="T25" fmla="*/ 6 h 149"/>
              <a:gd name="T26" fmla="*/ 26 w 150"/>
              <a:gd name="T27" fmla="*/ 50 h 149"/>
              <a:gd name="T28" fmla="*/ 38 w 150"/>
              <a:gd name="T29" fmla="*/ 4 h 149"/>
              <a:gd name="T30" fmla="*/ 30 w 150"/>
              <a:gd name="T31" fmla="*/ 50 h 149"/>
              <a:gd name="T32" fmla="*/ 13 w 150"/>
              <a:gd name="T33" fmla="*/ 9 h 149"/>
              <a:gd name="T34" fmla="*/ 4 w 150"/>
              <a:gd name="T35" fmla="*/ 50 h 149"/>
              <a:gd name="T36" fmla="*/ 13 w 150"/>
              <a:gd name="T37" fmla="*/ 9 h 149"/>
              <a:gd name="T38" fmla="*/ 28 w 150"/>
              <a:gd name="T39" fmla="*/ 145 h 149"/>
              <a:gd name="T40" fmla="*/ 4 w 150"/>
              <a:gd name="T41" fmla="*/ 54 h 149"/>
              <a:gd name="T42" fmla="*/ 38 w 150"/>
              <a:gd name="T43" fmla="*/ 75 h 149"/>
              <a:gd name="T44" fmla="*/ 112 w 150"/>
              <a:gd name="T45" fmla="*/ 75 h 149"/>
              <a:gd name="T46" fmla="*/ 146 w 150"/>
              <a:gd name="T47" fmla="*/ 54 h 149"/>
              <a:gd name="T48" fmla="*/ 123 w 150"/>
              <a:gd name="T49" fmla="*/ 145 h 149"/>
              <a:gd name="T50" fmla="*/ 135 w 150"/>
              <a:gd name="T51" fmla="*/ 42 h 149"/>
              <a:gd name="T52" fmla="*/ 137 w 150"/>
              <a:gd name="T53" fmla="*/ 21 h 149"/>
              <a:gd name="T54" fmla="*/ 116 w 150"/>
              <a:gd name="T55" fmla="*/ 19 h 149"/>
              <a:gd name="T56" fmla="*/ 114 w 150"/>
              <a:gd name="T57" fmla="*/ 40 h 149"/>
              <a:gd name="T58" fmla="*/ 118 w 150"/>
              <a:gd name="T59" fmla="*/ 23 h 149"/>
              <a:gd name="T60" fmla="*/ 133 w 150"/>
              <a:gd name="T61" fmla="*/ 38 h 149"/>
              <a:gd name="T62" fmla="*/ 118 w 150"/>
              <a:gd name="T63" fmla="*/ 23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0" h="149">
                <a:moveTo>
                  <a:pt x="123" y="0"/>
                </a:moveTo>
                <a:cubicBezTo>
                  <a:pt x="28" y="0"/>
                  <a:pt x="28" y="0"/>
                  <a:pt x="28" y="0"/>
                </a:cubicBezTo>
                <a:cubicBezTo>
                  <a:pt x="13" y="0"/>
                  <a:pt x="0" y="12"/>
                  <a:pt x="0" y="27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37"/>
                  <a:pt x="13" y="149"/>
                  <a:pt x="28" y="149"/>
                </a:cubicBezTo>
                <a:cubicBezTo>
                  <a:pt x="123" y="149"/>
                  <a:pt x="123" y="149"/>
                  <a:pt x="123" y="149"/>
                </a:cubicBezTo>
                <a:cubicBezTo>
                  <a:pt x="138" y="149"/>
                  <a:pt x="150" y="137"/>
                  <a:pt x="150" y="122"/>
                </a:cubicBezTo>
                <a:cubicBezTo>
                  <a:pt x="150" y="27"/>
                  <a:pt x="150" y="27"/>
                  <a:pt x="150" y="27"/>
                </a:cubicBezTo>
                <a:cubicBezTo>
                  <a:pt x="150" y="12"/>
                  <a:pt x="138" y="0"/>
                  <a:pt x="123" y="0"/>
                </a:cubicBezTo>
                <a:close/>
                <a:moveTo>
                  <a:pt x="146" y="27"/>
                </a:moveTo>
                <a:cubicBezTo>
                  <a:pt x="146" y="50"/>
                  <a:pt x="146" y="50"/>
                  <a:pt x="146" y="50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96" y="43"/>
                  <a:pt x="86" y="38"/>
                  <a:pt x="75" y="38"/>
                </a:cubicBezTo>
                <a:cubicBezTo>
                  <a:pt x="64" y="38"/>
                  <a:pt x="54" y="43"/>
                  <a:pt x="48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42" y="4"/>
                  <a:pt x="42" y="4"/>
                  <a:pt x="42" y="4"/>
                </a:cubicBezTo>
                <a:cubicBezTo>
                  <a:pt x="123" y="4"/>
                  <a:pt x="123" y="4"/>
                  <a:pt x="123" y="4"/>
                </a:cubicBezTo>
                <a:cubicBezTo>
                  <a:pt x="136" y="4"/>
                  <a:pt x="146" y="14"/>
                  <a:pt x="146" y="27"/>
                </a:cubicBezTo>
                <a:close/>
                <a:moveTo>
                  <a:pt x="75" y="42"/>
                </a:moveTo>
                <a:cubicBezTo>
                  <a:pt x="93" y="42"/>
                  <a:pt x="108" y="57"/>
                  <a:pt x="108" y="75"/>
                </a:cubicBezTo>
                <a:cubicBezTo>
                  <a:pt x="108" y="93"/>
                  <a:pt x="93" y="107"/>
                  <a:pt x="75" y="107"/>
                </a:cubicBezTo>
                <a:cubicBezTo>
                  <a:pt x="57" y="107"/>
                  <a:pt x="42" y="93"/>
                  <a:pt x="42" y="75"/>
                </a:cubicBezTo>
                <a:cubicBezTo>
                  <a:pt x="42" y="57"/>
                  <a:pt x="57" y="42"/>
                  <a:pt x="75" y="42"/>
                </a:cubicBezTo>
                <a:close/>
                <a:moveTo>
                  <a:pt x="26" y="50"/>
                </a:moveTo>
                <a:cubicBezTo>
                  <a:pt x="17" y="50"/>
                  <a:pt x="17" y="50"/>
                  <a:pt x="17" y="50"/>
                </a:cubicBezTo>
                <a:cubicBezTo>
                  <a:pt x="17" y="6"/>
                  <a:pt x="17" y="6"/>
                  <a:pt x="17" y="6"/>
                </a:cubicBezTo>
                <a:cubicBezTo>
                  <a:pt x="20" y="5"/>
                  <a:pt x="23" y="4"/>
                  <a:pt x="26" y="4"/>
                </a:cubicBezTo>
                <a:lnTo>
                  <a:pt x="26" y="50"/>
                </a:lnTo>
                <a:close/>
                <a:moveTo>
                  <a:pt x="30" y="4"/>
                </a:moveTo>
                <a:cubicBezTo>
                  <a:pt x="38" y="4"/>
                  <a:pt x="38" y="4"/>
                  <a:pt x="38" y="4"/>
                </a:cubicBezTo>
                <a:cubicBezTo>
                  <a:pt x="38" y="50"/>
                  <a:pt x="38" y="50"/>
                  <a:pt x="38" y="50"/>
                </a:cubicBezTo>
                <a:cubicBezTo>
                  <a:pt x="30" y="50"/>
                  <a:pt x="30" y="50"/>
                  <a:pt x="30" y="50"/>
                </a:cubicBezTo>
                <a:lnTo>
                  <a:pt x="30" y="4"/>
                </a:lnTo>
                <a:close/>
                <a:moveTo>
                  <a:pt x="13" y="9"/>
                </a:moveTo>
                <a:cubicBezTo>
                  <a:pt x="13" y="50"/>
                  <a:pt x="13" y="50"/>
                  <a:pt x="13" y="50"/>
                </a:cubicBezTo>
                <a:cubicBezTo>
                  <a:pt x="4" y="50"/>
                  <a:pt x="4" y="50"/>
                  <a:pt x="4" y="50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0"/>
                  <a:pt x="8" y="13"/>
                  <a:pt x="13" y="9"/>
                </a:cubicBezTo>
                <a:close/>
                <a:moveTo>
                  <a:pt x="123" y="145"/>
                </a:moveTo>
                <a:cubicBezTo>
                  <a:pt x="28" y="145"/>
                  <a:pt x="28" y="145"/>
                  <a:pt x="28" y="145"/>
                </a:cubicBezTo>
                <a:cubicBezTo>
                  <a:pt x="15" y="145"/>
                  <a:pt x="4" y="135"/>
                  <a:pt x="4" y="122"/>
                </a:cubicBezTo>
                <a:cubicBezTo>
                  <a:pt x="4" y="54"/>
                  <a:pt x="4" y="54"/>
                  <a:pt x="4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1" y="60"/>
                  <a:pt x="38" y="67"/>
                  <a:pt x="38" y="75"/>
                </a:cubicBezTo>
                <a:cubicBezTo>
                  <a:pt x="38" y="95"/>
                  <a:pt x="55" y="111"/>
                  <a:pt x="75" y="111"/>
                </a:cubicBezTo>
                <a:cubicBezTo>
                  <a:pt x="96" y="111"/>
                  <a:pt x="112" y="95"/>
                  <a:pt x="112" y="75"/>
                </a:cubicBezTo>
                <a:cubicBezTo>
                  <a:pt x="112" y="67"/>
                  <a:pt x="110" y="60"/>
                  <a:pt x="106" y="54"/>
                </a:cubicBezTo>
                <a:cubicBezTo>
                  <a:pt x="146" y="54"/>
                  <a:pt x="146" y="54"/>
                  <a:pt x="146" y="54"/>
                </a:cubicBezTo>
                <a:cubicBezTo>
                  <a:pt x="146" y="122"/>
                  <a:pt x="146" y="122"/>
                  <a:pt x="146" y="122"/>
                </a:cubicBezTo>
                <a:cubicBezTo>
                  <a:pt x="146" y="135"/>
                  <a:pt x="136" y="145"/>
                  <a:pt x="123" y="145"/>
                </a:cubicBezTo>
                <a:close/>
                <a:moveTo>
                  <a:pt x="116" y="42"/>
                </a:moveTo>
                <a:cubicBezTo>
                  <a:pt x="135" y="42"/>
                  <a:pt x="135" y="42"/>
                  <a:pt x="135" y="42"/>
                </a:cubicBezTo>
                <a:cubicBezTo>
                  <a:pt x="137" y="42"/>
                  <a:pt x="137" y="41"/>
                  <a:pt x="137" y="40"/>
                </a:cubicBezTo>
                <a:cubicBezTo>
                  <a:pt x="137" y="21"/>
                  <a:pt x="137" y="21"/>
                  <a:pt x="137" y="21"/>
                </a:cubicBezTo>
                <a:cubicBezTo>
                  <a:pt x="137" y="20"/>
                  <a:pt x="137" y="19"/>
                  <a:pt x="135" y="19"/>
                </a:cubicBezTo>
                <a:cubicBezTo>
                  <a:pt x="116" y="19"/>
                  <a:pt x="116" y="19"/>
                  <a:pt x="116" y="19"/>
                </a:cubicBezTo>
                <a:cubicBezTo>
                  <a:pt x="115" y="19"/>
                  <a:pt x="114" y="20"/>
                  <a:pt x="114" y="21"/>
                </a:cubicBezTo>
                <a:cubicBezTo>
                  <a:pt x="114" y="40"/>
                  <a:pt x="114" y="40"/>
                  <a:pt x="114" y="40"/>
                </a:cubicBezTo>
                <a:cubicBezTo>
                  <a:pt x="114" y="41"/>
                  <a:pt x="115" y="42"/>
                  <a:pt x="116" y="42"/>
                </a:cubicBezTo>
                <a:close/>
                <a:moveTo>
                  <a:pt x="118" y="23"/>
                </a:moveTo>
                <a:cubicBezTo>
                  <a:pt x="133" y="23"/>
                  <a:pt x="133" y="23"/>
                  <a:pt x="133" y="23"/>
                </a:cubicBezTo>
                <a:cubicBezTo>
                  <a:pt x="133" y="38"/>
                  <a:pt x="133" y="38"/>
                  <a:pt x="133" y="38"/>
                </a:cubicBezTo>
                <a:cubicBezTo>
                  <a:pt x="118" y="38"/>
                  <a:pt x="118" y="38"/>
                  <a:pt x="118" y="38"/>
                </a:cubicBezTo>
                <a:lnTo>
                  <a:pt x="118" y="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58">
            <a:extLst>
              <a:ext uri="{FF2B5EF4-FFF2-40B4-BE49-F238E27FC236}">
                <a16:creationId xmlns:a16="http://schemas.microsoft.com/office/drawing/2014/main" id="{72B641F2-DF0E-D34B-96B5-572A178FF778}"/>
              </a:ext>
            </a:extLst>
          </p:cNvPr>
          <p:cNvSpPr>
            <a:spLocks noEditPoints="1"/>
          </p:cNvSpPr>
          <p:nvPr/>
        </p:nvSpPr>
        <p:spPr bwMode="auto">
          <a:xfrm>
            <a:off x="5773076" y="3991296"/>
            <a:ext cx="730250" cy="515938"/>
          </a:xfrm>
          <a:custGeom>
            <a:avLst/>
            <a:gdLst>
              <a:gd name="T0" fmla="*/ 103 w 150"/>
              <a:gd name="T1" fmla="*/ 49 h 106"/>
              <a:gd name="T2" fmla="*/ 60 w 150"/>
              <a:gd name="T3" fmla="*/ 21 h 106"/>
              <a:gd name="T4" fmla="*/ 58 w 150"/>
              <a:gd name="T5" fmla="*/ 21 h 106"/>
              <a:gd name="T6" fmla="*/ 57 w 150"/>
              <a:gd name="T7" fmla="*/ 23 h 106"/>
              <a:gd name="T8" fmla="*/ 57 w 150"/>
              <a:gd name="T9" fmla="*/ 78 h 106"/>
              <a:gd name="T10" fmla="*/ 58 w 150"/>
              <a:gd name="T11" fmla="*/ 80 h 106"/>
              <a:gd name="T12" fmla="*/ 59 w 150"/>
              <a:gd name="T13" fmla="*/ 80 h 106"/>
              <a:gd name="T14" fmla="*/ 60 w 150"/>
              <a:gd name="T15" fmla="*/ 80 h 106"/>
              <a:gd name="T16" fmla="*/ 103 w 150"/>
              <a:gd name="T17" fmla="*/ 52 h 106"/>
              <a:gd name="T18" fmla="*/ 104 w 150"/>
              <a:gd name="T19" fmla="*/ 50 h 106"/>
              <a:gd name="T20" fmla="*/ 103 w 150"/>
              <a:gd name="T21" fmla="*/ 49 h 106"/>
              <a:gd name="T22" fmla="*/ 61 w 150"/>
              <a:gd name="T23" fmla="*/ 74 h 106"/>
              <a:gd name="T24" fmla="*/ 61 w 150"/>
              <a:gd name="T25" fmla="*/ 27 h 106"/>
              <a:gd name="T26" fmla="*/ 98 w 150"/>
              <a:gd name="T27" fmla="*/ 50 h 106"/>
              <a:gd name="T28" fmla="*/ 61 w 150"/>
              <a:gd name="T29" fmla="*/ 74 h 106"/>
              <a:gd name="T30" fmla="*/ 126 w 150"/>
              <a:gd name="T31" fmla="*/ 0 h 106"/>
              <a:gd name="T32" fmla="*/ 24 w 150"/>
              <a:gd name="T33" fmla="*/ 0 h 106"/>
              <a:gd name="T34" fmla="*/ 0 w 150"/>
              <a:gd name="T35" fmla="*/ 24 h 106"/>
              <a:gd name="T36" fmla="*/ 0 w 150"/>
              <a:gd name="T37" fmla="*/ 82 h 106"/>
              <a:gd name="T38" fmla="*/ 24 w 150"/>
              <a:gd name="T39" fmla="*/ 106 h 106"/>
              <a:gd name="T40" fmla="*/ 126 w 150"/>
              <a:gd name="T41" fmla="*/ 106 h 106"/>
              <a:gd name="T42" fmla="*/ 150 w 150"/>
              <a:gd name="T43" fmla="*/ 82 h 106"/>
              <a:gd name="T44" fmla="*/ 150 w 150"/>
              <a:gd name="T45" fmla="*/ 24 h 106"/>
              <a:gd name="T46" fmla="*/ 126 w 150"/>
              <a:gd name="T47" fmla="*/ 0 h 106"/>
              <a:gd name="T48" fmla="*/ 146 w 150"/>
              <a:gd name="T49" fmla="*/ 82 h 106"/>
              <a:gd name="T50" fmla="*/ 126 w 150"/>
              <a:gd name="T51" fmla="*/ 102 h 106"/>
              <a:gd name="T52" fmla="*/ 24 w 150"/>
              <a:gd name="T53" fmla="*/ 102 h 106"/>
              <a:gd name="T54" fmla="*/ 4 w 150"/>
              <a:gd name="T55" fmla="*/ 82 h 106"/>
              <a:gd name="T56" fmla="*/ 4 w 150"/>
              <a:gd name="T57" fmla="*/ 24 h 106"/>
              <a:gd name="T58" fmla="*/ 24 w 150"/>
              <a:gd name="T59" fmla="*/ 4 h 106"/>
              <a:gd name="T60" fmla="*/ 126 w 150"/>
              <a:gd name="T61" fmla="*/ 4 h 106"/>
              <a:gd name="T62" fmla="*/ 146 w 150"/>
              <a:gd name="T63" fmla="*/ 24 h 106"/>
              <a:gd name="T64" fmla="*/ 146 w 150"/>
              <a:gd name="T65" fmla="*/ 8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0" h="106">
                <a:moveTo>
                  <a:pt x="103" y="49"/>
                </a:moveTo>
                <a:cubicBezTo>
                  <a:pt x="60" y="21"/>
                  <a:pt x="60" y="21"/>
                  <a:pt x="60" y="21"/>
                </a:cubicBezTo>
                <a:cubicBezTo>
                  <a:pt x="59" y="21"/>
                  <a:pt x="59" y="21"/>
                  <a:pt x="58" y="21"/>
                </a:cubicBezTo>
                <a:cubicBezTo>
                  <a:pt x="57" y="22"/>
                  <a:pt x="57" y="22"/>
                  <a:pt x="57" y="23"/>
                </a:cubicBezTo>
                <a:cubicBezTo>
                  <a:pt x="57" y="78"/>
                  <a:pt x="57" y="78"/>
                  <a:pt x="57" y="78"/>
                </a:cubicBezTo>
                <a:cubicBezTo>
                  <a:pt x="57" y="79"/>
                  <a:pt x="57" y="79"/>
                  <a:pt x="58" y="80"/>
                </a:cubicBezTo>
                <a:cubicBezTo>
                  <a:pt x="58" y="80"/>
                  <a:pt x="59" y="80"/>
                  <a:pt x="59" y="80"/>
                </a:cubicBezTo>
                <a:cubicBezTo>
                  <a:pt x="59" y="80"/>
                  <a:pt x="60" y="80"/>
                  <a:pt x="60" y="80"/>
                </a:cubicBezTo>
                <a:cubicBezTo>
                  <a:pt x="103" y="52"/>
                  <a:pt x="103" y="52"/>
                  <a:pt x="103" y="52"/>
                </a:cubicBezTo>
                <a:cubicBezTo>
                  <a:pt x="103" y="52"/>
                  <a:pt x="104" y="51"/>
                  <a:pt x="104" y="50"/>
                </a:cubicBezTo>
                <a:cubicBezTo>
                  <a:pt x="104" y="50"/>
                  <a:pt x="103" y="49"/>
                  <a:pt x="103" y="49"/>
                </a:cubicBezTo>
                <a:close/>
                <a:moveTo>
                  <a:pt x="61" y="74"/>
                </a:moveTo>
                <a:cubicBezTo>
                  <a:pt x="61" y="27"/>
                  <a:pt x="61" y="27"/>
                  <a:pt x="61" y="27"/>
                </a:cubicBezTo>
                <a:cubicBezTo>
                  <a:pt x="98" y="50"/>
                  <a:pt x="98" y="50"/>
                  <a:pt x="98" y="50"/>
                </a:cubicBezTo>
                <a:lnTo>
                  <a:pt x="61" y="74"/>
                </a:lnTo>
                <a:close/>
                <a:moveTo>
                  <a:pt x="126" y="0"/>
                </a:move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95"/>
                  <a:pt x="11" y="106"/>
                  <a:pt x="24" y="106"/>
                </a:cubicBezTo>
                <a:cubicBezTo>
                  <a:pt x="126" y="106"/>
                  <a:pt x="126" y="106"/>
                  <a:pt x="126" y="106"/>
                </a:cubicBezTo>
                <a:cubicBezTo>
                  <a:pt x="139" y="106"/>
                  <a:pt x="150" y="95"/>
                  <a:pt x="150" y="82"/>
                </a:cubicBezTo>
                <a:cubicBezTo>
                  <a:pt x="150" y="24"/>
                  <a:pt x="150" y="24"/>
                  <a:pt x="150" y="24"/>
                </a:cubicBezTo>
                <a:cubicBezTo>
                  <a:pt x="150" y="11"/>
                  <a:pt x="139" y="0"/>
                  <a:pt x="126" y="0"/>
                </a:cubicBezTo>
                <a:close/>
                <a:moveTo>
                  <a:pt x="146" y="82"/>
                </a:moveTo>
                <a:cubicBezTo>
                  <a:pt x="146" y="93"/>
                  <a:pt x="137" y="102"/>
                  <a:pt x="126" y="102"/>
                </a:cubicBezTo>
                <a:cubicBezTo>
                  <a:pt x="24" y="102"/>
                  <a:pt x="24" y="102"/>
                  <a:pt x="24" y="102"/>
                </a:cubicBezTo>
                <a:cubicBezTo>
                  <a:pt x="13" y="102"/>
                  <a:pt x="4" y="93"/>
                  <a:pt x="4" y="82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13"/>
                  <a:pt x="13" y="4"/>
                  <a:pt x="24" y="4"/>
                </a:cubicBezTo>
                <a:cubicBezTo>
                  <a:pt x="126" y="4"/>
                  <a:pt x="126" y="4"/>
                  <a:pt x="126" y="4"/>
                </a:cubicBezTo>
                <a:cubicBezTo>
                  <a:pt x="137" y="4"/>
                  <a:pt x="146" y="13"/>
                  <a:pt x="146" y="24"/>
                </a:cubicBezTo>
                <a:lnTo>
                  <a:pt x="146" y="8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2EBAC84E-9D76-C046-BEF0-5B4992CEDACE}"/>
              </a:ext>
            </a:extLst>
          </p:cNvPr>
          <p:cNvSpPr>
            <a:spLocks/>
          </p:cNvSpPr>
          <p:nvPr/>
        </p:nvSpPr>
        <p:spPr bwMode="auto">
          <a:xfrm>
            <a:off x="5766934" y="5214339"/>
            <a:ext cx="731838" cy="434975"/>
          </a:xfrm>
          <a:custGeom>
            <a:avLst/>
            <a:gdLst>
              <a:gd name="T0" fmla="*/ 148 w 148"/>
              <a:gd name="T1" fmla="*/ 2 h 88"/>
              <a:gd name="T2" fmla="*/ 148 w 148"/>
              <a:gd name="T3" fmla="*/ 42 h 88"/>
              <a:gd name="T4" fmla="*/ 146 w 148"/>
              <a:gd name="T5" fmla="*/ 44 h 88"/>
              <a:gd name="T6" fmla="*/ 144 w 148"/>
              <a:gd name="T7" fmla="*/ 42 h 88"/>
              <a:gd name="T8" fmla="*/ 144 w 148"/>
              <a:gd name="T9" fmla="*/ 7 h 88"/>
              <a:gd name="T10" fmla="*/ 98 w 148"/>
              <a:gd name="T11" fmla="*/ 60 h 88"/>
              <a:gd name="T12" fmla="*/ 95 w 148"/>
              <a:gd name="T13" fmla="*/ 61 h 88"/>
              <a:gd name="T14" fmla="*/ 56 w 148"/>
              <a:gd name="T15" fmla="*/ 28 h 88"/>
              <a:gd name="T16" fmla="*/ 4 w 148"/>
              <a:gd name="T17" fmla="*/ 87 h 88"/>
              <a:gd name="T18" fmla="*/ 3 w 148"/>
              <a:gd name="T19" fmla="*/ 88 h 88"/>
              <a:gd name="T20" fmla="*/ 1 w 148"/>
              <a:gd name="T21" fmla="*/ 87 h 88"/>
              <a:gd name="T22" fmla="*/ 1 w 148"/>
              <a:gd name="T23" fmla="*/ 84 h 88"/>
              <a:gd name="T24" fmla="*/ 55 w 148"/>
              <a:gd name="T25" fmla="*/ 24 h 88"/>
              <a:gd name="T26" fmla="*/ 57 w 148"/>
              <a:gd name="T27" fmla="*/ 24 h 88"/>
              <a:gd name="T28" fmla="*/ 96 w 148"/>
              <a:gd name="T29" fmla="*/ 56 h 88"/>
              <a:gd name="T30" fmla="*/ 142 w 148"/>
              <a:gd name="T31" fmla="*/ 4 h 88"/>
              <a:gd name="T32" fmla="*/ 100 w 148"/>
              <a:gd name="T33" fmla="*/ 4 h 88"/>
              <a:gd name="T34" fmla="*/ 98 w 148"/>
              <a:gd name="T35" fmla="*/ 2 h 88"/>
              <a:gd name="T36" fmla="*/ 100 w 148"/>
              <a:gd name="T37" fmla="*/ 0 h 88"/>
              <a:gd name="T38" fmla="*/ 146 w 148"/>
              <a:gd name="T39" fmla="*/ 0 h 88"/>
              <a:gd name="T40" fmla="*/ 147 w 148"/>
              <a:gd name="T41" fmla="*/ 0 h 88"/>
              <a:gd name="T42" fmla="*/ 147 w 148"/>
              <a:gd name="T43" fmla="*/ 0 h 88"/>
              <a:gd name="T44" fmla="*/ 148 w 148"/>
              <a:gd name="T45" fmla="*/ 1 h 88"/>
              <a:gd name="T46" fmla="*/ 148 w 148"/>
              <a:gd name="T47" fmla="*/ 1 h 88"/>
              <a:gd name="T48" fmla="*/ 148 w 148"/>
              <a:gd name="T49" fmla="*/ 1 h 88"/>
              <a:gd name="T50" fmla="*/ 148 w 148"/>
              <a:gd name="T51" fmla="*/ 1 h 88"/>
              <a:gd name="T52" fmla="*/ 148 w 148"/>
              <a:gd name="T53" fmla="*/ 1 h 88"/>
              <a:gd name="T54" fmla="*/ 148 w 148"/>
              <a:gd name="T55" fmla="*/ 1 h 88"/>
              <a:gd name="T56" fmla="*/ 148 w 148"/>
              <a:gd name="T57" fmla="*/ 1 h 88"/>
              <a:gd name="T58" fmla="*/ 148 w 148"/>
              <a:gd name="T59" fmla="*/ 2 h 88"/>
              <a:gd name="T60" fmla="*/ 148 w 148"/>
              <a:gd name="T61" fmla="*/ 2 h 88"/>
              <a:gd name="T62" fmla="*/ 148 w 148"/>
              <a:gd name="T63" fmla="*/ 2 h 88"/>
              <a:gd name="T64" fmla="*/ 148 w 148"/>
              <a:gd name="T65" fmla="*/ 2 h 88"/>
              <a:gd name="T66" fmla="*/ 148 w 148"/>
              <a:gd name="T67" fmla="*/ 2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8" h="88">
                <a:moveTo>
                  <a:pt x="148" y="2"/>
                </a:moveTo>
                <a:cubicBezTo>
                  <a:pt x="148" y="42"/>
                  <a:pt x="148" y="42"/>
                  <a:pt x="148" y="42"/>
                </a:cubicBezTo>
                <a:cubicBezTo>
                  <a:pt x="148" y="43"/>
                  <a:pt x="148" y="44"/>
                  <a:pt x="146" y="44"/>
                </a:cubicBezTo>
                <a:cubicBezTo>
                  <a:pt x="145" y="44"/>
                  <a:pt x="144" y="43"/>
                  <a:pt x="144" y="42"/>
                </a:cubicBezTo>
                <a:cubicBezTo>
                  <a:pt x="144" y="7"/>
                  <a:pt x="144" y="7"/>
                  <a:pt x="144" y="7"/>
                </a:cubicBezTo>
                <a:cubicBezTo>
                  <a:pt x="98" y="60"/>
                  <a:pt x="98" y="60"/>
                  <a:pt x="98" y="60"/>
                </a:cubicBezTo>
                <a:cubicBezTo>
                  <a:pt x="97" y="61"/>
                  <a:pt x="96" y="61"/>
                  <a:pt x="95" y="61"/>
                </a:cubicBezTo>
                <a:cubicBezTo>
                  <a:pt x="56" y="28"/>
                  <a:pt x="56" y="28"/>
                  <a:pt x="56" y="28"/>
                </a:cubicBezTo>
                <a:cubicBezTo>
                  <a:pt x="4" y="87"/>
                  <a:pt x="4" y="87"/>
                  <a:pt x="4" y="87"/>
                </a:cubicBezTo>
                <a:cubicBezTo>
                  <a:pt x="4" y="88"/>
                  <a:pt x="3" y="88"/>
                  <a:pt x="3" y="88"/>
                </a:cubicBezTo>
                <a:cubicBezTo>
                  <a:pt x="2" y="88"/>
                  <a:pt x="2" y="88"/>
                  <a:pt x="1" y="87"/>
                </a:cubicBezTo>
                <a:cubicBezTo>
                  <a:pt x="0" y="87"/>
                  <a:pt x="0" y="85"/>
                  <a:pt x="1" y="8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3"/>
                  <a:pt x="57" y="23"/>
                  <a:pt x="57" y="24"/>
                </a:cubicBezTo>
                <a:cubicBezTo>
                  <a:pt x="96" y="56"/>
                  <a:pt x="96" y="56"/>
                  <a:pt x="96" y="56"/>
                </a:cubicBezTo>
                <a:cubicBezTo>
                  <a:pt x="142" y="4"/>
                  <a:pt x="142" y="4"/>
                  <a:pt x="142" y="4"/>
                </a:cubicBezTo>
                <a:cubicBezTo>
                  <a:pt x="100" y="4"/>
                  <a:pt x="100" y="4"/>
                  <a:pt x="100" y="4"/>
                </a:cubicBezTo>
                <a:cubicBezTo>
                  <a:pt x="99" y="4"/>
                  <a:pt x="98" y="3"/>
                  <a:pt x="98" y="2"/>
                </a:cubicBezTo>
                <a:cubicBezTo>
                  <a:pt x="98" y="1"/>
                  <a:pt x="99" y="0"/>
                  <a:pt x="100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8" y="0"/>
                  <a:pt x="148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2"/>
                  <a:pt x="148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99F64729-A3CF-3045-BEDC-2D6FA3E7D440}"/>
              </a:ext>
            </a:extLst>
          </p:cNvPr>
          <p:cNvSpPr>
            <a:spLocks/>
          </p:cNvSpPr>
          <p:nvPr/>
        </p:nvSpPr>
        <p:spPr bwMode="auto">
          <a:xfrm>
            <a:off x="9496443" y="5179258"/>
            <a:ext cx="731838" cy="434975"/>
          </a:xfrm>
          <a:custGeom>
            <a:avLst/>
            <a:gdLst>
              <a:gd name="T0" fmla="*/ 148 w 148"/>
              <a:gd name="T1" fmla="*/ 86 h 88"/>
              <a:gd name="T2" fmla="*/ 148 w 148"/>
              <a:gd name="T3" fmla="*/ 86 h 88"/>
              <a:gd name="T4" fmla="*/ 148 w 148"/>
              <a:gd name="T5" fmla="*/ 86 h 88"/>
              <a:gd name="T6" fmla="*/ 148 w 148"/>
              <a:gd name="T7" fmla="*/ 86 h 88"/>
              <a:gd name="T8" fmla="*/ 148 w 148"/>
              <a:gd name="T9" fmla="*/ 86 h 88"/>
              <a:gd name="T10" fmla="*/ 148 w 148"/>
              <a:gd name="T11" fmla="*/ 87 h 88"/>
              <a:gd name="T12" fmla="*/ 148 w 148"/>
              <a:gd name="T13" fmla="*/ 87 h 88"/>
              <a:gd name="T14" fmla="*/ 147 w 148"/>
              <a:gd name="T15" fmla="*/ 87 h 88"/>
              <a:gd name="T16" fmla="*/ 147 w 148"/>
              <a:gd name="T17" fmla="*/ 87 h 88"/>
              <a:gd name="T18" fmla="*/ 147 w 148"/>
              <a:gd name="T19" fmla="*/ 87 h 88"/>
              <a:gd name="T20" fmla="*/ 147 w 148"/>
              <a:gd name="T21" fmla="*/ 87 h 88"/>
              <a:gd name="T22" fmla="*/ 147 w 148"/>
              <a:gd name="T23" fmla="*/ 87 h 88"/>
              <a:gd name="T24" fmla="*/ 147 w 148"/>
              <a:gd name="T25" fmla="*/ 88 h 88"/>
              <a:gd name="T26" fmla="*/ 146 w 148"/>
              <a:gd name="T27" fmla="*/ 88 h 88"/>
              <a:gd name="T28" fmla="*/ 146 w 148"/>
              <a:gd name="T29" fmla="*/ 88 h 88"/>
              <a:gd name="T30" fmla="*/ 146 w 148"/>
              <a:gd name="T31" fmla="*/ 88 h 88"/>
              <a:gd name="T32" fmla="*/ 146 w 148"/>
              <a:gd name="T33" fmla="*/ 88 h 88"/>
              <a:gd name="T34" fmla="*/ 146 w 148"/>
              <a:gd name="T35" fmla="*/ 88 h 88"/>
              <a:gd name="T36" fmla="*/ 99 w 148"/>
              <a:gd name="T37" fmla="*/ 88 h 88"/>
              <a:gd name="T38" fmla="*/ 97 w 148"/>
              <a:gd name="T39" fmla="*/ 86 h 88"/>
              <a:gd name="T40" fmla="*/ 99 w 148"/>
              <a:gd name="T41" fmla="*/ 84 h 88"/>
              <a:gd name="T42" fmla="*/ 141 w 148"/>
              <a:gd name="T43" fmla="*/ 84 h 88"/>
              <a:gd name="T44" fmla="*/ 95 w 148"/>
              <a:gd name="T45" fmla="*/ 32 h 88"/>
              <a:gd name="T46" fmla="*/ 57 w 148"/>
              <a:gd name="T47" fmla="*/ 64 h 88"/>
              <a:gd name="T48" fmla="*/ 54 w 148"/>
              <a:gd name="T49" fmla="*/ 64 h 88"/>
              <a:gd name="T50" fmla="*/ 1 w 148"/>
              <a:gd name="T51" fmla="*/ 3 h 88"/>
              <a:gd name="T52" fmla="*/ 1 w 148"/>
              <a:gd name="T53" fmla="*/ 1 h 88"/>
              <a:gd name="T54" fmla="*/ 4 w 148"/>
              <a:gd name="T55" fmla="*/ 1 h 88"/>
              <a:gd name="T56" fmla="*/ 56 w 148"/>
              <a:gd name="T57" fmla="*/ 60 h 88"/>
              <a:gd name="T58" fmla="*/ 94 w 148"/>
              <a:gd name="T59" fmla="*/ 27 h 88"/>
              <a:gd name="T60" fmla="*/ 97 w 148"/>
              <a:gd name="T61" fmla="*/ 28 h 88"/>
              <a:gd name="T62" fmla="*/ 144 w 148"/>
              <a:gd name="T63" fmla="*/ 80 h 88"/>
              <a:gd name="T64" fmla="*/ 144 w 148"/>
              <a:gd name="T65" fmla="*/ 46 h 88"/>
              <a:gd name="T66" fmla="*/ 146 w 148"/>
              <a:gd name="T67" fmla="*/ 44 h 88"/>
              <a:gd name="T68" fmla="*/ 148 w 148"/>
              <a:gd name="T69" fmla="*/ 46 h 88"/>
              <a:gd name="T70" fmla="*/ 148 w 148"/>
              <a:gd name="T71" fmla="*/ 86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8" h="88">
                <a:moveTo>
                  <a:pt x="148" y="86"/>
                </a:moveTo>
                <a:cubicBezTo>
                  <a:pt x="148" y="86"/>
                  <a:pt x="148" y="86"/>
                  <a:pt x="148" y="86"/>
                </a:cubicBezTo>
                <a:cubicBezTo>
                  <a:pt x="148" y="86"/>
                  <a:pt x="148" y="86"/>
                  <a:pt x="148" y="86"/>
                </a:cubicBezTo>
                <a:cubicBezTo>
                  <a:pt x="148" y="86"/>
                  <a:pt x="148" y="86"/>
                  <a:pt x="148" y="86"/>
                </a:cubicBezTo>
                <a:cubicBezTo>
                  <a:pt x="148" y="86"/>
                  <a:pt x="148" y="86"/>
                  <a:pt x="148" y="86"/>
                </a:cubicBezTo>
                <a:cubicBezTo>
                  <a:pt x="148" y="86"/>
                  <a:pt x="148" y="87"/>
                  <a:pt x="148" y="87"/>
                </a:cubicBezTo>
                <a:cubicBezTo>
                  <a:pt x="148" y="87"/>
                  <a:pt x="148" y="87"/>
                  <a:pt x="148" y="87"/>
                </a:cubicBezTo>
                <a:cubicBezTo>
                  <a:pt x="148" y="87"/>
                  <a:pt x="148" y="87"/>
                  <a:pt x="147" y="87"/>
                </a:cubicBezTo>
                <a:cubicBezTo>
                  <a:pt x="147" y="87"/>
                  <a:pt x="147" y="87"/>
                  <a:pt x="147" y="87"/>
                </a:cubicBezTo>
                <a:cubicBezTo>
                  <a:pt x="147" y="87"/>
                  <a:pt x="147" y="87"/>
                  <a:pt x="147" y="87"/>
                </a:cubicBezTo>
                <a:cubicBezTo>
                  <a:pt x="147" y="87"/>
                  <a:pt x="147" y="87"/>
                  <a:pt x="147" y="87"/>
                </a:cubicBezTo>
                <a:cubicBezTo>
                  <a:pt x="147" y="87"/>
                  <a:pt x="147" y="87"/>
                  <a:pt x="147" y="87"/>
                </a:cubicBezTo>
                <a:cubicBezTo>
                  <a:pt x="147" y="87"/>
                  <a:pt x="147" y="88"/>
                  <a:pt x="147" y="88"/>
                </a:cubicBezTo>
                <a:cubicBezTo>
                  <a:pt x="147" y="88"/>
                  <a:pt x="147" y="88"/>
                  <a:pt x="146" y="88"/>
                </a:cubicBezTo>
                <a:cubicBezTo>
                  <a:pt x="146" y="88"/>
                  <a:pt x="146" y="88"/>
                  <a:pt x="146" y="88"/>
                </a:cubicBezTo>
                <a:cubicBezTo>
                  <a:pt x="146" y="88"/>
                  <a:pt x="146" y="88"/>
                  <a:pt x="146" y="88"/>
                </a:cubicBezTo>
                <a:cubicBezTo>
                  <a:pt x="146" y="88"/>
                  <a:pt x="146" y="88"/>
                  <a:pt x="146" y="88"/>
                </a:cubicBezTo>
                <a:cubicBezTo>
                  <a:pt x="146" y="88"/>
                  <a:pt x="146" y="88"/>
                  <a:pt x="146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8" y="88"/>
                  <a:pt x="97" y="87"/>
                  <a:pt x="97" y="86"/>
                </a:cubicBezTo>
                <a:cubicBezTo>
                  <a:pt x="97" y="85"/>
                  <a:pt x="98" y="84"/>
                  <a:pt x="99" y="84"/>
                </a:cubicBezTo>
                <a:cubicBezTo>
                  <a:pt x="141" y="84"/>
                  <a:pt x="141" y="84"/>
                  <a:pt x="141" y="84"/>
                </a:cubicBezTo>
                <a:cubicBezTo>
                  <a:pt x="95" y="32"/>
                  <a:pt x="95" y="32"/>
                  <a:pt x="95" y="32"/>
                </a:cubicBezTo>
                <a:cubicBezTo>
                  <a:pt x="57" y="64"/>
                  <a:pt x="57" y="64"/>
                  <a:pt x="57" y="64"/>
                </a:cubicBezTo>
                <a:cubicBezTo>
                  <a:pt x="56" y="65"/>
                  <a:pt x="55" y="64"/>
                  <a:pt x="54" y="64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1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56" y="60"/>
                  <a:pt x="56" y="60"/>
                  <a:pt x="56" y="60"/>
                </a:cubicBezTo>
                <a:cubicBezTo>
                  <a:pt x="94" y="27"/>
                  <a:pt x="94" y="27"/>
                  <a:pt x="94" y="27"/>
                </a:cubicBezTo>
                <a:cubicBezTo>
                  <a:pt x="95" y="27"/>
                  <a:pt x="96" y="27"/>
                  <a:pt x="97" y="28"/>
                </a:cubicBezTo>
                <a:cubicBezTo>
                  <a:pt x="144" y="80"/>
                  <a:pt x="144" y="80"/>
                  <a:pt x="144" y="80"/>
                </a:cubicBezTo>
                <a:cubicBezTo>
                  <a:pt x="144" y="46"/>
                  <a:pt x="144" y="46"/>
                  <a:pt x="144" y="46"/>
                </a:cubicBezTo>
                <a:cubicBezTo>
                  <a:pt x="144" y="45"/>
                  <a:pt x="145" y="44"/>
                  <a:pt x="146" y="44"/>
                </a:cubicBezTo>
                <a:cubicBezTo>
                  <a:pt x="147" y="44"/>
                  <a:pt x="148" y="45"/>
                  <a:pt x="148" y="46"/>
                </a:cubicBezTo>
                <a:lnTo>
                  <a:pt x="148" y="8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3C2FDA47-C0F9-6644-953B-B250DBFD061E}"/>
              </a:ext>
            </a:extLst>
          </p:cNvPr>
          <p:cNvSpPr>
            <a:spLocks noEditPoints="1"/>
          </p:cNvSpPr>
          <p:nvPr/>
        </p:nvSpPr>
        <p:spPr bwMode="auto">
          <a:xfrm>
            <a:off x="8045836" y="5226090"/>
            <a:ext cx="776288" cy="450850"/>
          </a:xfrm>
          <a:custGeom>
            <a:avLst/>
            <a:gdLst>
              <a:gd name="T0" fmla="*/ 157 w 157"/>
              <a:gd name="T1" fmla="*/ 64 h 91"/>
              <a:gd name="T2" fmla="*/ 130 w 157"/>
              <a:gd name="T3" fmla="*/ 91 h 91"/>
              <a:gd name="T4" fmla="*/ 129 w 157"/>
              <a:gd name="T5" fmla="*/ 91 h 91"/>
              <a:gd name="T6" fmla="*/ 127 w 157"/>
              <a:gd name="T7" fmla="*/ 91 h 91"/>
              <a:gd name="T8" fmla="*/ 127 w 157"/>
              <a:gd name="T9" fmla="*/ 88 h 91"/>
              <a:gd name="T10" fmla="*/ 151 w 157"/>
              <a:gd name="T11" fmla="*/ 65 h 91"/>
              <a:gd name="T12" fmla="*/ 62 w 157"/>
              <a:gd name="T13" fmla="*/ 65 h 91"/>
              <a:gd name="T14" fmla="*/ 60 w 157"/>
              <a:gd name="T15" fmla="*/ 63 h 91"/>
              <a:gd name="T16" fmla="*/ 62 w 157"/>
              <a:gd name="T17" fmla="*/ 61 h 91"/>
              <a:gd name="T18" fmla="*/ 151 w 157"/>
              <a:gd name="T19" fmla="*/ 61 h 91"/>
              <a:gd name="T20" fmla="*/ 127 w 157"/>
              <a:gd name="T21" fmla="*/ 37 h 91"/>
              <a:gd name="T22" fmla="*/ 127 w 157"/>
              <a:gd name="T23" fmla="*/ 35 h 91"/>
              <a:gd name="T24" fmla="*/ 130 w 157"/>
              <a:gd name="T25" fmla="*/ 35 h 91"/>
              <a:gd name="T26" fmla="*/ 157 w 157"/>
              <a:gd name="T27" fmla="*/ 61 h 91"/>
              <a:gd name="T28" fmla="*/ 157 w 157"/>
              <a:gd name="T29" fmla="*/ 62 h 91"/>
              <a:gd name="T30" fmla="*/ 157 w 157"/>
              <a:gd name="T31" fmla="*/ 62 h 91"/>
              <a:gd name="T32" fmla="*/ 157 w 157"/>
              <a:gd name="T33" fmla="*/ 62 h 91"/>
              <a:gd name="T34" fmla="*/ 157 w 157"/>
              <a:gd name="T35" fmla="*/ 62 h 91"/>
              <a:gd name="T36" fmla="*/ 157 w 157"/>
              <a:gd name="T37" fmla="*/ 62 h 91"/>
              <a:gd name="T38" fmla="*/ 157 w 157"/>
              <a:gd name="T39" fmla="*/ 63 h 91"/>
              <a:gd name="T40" fmla="*/ 157 w 157"/>
              <a:gd name="T41" fmla="*/ 63 h 91"/>
              <a:gd name="T42" fmla="*/ 157 w 157"/>
              <a:gd name="T43" fmla="*/ 63 h 91"/>
              <a:gd name="T44" fmla="*/ 157 w 157"/>
              <a:gd name="T45" fmla="*/ 64 h 91"/>
              <a:gd name="T46" fmla="*/ 157 w 157"/>
              <a:gd name="T47" fmla="*/ 64 h 91"/>
              <a:gd name="T48" fmla="*/ 157 w 157"/>
              <a:gd name="T49" fmla="*/ 64 h 91"/>
              <a:gd name="T50" fmla="*/ 157 w 157"/>
              <a:gd name="T51" fmla="*/ 64 h 91"/>
              <a:gd name="T52" fmla="*/ 6 w 157"/>
              <a:gd name="T53" fmla="*/ 31 h 91"/>
              <a:gd name="T54" fmla="*/ 95 w 157"/>
              <a:gd name="T55" fmla="*/ 31 h 91"/>
              <a:gd name="T56" fmla="*/ 97 w 157"/>
              <a:gd name="T57" fmla="*/ 29 h 91"/>
              <a:gd name="T58" fmla="*/ 95 w 157"/>
              <a:gd name="T59" fmla="*/ 27 h 91"/>
              <a:gd name="T60" fmla="*/ 6 w 157"/>
              <a:gd name="T61" fmla="*/ 27 h 91"/>
              <a:gd name="T62" fmla="*/ 30 w 157"/>
              <a:gd name="T63" fmla="*/ 4 h 91"/>
              <a:gd name="T64" fmla="*/ 30 w 157"/>
              <a:gd name="T65" fmla="*/ 1 h 91"/>
              <a:gd name="T66" fmla="*/ 27 w 157"/>
              <a:gd name="T67" fmla="*/ 1 h 91"/>
              <a:gd name="T68" fmla="*/ 0 w 157"/>
              <a:gd name="T69" fmla="*/ 28 h 91"/>
              <a:gd name="T70" fmla="*/ 0 w 157"/>
              <a:gd name="T71" fmla="*/ 28 h 91"/>
              <a:gd name="T72" fmla="*/ 0 w 157"/>
              <a:gd name="T73" fmla="*/ 28 h 91"/>
              <a:gd name="T74" fmla="*/ 0 w 157"/>
              <a:gd name="T75" fmla="*/ 29 h 91"/>
              <a:gd name="T76" fmla="*/ 0 w 157"/>
              <a:gd name="T77" fmla="*/ 29 h 91"/>
              <a:gd name="T78" fmla="*/ 0 w 157"/>
              <a:gd name="T79" fmla="*/ 29 h 91"/>
              <a:gd name="T80" fmla="*/ 0 w 157"/>
              <a:gd name="T81" fmla="*/ 29 h 91"/>
              <a:gd name="T82" fmla="*/ 0 w 157"/>
              <a:gd name="T83" fmla="*/ 30 h 91"/>
              <a:gd name="T84" fmla="*/ 0 w 157"/>
              <a:gd name="T85" fmla="*/ 30 h 91"/>
              <a:gd name="T86" fmla="*/ 0 w 157"/>
              <a:gd name="T87" fmla="*/ 30 h 91"/>
              <a:gd name="T88" fmla="*/ 0 w 157"/>
              <a:gd name="T89" fmla="*/ 30 h 91"/>
              <a:gd name="T90" fmla="*/ 0 w 157"/>
              <a:gd name="T91" fmla="*/ 30 h 91"/>
              <a:gd name="T92" fmla="*/ 0 w 157"/>
              <a:gd name="T93" fmla="*/ 31 h 91"/>
              <a:gd name="T94" fmla="*/ 27 w 157"/>
              <a:gd name="T95" fmla="*/ 57 h 91"/>
              <a:gd name="T96" fmla="*/ 28 w 157"/>
              <a:gd name="T97" fmla="*/ 58 h 91"/>
              <a:gd name="T98" fmla="*/ 30 w 157"/>
              <a:gd name="T99" fmla="*/ 57 h 91"/>
              <a:gd name="T100" fmla="*/ 30 w 157"/>
              <a:gd name="T101" fmla="*/ 55 h 91"/>
              <a:gd name="T102" fmla="*/ 6 w 157"/>
              <a:gd name="T103" fmla="*/ 3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7" h="91">
                <a:moveTo>
                  <a:pt x="157" y="64"/>
                </a:moveTo>
                <a:cubicBezTo>
                  <a:pt x="130" y="91"/>
                  <a:pt x="130" y="91"/>
                  <a:pt x="130" y="91"/>
                </a:cubicBezTo>
                <a:cubicBezTo>
                  <a:pt x="130" y="91"/>
                  <a:pt x="129" y="91"/>
                  <a:pt x="129" y="91"/>
                </a:cubicBezTo>
                <a:cubicBezTo>
                  <a:pt x="128" y="91"/>
                  <a:pt x="128" y="91"/>
                  <a:pt x="127" y="91"/>
                </a:cubicBezTo>
                <a:cubicBezTo>
                  <a:pt x="126" y="90"/>
                  <a:pt x="126" y="89"/>
                  <a:pt x="127" y="88"/>
                </a:cubicBezTo>
                <a:cubicBezTo>
                  <a:pt x="151" y="65"/>
                  <a:pt x="151" y="65"/>
                  <a:pt x="151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1" y="65"/>
                  <a:pt x="60" y="64"/>
                  <a:pt x="60" y="63"/>
                </a:cubicBezTo>
                <a:cubicBezTo>
                  <a:pt x="60" y="62"/>
                  <a:pt x="61" y="61"/>
                  <a:pt x="62" y="61"/>
                </a:cubicBezTo>
                <a:cubicBezTo>
                  <a:pt x="151" y="61"/>
                  <a:pt x="151" y="61"/>
                  <a:pt x="151" y="61"/>
                </a:cubicBezTo>
                <a:cubicBezTo>
                  <a:pt x="127" y="37"/>
                  <a:pt x="127" y="37"/>
                  <a:pt x="127" y="37"/>
                </a:cubicBezTo>
                <a:cubicBezTo>
                  <a:pt x="126" y="37"/>
                  <a:pt x="126" y="35"/>
                  <a:pt x="127" y="35"/>
                </a:cubicBezTo>
                <a:cubicBezTo>
                  <a:pt x="128" y="34"/>
                  <a:pt x="129" y="34"/>
                  <a:pt x="130" y="35"/>
                </a:cubicBezTo>
                <a:cubicBezTo>
                  <a:pt x="157" y="61"/>
                  <a:pt x="157" y="61"/>
                  <a:pt x="157" y="61"/>
                </a:cubicBezTo>
                <a:cubicBezTo>
                  <a:pt x="157" y="61"/>
                  <a:pt x="157" y="62"/>
                  <a:pt x="157" y="62"/>
                </a:cubicBezTo>
                <a:cubicBezTo>
                  <a:pt x="157" y="62"/>
                  <a:pt x="157" y="62"/>
                  <a:pt x="157" y="62"/>
                </a:cubicBezTo>
                <a:cubicBezTo>
                  <a:pt x="157" y="62"/>
                  <a:pt x="157" y="62"/>
                  <a:pt x="157" y="62"/>
                </a:cubicBezTo>
                <a:cubicBezTo>
                  <a:pt x="157" y="62"/>
                  <a:pt x="157" y="62"/>
                  <a:pt x="157" y="62"/>
                </a:cubicBezTo>
                <a:cubicBezTo>
                  <a:pt x="157" y="62"/>
                  <a:pt x="157" y="62"/>
                  <a:pt x="157" y="62"/>
                </a:cubicBezTo>
                <a:cubicBezTo>
                  <a:pt x="157" y="62"/>
                  <a:pt x="157" y="63"/>
                  <a:pt x="157" y="63"/>
                </a:cubicBezTo>
                <a:cubicBezTo>
                  <a:pt x="157" y="63"/>
                  <a:pt x="157" y="63"/>
                  <a:pt x="157" y="63"/>
                </a:cubicBezTo>
                <a:cubicBezTo>
                  <a:pt x="157" y="63"/>
                  <a:pt x="157" y="63"/>
                  <a:pt x="157" y="63"/>
                </a:cubicBezTo>
                <a:cubicBezTo>
                  <a:pt x="157" y="63"/>
                  <a:pt x="157" y="63"/>
                  <a:pt x="157" y="64"/>
                </a:cubicBezTo>
                <a:cubicBezTo>
                  <a:pt x="157" y="64"/>
                  <a:pt x="157" y="64"/>
                  <a:pt x="157" y="64"/>
                </a:cubicBezTo>
                <a:cubicBezTo>
                  <a:pt x="157" y="64"/>
                  <a:pt x="157" y="64"/>
                  <a:pt x="157" y="64"/>
                </a:cubicBezTo>
                <a:cubicBezTo>
                  <a:pt x="157" y="64"/>
                  <a:pt x="157" y="64"/>
                  <a:pt x="157" y="64"/>
                </a:cubicBezTo>
                <a:close/>
                <a:moveTo>
                  <a:pt x="6" y="31"/>
                </a:moveTo>
                <a:cubicBezTo>
                  <a:pt x="95" y="31"/>
                  <a:pt x="95" y="31"/>
                  <a:pt x="95" y="31"/>
                </a:cubicBezTo>
                <a:cubicBezTo>
                  <a:pt x="96" y="31"/>
                  <a:pt x="97" y="30"/>
                  <a:pt x="97" y="29"/>
                </a:cubicBezTo>
                <a:cubicBezTo>
                  <a:pt x="97" y="28"/>
                  <a:pt x="96" y="27"/>
                  <a:pt x="95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30" y="4"/>
                  <a:pt x="30" y="4"/>
                  <a:pt x="30" y="4"/>
                </a:cubicBezTo>
                <a:cubicBezTo>
                  <a:pt x="31" y="3"/>
                  <a:pt x="31" y="2"/>
                  <a:pt x="30" y="1"/>
                </a:cubicBezTo>
                <a:cubicBezTo>
                  <a:pt x="29" y="0"/>
                  <a:pt x="28" y="0"/>
                  <a:pt x="27" y="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8"/>
                  <a:pt x="0" y="28"/>
                  <a:pt x="0" y="29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9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1"/>
                  <a:pt x="0" y="31"/>
                  <a:pt x="0" y="31"/>
                </a:cubicBezTo>
                <a:cubicBezTo>
                  <a:pt x="27" y="57"/>
                  <a:pt x="27" y="57"/>
                  <a:pt x="27" y="57"/>
                </a:cubicBezTo>
                <a:cubicBezTo>
                  <a:pt x="27" y="58"/>
                  <a:pt x="28" y="58"/>
                  <a:pt x="28" y="58"/>
                </a:cubicBezTo>
                <a:cubicBezTo>
                  <a:pt x="29" y="58"/>
                  <a:pt x="29" y="58"/>
                  <a:pt x="30" y="57"/>
                </a:cubicBezTo>
                <a:cubicBezTo>
                  <a:pt x="31" y="57"/>
                  <a:pt x="31" y="55"/>
                  <a:pt x="30" y="55"/>
                </a:cubicBezTo>
                <a:lnTo>
                  <a:pt x="6" y="3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8">
            <a:extLst>
              <a:ext uri="{FF2B5EF4-FFF2-40B4-BE49-F238E27FC236}">
                <a16:creationId xmlns:a16="http://schemas.microsoft.com/office/drawing/2014/main" id="{0EEF728B-13A0-0D40-88A4-93C1593DEA48}"/>
              </a:ext>
            </a:extLst>
          </p:cNvPr>
          <p:cNvSpPr>
            <a:spLocks noEditPoints="1"/>
          </p:cNvSpPr>
          <p:nvPr/>
        </p:nvSpPr>
        <p:spPr bwMode="auto">
          <a:xfrm>
            <a:off x="7067757" y="4970893"/>
            <a:ext cx="449263" cy="781050"/>
          </a:xfrm>
          <a:custGeom>
            <a:avLst/>
            <a:gdLst>
              <a:gd name="T0" fmla="*/ 57 w 91"/>
              <a:gd name="T1" fmla="*/ 128 h 158"/>
              <a:gd name="T2" fmla="*/ 57 w 91"/>
              <a:gd name="T3" fmla="*/ 131 h 158"/>
              <a:gd name="T4" fmla="*/ 30 w 91"/>
              <a:gd name="T5" fmla="*/ 157 h 158"/>
              <a:gd name="T6" fmla="*/ 30 w 91"/>
              <a:gd name="T7" fmla="*/ 158 h 158"/>
              <a:gd name="T8" fmla="*/ 30 w 91"/>
              <a:gd name="T9" fmla="*/ 158 h 158"/>
              <a:gd name="T10" fmla="*/ 30 w 91"/>
              <a:gd name="T11" fmla="*/ 158 h 158"/>
              <a:gd name="T12" fmla="*/ 29 w 91"/>
              <a:gd name="T13" fmla="*/ 158 h 158"/>
              <a:gd name="T14" fmla="*/ 29 w 91"/>
              <a:gd name="T15" fmla="*/ 158 h 158"/>
              <a:gd name="T16" fmla="*/ 29 w 91"/>
              <a:gd name="T17" fmla="*/ 158 h 158"/>
              <a:gd name="T18" fmla="*/ 28 w 91"/>
              <a:gd name="T19" fmla="*/ 158 h 158"/>
              <a:gd name="T20" fmla="*/ 28 w 91"/>
              <a:gd name="T21" fmla="*/ 158 h 158"/>
              <a:gd name="T22" fmla="*/ 28 w 91"/>
              <a:gd name="T23" fmla="*/ 158 h 158"/>
              <a:gd name="T24" fmla="*/ 28 w 91"/>
              <a:gd name="T25" fmla="*/ 158 h 158"/>
              <a:gd name="T26" fmla="*/ 28 w 91"/>
              <a:gd name="T27" fmla="*/ 158 h 158"/>
              <a:gd name="T28" fmla="*/ 27 w 91"/>
              <a:gd name="T29" fmla="*/ 157 h 158"/>
              <a:gd name="T30" fmla="*/ 1 w 91"/>
              <a:gd name="T31" fmla="*/ 131 h 158"/>
              <a:gd name="T32" fmla="*/ 1 w 91"/>
              <a:gd name="T33" fmla="*/ 128 h 158"/>
              <a:gd name="T34" fmla="*/ 3 w 91"/>
              <a:gd name="T35" fmla="*/ 128 h 158"/>
              <a:gd name="T36" fmla="*/ 27 w 91"/>
              <a:gd name="T37" fmla="*/ 151 h 158"/>
              <a:gd name="T38" fmla="*/ 27 w 91"/>
              <a:gd name="T39" fmla="*/ 62 h 158"/>
              <a:gd name="T40" fmla="*/ 29 w 91"/>
              <a:gd name="T41" fmla="*/ 60 h 158"/>
              <a:gd name="T42" fmla="*/ 31 w 91"/>
              <a:gd name="T43" fmla="*/ 62 h 158"/>
              <a:gd name="T44" fmla="*/ 31 w 91"/>
              <a:gd name="T45" fmla="*/ 151 h 158"/>
              <a:gd name="T46" fmla="*/ 54 w 91"/>
              <a:gd name="T47" fmla="*/ 128 h 158"/>
              <a:gd name="T48" fmla="*/ 57 w 91"/>
              <a:gd name="T49" fmla="*/ 128 h 158"/>
              <a:gd name="T50" fmla="*/ 90 w 91"/>
              <a:gd name="T51" fmla="*/ 27 h 158"/>
              <a:gd name="T52" fmla="*/ 64 w 91"/>
              <a:gd name="T53" fmla="*/ 1 h 158"/>
              <a:gd name="T54" fmla="*/ 62 w 91"/>
              <a:gd name="T55" fmla="*/ 0 h 158"/>
              <a:gd name="T56" fmla="*/ 61 w 91"/>
              <a:gd name="T57" fmla="*/ 1 h 158"/>
              <a:gd name="T58" fmla="*/ 34 w 91"/>
              <a:gd name="T59" fmla="*/ 27 h 158"/>
              <a:gd name="T60" fmla="*/ 34 w 91"/>
              <a:gd name="T61" fmla="*/ 30 h 158"/>
              <a:gd name="T62" fmla="*/ 37 w 91"/>
              <a:gd name="T63" fmla="*/ 30 h 158"/>
              <a:gd name="T64" fmla="*/ 60 w 91"/>
              <a:gd name="T65" fmla="*/ 7 h 158"/>
              <a:gd name="T66" fmla="*/ 60 w 91"/>
              <a:gd name="T67" fmla="*/ 96 h 158"/>
              <a:gd name="T68" fmla="*/ 62 w 91"/>
              <a:gd name="T69" fmla="*/ 98 h 158"/>
              <a:gd name="T70" fmla="*/ 64 w 91"/>
              <a:gd name="T71" fmla="*/ 96 h 158"/>
              <a:gd name="T72" fmla="*/ 64 w 91"/>
              <a:gd name="T73" fmla="*/ 7 h 158"/>
              <a:gd name="T74" fmla="*/ 88 w 91"/>
              <a:gd name="T75" fmla="*/ 30 h 158"/>
              <a:gd name="T76" fmla="*/ 89 w 91"/>
              <a:gd name="T77" fmla="*/ 31 h 158"/>
              <a:gd name="T78" fmla="*/ 90 w 91"/>
              <a:gd name="T79" fmla="*/ 30 h 158"/>
              <a:gd name="T80" fmla="*/ 90 w 91"/>
              <a:gd name="T81" fmla="*/ 27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1" h="158">
                <a:moveTo>
                  <a:pt x="57" y="128"/>
                </a:moveTo>
                <a:cubicBezTo>
                  <a:pt x="58" y="129"/>
                  <a:pt x="58" y="130"/>
                  <a:pt x="57" y="131"/>
                </a:cubicBezTo>
                <a:cubicBezTo>
                  <a:pt x="30" y="157"/>
                  <a:pt x="30" y="157"/>
                  <a:pt x="30" y="157"/>
                </a:cubicBezTo>
                <a:cubicBezTo>
                  <a:pt x="30" y="157"/>
                  <a:pt x="30" y="157"/>
                  <a:pt x="30" y="158"/>
                </a:cubicBezTo>
                <a:cubicBezTo>
                  <a:pt x="30" y="158"/>
                  <a:pt x="30" y="158"/>
                  <a:pt x="30" y="158"/>
                </a:cubicBezTo>
                <a:cubicBezTo>
                  <a:pt x="30" y="158"/>
                  <a:pt x="30" y="158"/>
                  <a:pt x="30" y="158"/>
                </a:cubicBezTo>
                <a:cubicBezTo>
                  <a:pt x="30" y="158"/>
                  <a:pt x="29" y="158"/>
                  <a:pt x="29" y="158"/>
                </a:cubicBezTo>
                <a:cubicBezTo>
                  <a:pt x="29" y="158"/>
                  <a:pt x="29" y="158"/>
                  <a:pt x="29" y="158"/>
                </a:cubicBezTo>
                <a:cubicBezTo>
                  <a:pt x="29" y="158"/>
                  <a:pt x="29" y="158"/>
                  <a:pt x="29" y="158"/>
                </a:cubicBezTo>
                <a:cubicBezTo>
                  <a:pt x="29" y="158"/>
                  <a:pt x="29" y="158"/>
                  <a:pt x="28" y="158"/>
                </a:cubicBezTo>
                <a:cubicBezTo>
                  <a:pt x="28" y="158"/>
                  <a:pt x="28" y="158"/>
                  <a:pt x="28" y="158"/>
                </a:cubicBezTo>
                <a:cubicBezTo>
                  <a:pt x="28" y="158"/>
                  <a:pt x="28" y="158"/>
                  <a:pt x="28" y="158"/>
                </a:cubicBezTo>
                <a:cubicBezTo>
                  <a:pt x="28" y="158"/>
                  <a:pt x="28" y="158"/>
                  <a:pt x="28" y="158"/>
                </a:cubicBezTo>
                <a:cubicBezTo>
                  <a:pt x="28" y="158"/>
                  <a:pt x="28" y="158"/>
                  <a:pt x="28" y="158"/>
                </a:cubicBezTo>
                <a:cubicBezTo>
                  <a:pt x="28" y="157"/>
                  <a:pt x="27" y="157"/>
                  <a:pt x="27" y="157"/>
                </a:cubicBezTo>
                <a:cubicBezTo>
                  <a:pt x="1" y="131"/>
                  <a:pt x="1" y="131"/>
                  <a:pt x="1" y="131"/>
                </a:cubicBezTo>
                <a:cubicBezTo>
                  <a:pt x="0" y="130"/>
                  <a:pt x="0" y="129"/>
                  <a:pt x="1" y="128"/>
                </a:cubicBezTo>
                <a:cubicBezTo>
                  <a:pt x="1" y="127"/>
                  <a:pt x="3" y="127"/>
                  <a:pt x="3" y="128"/>
                </a:cubicBezTo>
                <a:cubicBezTo>
                  <a:pt x="27" y="151"/>
                  <a:pt x="27" y="151"/>
                  <a:pt x="27" y="151"/>
                </a:cubicBezTo>
                <a:cubicBezTo>
                  <a:pt x="27" y="62"/>
                  <a:pt x="27" y="62"/>
                  <a:pt x="27" y="62"/>
                </a:cubicBezTo>
                <a:cubicBezTo>
                  <a:pt x="27" y="61"/>
                  <a:pt x="28" y="60"/>
                  <a:pt x="29" y="60"/>
                </a:cubicBezTo>
                <a:cubicBezTo>
                  <a:pt x="30" y="60"/>
                  <a:pt x="31" y="61"/>
                  <a:pt x="31" y="62"/>
                </a:cubicBezTo>
                <a:cubicBezTo>
                  <a:pt x="31" y="151"/>
                  <a:pt x="31" y="151"/>
                  <a:pt x="31" y="151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55" y="127"/>
                  <a:pt x="56" y="127"/>
                  <a:pt x="57" y="128"/>
                </a:cubicBezTo>
                <a:close/>
                <a:moveTo>
                  <a:pt x="90" y="27"/>
                </a:moveTo>
                <a:cubicBezTo>
                  <a:pt x="64" y="1"/>
                  <a:pt x="64" y="1"/>
                  <a:pt x="64" y="1"/>
                </a:cubicBezTo>
                <a:cubicBezTo>
                  <a:pt x="63" y="0"/>
                  <a:pt x="63" y="0"/>
                  <a:pt x="62" y="0"/>
                </a:cubicBezTo>
                <a:cubicBezTo>
                  <a:pt x="62" y="0"/>
                  <a:pt x="61" y="0"/>
                  <a:pt x="61" y="1"/>
                </a:cubicBezTo>
                <a:cubicBezTo>
                  <a:pt x="34" y="27"/>
                  <a:pt x="34" y="27"/>
                  <a:pt x="34" y="27"/>
                </a:cubicBezTo>
                <a:cubicBezTo>
                  <a:pt x="33" y="28"/>
                  <a:pt x="33" y="29"/>
                  <a:pt x="34" y="30"/>
                </a:cubicBezTo>
                <a:cubicBezTo>
                  <a:pt x="35" y="31"/>
                  <a:pt x="36" y="31"/>
                  <a:pt x="37" y="30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97"/>
                  <a:pt x="61" y="98"/>
                  <a:pt x="62" y="98"/>
                </a:cubicBezTo>
                <a:cubicBezTo>
                  <a:pt x="63" y="98"/>
                  <a:pt x="64" y="97"/>
                  <a:pt x="64" y="96"/>
                </a:cubicBezTo>
                <a:cubicBezTo>
                  <a:pt x="64" y="7"/>
                  <a:pt x="64" y="7"/>
                  <a:pt x="64" y="7"/>
                </a:cubicBezTo>
                <a:cubicBezTo>
                  <a:pt x="88" y="30"/>
                  <a:pt x="88" y="30"/>
                  <a:pt x="88" y="30"/>
                </a:cubicBezTo>
                <a:cubicBezTo>
                  <a:pt x="88" y="31"/>
                  <a:pt x="88" y="31"/>
                  <a:pt x="89" y="31"/>
                </a:cubicBezTo>
                <a:cubicBezTo>
                  <a:pt x="90" y="31"/>
                  <a:pt x="90" y="31"/>
                  <a:pt x="90" y="30"/>
                </a:cubicBezTo>
                <a:cubicBezTo>
                  <a:pt x="91" y="29"/>
                  <a:pt x="91" y="28"/>
                  <a:pt x="90" y="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8" name="Freeform 17">
            <a:extLst>
              <a:ext uri="{FF2B5EF4-FFF2-40B4-BE49-F238E27FC236}">
                <a16:creationId xmlns:a16="http://schemas.microsoft.com/office/drawing/2014/main" id="{69E24312-62E9-F046-B184-BEF6475B8217}"/>
              </a:ext>
            </a:extLst>
          </p:cNvPr>
          <p:cNvSpPr>
            <a:spLocks noEditPoints="1"/>
          </p:cNvSpPr>
          <p:nvPr/>
        </p:nvSpPr>
        <p:spPr bwMode="auto">
          <a:xfrm>
            <a:off x="3231659" y="4983567"/>
            <a:ext cx="776288" cy="782638"/>
          </a:xfrm>
          <a:custGeom>
            <a:avLst/>
            <a:gdLst>
              <a:gd name="T0" fmla="*/ 141 w 157"/>
              <a:gd name="T1" fmla="*/ 120 h 158"/>
              <a:gd name="T2" fmla="*/ 77 w 157"/>
              <a:gd name="T3" fmla="*/ 80 h 158"/>
              <a:gd name="T4" fmla="*/ 95 w 157"/>
              <a:gd name="T5" fmla="*/ 38 h 158"/>
              <a:gd name="T6" fmla="*/ 97 w 157"/>
              <a:gd name="T7" fmla="*/ 2 h 158"/>
              <a:gd name="T8" fmla="*/ 62 w 157"/>
              <a:gd name="T9" fmla="*/ 0 h 158"/>
              <a:gd name="T10" fmla="*/ 60 w 157"/>
              <a:gd name="T11" fmla="*/ 36 h 158"/>
              <a:gd name="T12" fmla="*/ 73 w 157"/>
              <a:gd name="T13" fmla="*/ 38 h 158"/>
              <a:gd name="T14" fmla="*/ 58 w 157"/>
              <a:gd name="T15" fmla="*/ 80 h 158"/>
              <a:gd name="T16" fmla="*/ 2 w 157"/>
              <a:gd name="T17" fmla="*/ 120 h 158"/>
              <a:gd name="T18" fmla="*/ 0 w 157"/>
              <a:gd name="T19" fmla="*/ 156 h 158"/>
              <a:gd name="T20" fmla="*/ 35 w 157"/>
              <a:gd name="T21" fmla="*/ 158 h 158"/>
              <a:gd name="T22" fmla="*/ 37 w 157"/>
              <a:gd name="T23" fmla="*/ 122 h 158"/>
              <a:gd name="T24" fmla="*/ 20 w 157"/>
              <a:gd name="T25" fmla="*/ 120 h 158"/>
              <a:gd name="T26" fmla="*/ 73 w 157"/>
              <a:gd name="T27" fmla="*/ 84 h 158"/>
              <a:gd name="T28" fmla="*/ 62 w 157"/>
              <a:gd name="T29" fmla="*/ 120 h 158"/>
              <a:gd name="T30" fmla="*/ 60 w 157"/>
              <a:gd name="T31" fmla="*/ 156 h 158"/>
              <a:gd name="T32" fmla="*/ 95 w 157"/>
              <a:gd name="T33" fmla="*/ 158 h 158"/>
              <a:gd name="T34" fmla="*/ 97 w 157"/>
              <a:gd name="T35" fmla="*/ 122 h 158"/>
              <a:gd name="T36" fmla="*/ 77 w 157"/>
              <a:gd name="T37" fmla="*/ 120 h 158"/>
              <a:gd name="T38" fmla="*/ 99 w 157"/>
              <a:gd name="T39" fmla="*/ 84 h 158"/>
              <a:gd name="T40" fmla="*/ 122 w 157"/>
              <a:gd name="T41" fmla="*/ 120 h 158"/>
              <a:gd name="T42" fmla="*/ 120 w 157"/>
              <a:gd name="T43" fmla="*/ 156 h 158"/>
              <a:gd name="T44" fmla="*/ 155 w 157"/>
              <a:gd name="T45" fmla="*/ 158 h 158"/>
              <a:gd name="T46" fmla="*/ 157 w 157"/>
              <a:gd name="T47" fmla="*/ 122 h 158"/>
              <a:gd name="T48" fmla="*/ 64 w 157"/>
              <a:gd name="T49" fmla="*/ 34 h 158"/>
              <a:gd name="T50" fmla="*/ 93 w 157"/>
              <a:gd name="T51" fmla="*/ 4 h 158"/>
              <a:gd name="T52" fmla="*/ 77 w 157"/>
              <a:gd name="T53" fmla="*/ 34 h 158"/>
              <a:gd name="T54" fmla="*/ 64 w 157"/>
              <a:gd name="T55" fmla="*/ 34 h 158"/>
              <a:gd name="T56" fmla="*/ 4 w 157"/>
              <a:gd name="T57" fmla="*/ 154 h 158"/>
              <a:gd name="T58" fmla="*/ 16 w 157"/>
              <a:gd name="T59" fmla="*/ 124 h 158"/>
              <a:gd name="T60" fmla="*/ 33 w 157"/>
              <a:gd name="T61" fmla="*/ 124 h 158"/>
              <a:gd name="T62" fmla="*/ 93 w 157"/>
              <a:gd name="T63" fmla="*/ 124 h 158"/>
              <a:gd name="T64" fmla="*/ 64 w 157"/>
              <a:gd name="T65" fmla="*/ 154 h 158"/>
              <a:gd name="T66" fmla="*/ 73 w 157"/>
              <a:gd name="T67" fmla="*/ 124 h 158"/>
              <a:gd name="T68" fmla="*/ 93 w 157"/>
              <a:gd name="T69" fmla="*/ 124 h 158"/>
              <a:gd name="T70" fmla="*/ 124 w 157"/>
              <a:gd name="T71" fmla="*/ 154 h 158"/>
              <a:gd name="T72" fmla="*/ 137 w 157"/>
              <a:gd name="T73" fmla="*/ 124 h 158"/>
              <a:gd name="T74" fmla="*/ 153 w 157"/>
              <a:gd name="T75" fmla="*/ 124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58">
                <a:moveTo>
                  <a:pt x="155" y="120"/>
                </a:moveTo>
                <a:cubicBezTo>
                  <a:pt x="141" y="120"/>
                  <a:pt x="141" y="120"/>
                  <a:pt x="141" y="120"/>
                </a:cubicBezTo>
                <a:cubicBezTo>
                  <a:pt x="140" y="98"/>
                  <a:pt x="121" y="80"/>
                  <a:pt x="99" y="80"/>
                </a:cubicBezTo>
                <a:cubicBezTo>
                  <a:pt x="77" y="80"/>
                  <a:pt x="77" y="80"/>
                  <a:pt x="77" y="80"/>
                </a:cubicBezTo>
                <a:cubicBezTo>
                  <a:pt x="77" y="38"/>
                  <a:pt x="77" y="38"/>
                  <a:pt x="77" y="38"/>
                </a:cubicBezTo>
                <a:cubicBezTo>
                  <a:pt x="95" y="38"/>
                  <a:pt x="95" y="38"/>
                  <a:pt x="95" y="38"/>
                </a:cubicBezTo>
                <a:cubicBezTo>
                  <a:pt x="96" y="38"/>
                  <a:pt x="97" y="37"/>
                  <a:pt x="97" y="36"/>
                </a:cubicBezTo>
                <a:cubicBezTo>
                  <a:pt x="97" y="2"/>
                  <a:pt x="97" y="2"/>
                  <a:pt x="97" y="2"/>
                </a:cubicBezTo>
                <a:cubicBezTo>
                  <a:pt x="97" y="1"/>
                  <a:pt x="96" y="0"/>
                  <a:pt x="95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1" y="0"/>
                  <a:pt x="60" y="1"/>
                  <a:pt x="60" y="2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7"/>
                  <a:pt x="61" y="38"/>
                  <a:pt x="62" y="38"/>
                </a:cubicBezTo>
                <a:cubicBezTo>
                  <a:pt x="73" y="38"/>
                  <a:pt x="73" y="38"/>
                  <a:pt x="73" y="38"/>
                </a:cubicBezTo>
                <a:cubicBezTo>
                  <a:pt x="73" y="80"/>
                  <a:pt x="73" y="80"/>
                  <a:pt x="73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36" y="80"/>
                  <a:pt x="17" y="98"/>
                  <a:pt x="16" y="120"/>
                </a:cubicBezTo>
                <a:cubicBezTo>
                  <a:pt x="2" y="120"/>
                  <a:pt x="2" y="120"/>
                  <a:pt x="2" y="120"/>
                </a:cubicBezTo>
                <a:cubicBezTo>
                  <a:pt x="0" y="120"/>
                  <a:pt x="0" y="121"/>
                  <a:pt x="0" y="122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57"/>
                  <a:pt x="0" y="158"/>
                  <a:pt x="2" y="158"/>
                </a:cubicBezTo>
                <a:cubicBezTo>
                  <a:pt x="35" y="158"/>
                  <a:pt x="35" y="158"/>
                  <a:pt x="35" y="158"/>
                </a:cubicBezTo>
                <a:cubicBezTo>
                  <a:pt x="36" y="158"/>
                  <a:pt x="37" y="157"/>
                  <a:pt x="37" y="156"/>
                </a:cubicBezTo>
                <a:cubicBezTo>
                  <a:pt x="37" y="122"/>
                  <a:pt x="37" y="122"/>
                  <a:pt x="37" y="122"/>
                </a:cubicBezTo>
                <a:cubicBezTo>
                  <a:pt x="37" y="121"/>
                  <a:pt x="36" y="120"/>
                  <a:pt x="35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1" y="100"/>
                  <a:pt x="38" y="84"/>
                  <a:pt x="58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3" y="120"/>
                  <a:pt x="73" y="120"/>
                  <a:pt x="73" y="120"/>
                </a:cubicBezTo>
                <a:cubicBezTo>
                  <a:pt x="62" y="120"/>
                  <a:pt x="62" y="120"/>
                  <a:pt x="62" y="120"/>
                </a:cubicBezTo>
                <a:cubicBezTo>
                  <a:pt x="61" y="120"/>
                  <a:pt x="60" y="121"/>
                  <a:pt x="60" y="122"/>
                </a:cubicBezTo>
                <a:cubicBezTo>
                  <a:pt x="60" y="156"/>
                  <a:pt x="60" y="156"/>
                  <a:pt x="60" y="156"/>
                </a:cubicBezTo>
                <a:cubicBezTo>
                  <a:pt x="60" y="157"/>
                  <a:pt x="61" y="158"/>
                  <a:pt x="62" y="158"/>
                </a:cubicBezTo>
                <a:cubicBezTo>
                  <a:pt x="95" y="158"/>
                  <a:pt x="95" y="158"/>
                  <a:pt x="95" y="158"/>
                </a:cubicBezTo>
                <a:cubicBezTo>
                  <a:pt x="96" y="158"/>
                  <a:pt x="97" y="157"/>
                  <a:pt x="97" y="156"/>
                </a:cubicBezTo>
                <a:cubicBezTo>
                  <a:pt x="97" y="122"/>
                  <a:pt x="97" y="122"/>
                  <a:pt x="97" y="122"/>
                </a:cubicBezTo>
                <a:cubicBezTo>
                  <a:pt x="97" y="121"/>
                  <a:pt x="96" y="120"/>
                  <a:pt x="95" y="120"/>
                </a:cubicBezTo>
                <a:cubicBezTo>
                  <a:pt x="77" y="120"/>
                  <a:pt x="77" y="120"/>
                  <a:pt x="77" y="120"/>
                </a:cubicBezTo>
                <a:cubicBezTo>
                  <a:pt x="77" y="84"/>
                  <a:pt x="77" y="84"/>
                  <a:pt x="77" y="84"/>
                </a:cubicBezTo>
                <a:cubicBezTo>
                  <a:pt x="99" y="84"/>
                  <a:pt x="99" y="84"/>
                  <a:pt x="99" y="84"/>
                </a:cubicBezTo>
                <a:cubicBezTo>
                  <a:pt x="119" y="84"/>
                  <a:pt x="136" y="100"/>
                  <a:pt x="137" y="120"/>
                </a:cubicBezTo>
                <a:cubicBezTo>
                  <a:pt x="122" y="120"/>
                  <a:pt x="122" y="120"/>
                  <a:pt x="122" y="120"/>
                </a:cubicBezTo>
                <a:cubicBezTo>
                  <a:pt x="121" y="120"/>
                  <a:pt x="120" y="121"/>
                  <a:pt x="120" y="122"/>
                </a:cubicBezTo>
                <a:cubicBezTo>
                  <a:pt x="120" y="156"/>
                  <a:pt x="120" y="156"/>
                  <a:pt x="120" y="156"/>
                </a:cubicBezTo>
                <a:cubicBezTo>
                  <a:pt x="120" y="157"/>
                  <a:pt x="121" y="158"/>
                  <a:pt x="122" y="158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7" y="158"/>
                  <a:pt x="157" y="157"/>
                  <a:pt x="157" y="156"/>
                </a:cubicBezTo>
                <a:cubicBezTo>
                  <a:pt x="157" y="122"/>
                  <a:pt x="157" y="122"/>
                  <a:pt x="157" y="122"/>
                </a:cubicBezTo>
                <a:cubicBezTo>
                  <a:pt x="157" y="121"/>
                  <a:pt x="157" y="120"/>
                  <a:pt x="155" y="120"/>
                </a:cubicBezTo>
                <a:close/>
                <a:moveTo>
                  <a:pt x="64" y="34"/>
                </a:moveTo>
                <a:cubicBezTo>
                  <a:pt x="64" y="4"/>
                  <a:pt x="64" y="4"/>
                  <a:pt x="64" y="4"/>
                </a:cubicBezTo>
                <a:cubicBezTo>
                  <a:pt x="93" y="4"/>
                  <a:pt x="93" y="4"/>
                  <a:pt x="93" y="4"/>
                </a:cubicBezTo>
                <a:cubicBezTo>
                  <a:pt x="93" y="34"/>
                  <a:pt x="93" y="34"/>
                  <a:pt x="93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3" y="34"/>
                  <a:pt x="73" y="34"/>
                  <a:pt x="73" y="34"/>
                </a:cubicBezTo>
                <a:lnTo>
                  <a:pt x="64" y="34"/>
                </a:lnTo>
                <a:close/>
                <a:moveTo>
                  <a:pt x="33" y="154"/>
                </a:moveTo>
                <a:cubicBezTo>
                  <a:pt x="4" y="154"/>
                  <a:pt x="4" y="154"/>
                  <a:pt x="4" y="154"/>
                </a:cubicBezTo>
                <a:cubicBezTo>
                  <a:pt x="4" y="124"/>
                  <a:pt x="4" y="124"/>
                  <a:pt x="4" y="124"/>
                </a:cubicBezTo>
                <a:cubicBezTo>
                  <a:pt x="16" y="124"/>
                  <a:pt x="16" y="124"/>
                  <a:pt x="16" y="124"/>
                </a:cubicBezTo>
                <a:cubicBezTo>
                  <a:pt x="20" y="124"/>
                  <a:pt x="20" y="124"/>
                  <a:pt x="20" y="124"/>
                </a:cubicBezTo>
                <a:cubicBezTo>
                  <a:pt x="33" y="124"/>
                  <a:pt x="33" y="124"/>
                  <a:pt x="33" y="124"/>
                </a:cubicBezTo>
                <a:lnTo>
                  <a:pt x="33" y="154"/>
                </a:lnTo>
                <a:close/>
                <a:moveTo>
                  <a:pt x="93" y="124"/>
                </a:moveTo>
                <a:cubicBezTo>
                  <a:pt x="93" y="154"/>
                  <a:pt x="93" y="154"/>
                  <a:pt x="93" y="154"/>
                </a:cubicBezTo>
                <a:cubicBezTo>
                  <a:pt x="64" y="154"/>
                  <a:pt x="64" y="154"/>
                  <a:pt x="64" y="15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73" y="124"/>
                  <a:pt x="73" y="124"/>
                  <a:pt x="73" y="124"/>
                </a:cubicBezTo>
                <a:cubicBezTo>
                  <a:pt x="77" y="124"/>
                  <a:pt x="77" y="124"/>
                  <a:pt x="77" y="124"/>
                </a:cubicBezTo>
                <a:lnTo>
                  <a:pt x="93" y="124"/>
                </a:lnTo>
                <a:close/>
                <a:moveTo>
                  <a:pt x="153" y="154"/>
                </a:moveTo>
                <a:cubicBezTo>
                  <a:pt x="124" y="154"/>
                  <a:pt x="124" y="154"/>
                  <a:pt x="124" y="154"/>
                </a:cubicBezTo>
                <a:cubicBezTo>
                  <a:pt x="124" y="124"/>
                  <a:pt x="124" y="124"/>
                  <a:pt x="124" y="124"/>
                </a:cubicBezTo>
                <a:cubicBezTo>
                  <a:pt x="137" y="124"/>
                  <a:pt x="137" y="124"/>
                  <a:pt x="137" y="124"/>
                </a:cubicBezTo>
                <a:cubicBezTo>
                  <a:pt x="141" y="124"/>
                  <a:pt x="141" y="124"/>
                  <a:pt x="141" y="124"/>
                </a:cubicBezTo>
                <a:cubicBezTo>
                  <a:pt x="153" y="124"/>
                  <a:pt x="153" y="124"/>
                  <a:pt x="153" y="124"/>
                </a:cubicBezTo>
                <a:lnTo>
                  <a:pt x="153" y="1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18">
            <a:extLst>
              <a:ext uri="{FF2B5EF4-FFF2-40B4-BE49-F238E27FC236}">
                <a16:creationId xmlns:a16="http://schemas.microsoft.com/office/drawing/2014/main" id="{CACD8524-38C0-ED4B-972F-7B1209281EC1}"/>
              </a:ext>
            </a:extLst>
          </p:cNvPr>
          <p:cNvSpPr>
            <a:spLocks noEditPoints="1"/>
          </p:cNvSpPr>
          <p:nvPr/>
        </p:nvSpPr>
        <p:spPr bwMode="auto">
          <a:xfrm>
            <a:off x="4503682" y="4976787"/>
            <a:ext cx="781050" cy="752475"/>
          </a:xfrm>
          <a:custGeom>
            <a:avLst/>
            <a:gdLst>
              <a:gd name="T0" fmla="*/ 138 w 158"/>
              <a:gd name="T1" fmla="*/ 114 h 152"/>
              <a:gd name="T2" fmla="*/ 136 w 158"/>
              <a:gd name="T3" fmla="*/ 74 h 152"/>
              <a:gd name="T4" fmla="*/ 78 w 158"/>
              <a:gd name="T5" fmla="*/ 31 h 152"/>
              <a:gd name="T6" fmla="*/ 131 w 158"/>
              <a:gd name="T7" fmla="*/ 29 h 152"/>
              <a:gd name="T8" fmla="*/ 129 w 158"/>
              <a:gd name="T9" fmla="*/ 0 h 152"/>
              <a:gd name="T10" fmla="*/ 27 w 158"/>
              <a:gd name="T11" fmla="*/ 2 h 152"/>
              <a:gd name="T12" fmla="*/ 29 w 158"/>
              <a:gd name="T13" fmla="*/ 31 h 152"/>
              <a:gd name="T14" fmla="*/ 74 w 158"/>
              <a:gd name="T15" fmla="*/ 74 h 152"/>
              <a:gd name="T16" fmla="*/ 20 w 158"/>
              <a:gd name="T17" fmla="*/ 76 h 152"/>
              <a:gd name="T18" fmla="*/ 2 w 158"/>
              <a:gd name="T19" fmla="*/ 114 h 152"/>
              <a:gd name="T20" fmla="*/ 0 w 158"/>
              <a:gd name="T21" fmla="*/ 150 h 152"/>
              <a:gd name="T22" fmla="*/ 35 w 158"/>
              <a:gd name="T23" fmla="*/ 152 h 152"/>
              <a:gd name="T24" fmla="*/ 37 w 158"/>
              <a:gd name="T25" fmla="*/ 116 h 152"/>
              <a:gd name="T26" fmla="*/ 24 w 158"/>
              <a:gd name="T27" fmla="*/ 114 h 152"/>
              <a:gd name="T28" fmla="*/ 74 w 158"/>
              <a:gd name="T29" fmla="*/ 78 h 152"/>
              <a:gd name="T30" fmla="*/ 62 w 158"/>
              <a:gd name="T31" fmla="*/ 114 h 152"/>
              <a:gd name="T32" fmla="*/ 60 w 158"/>
              <a:gd name="T33" fmla="*/ 150 h 152"/>
              <a:gd name="T34" fmla="*/ 96 w 158"/>
              <a:gd name="T35" fmla="*/ 152 h 152"/>
              <a:gd name="T36" fmla="*/ 98 w 158"/>
              <a:gd name="T37" fmla="*/ 116 h 152"/>
              <a:gd name="T38" fmla="*/ 78 w 158"/>
              <a:gd name="T39" fmla="*/ 114 h 152"/>
              <a:gd name="T40" fmla="*/ 134 w 158"/>
              <a:gd name="T41" fmla="*/ 78 h 152"/>
              <a:gd name="T42" fmla="*/ 122 w 158"/>
              <a:gd name="T43" fmla="*/ 114 h 152"/>
              <a:gd name="T44" fmla="*/ 120 w 158"/>
              <a:gd name="T45" fmla="*/ 150 h 152"/>
              <a:gd name="T46" fmla="*/ 156 w 158"/>
              <a:gd name="T47" fmla="*/ 152 h 152"/>
              <a:gd name="T48" fmla="*/ 158 w 158"/>
              <a:gd name="T49" fmla="*/ 116 h 152"/>
              <a:gd name="T50" fmla="*/ 31 w 158"/>
              <a:gd name="T51" fmla="*/ 27 h 152"/>
              <a:gd name="T52" fmla="*/ 127 w 158"/>
              <a:gd name="T53" fmla="*/ 4 h 152"/>
              <a:gd name="T54" fmla="*/ 78 w 158"/>
              <a:gd name="T55" fmla="*/ 27 h 152"/>
              <a:gd name="T56" fmla="*/ 31 w 158"/>
              <a:gd name="T57" fmla="*/ 27 h 152"/>
              <a:gd name="T58" fmla="*/ 33 w 158"/>
              <a:gd name="T59" fmla="*/ 148 h 152"/>
              <a:gd name="T60" fmla="*/ 4 w 158"/>
              <a:gd name="T61" fmla="*/ 118 h 152"/>
              <a:gd name="T62" fmla="*/ 24 w 158"/>
              <a:gd name="T63" fmla="*/ 118 h 152"/>
              <a:gd name="T64" fmla="*/ 94 w 158"/>
              <a:gd name="T65" fmla="*/ 118 h 152"/>
              <a:gd name="T66" fmla="*/ 64 w 158"/>
              <a:gd name="T67" fmla="*/ 148 h 152"/>
              <a:gd name="T68" fmla="*/ 74 w 158"/>
              <a:gd name="T69" fmla="*/ 118 h 152"/>
              <a:gd name="T70" fmla="*/ 94 w 158"/>
              <a:gd name="T71" fmla="*/ 118 h 152"/>
              <a:gd name="T72" fmla="*/ 124 w 158"/>
              <a:gd name="T73" fmla="*/ 148 h 152"/>
              <a:gd name="T74" fmla="*/ 134 w 158"/>
              <a:gd name="T75" fmla="*/ 118 h 152"/>
              <a:gd name="T76" fmla="*/ 154 w 158"/>
              <a:gd name="T77" fmla="*/ 11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8" h="152">
                <a:moveTo>
                  <a:pt x="156" y="114"/>
                </a:moveTo>
                <a:cubicBezTo>
                  <a:pt x="138" y="114"/>
                  <a:pt x="138" y="114"/>
                  <a:pt x="138" y="114"/>
                </a:cubicBezTo>
                <a:cubicBezTo>
                  <a:pt x="138" y="76"/>
                  <a:pt x="138" y="76"/>
                  <a:pt x="138" y="76"/>
                </a:cubicBezTo>
                <a:cubicBezTo>
                  <a:pt x="138" y="75"/>
                  <a:pt x="137" y="74"/>
                  <a:pt x="136" y="74"/>
                </a:cubicBezTo>
                <a:cubicBezTo>
                  <a:pt x="78" y="74"/>
                  <a:pt x="78" y="74"/>
                  <a:pt x="78" y="74"/>
                </a:cubicBezTo>
                <a:cubicBezTo>
                  <a:pt x="78" y="31"/>
                  <a:pt x="78" y="31"/>
                  <a:pt x="78" y="31"/>
                </a:cubicBezTo>
                <a:cubicBezTo>
                  <a:pt x="129" y="31"/>
                  <a:pt x="129" y="31"/>
                  <a:pt x="129" y="31"/>
                </a:cubicBezTo>
                <a:cubicBezTo>
                  <a:pt x="130" y="31"/>
                  <a:pt x="131" y="30"/>
                  <a:pt x="131" y="29"/>
                </a:cubicBezTo>
                <a:cubicBezTo>
                  <a:pt x="131" y="2"/>
                  <a:pt x="131" y="2"/>
                  <a:pt x="131" y="2"/>
                </a:cubicBezTo>
                <a:cubicBezTo>
                  <a:pt x="131" y="1"/>
                  <a:pt x="130" y="0"/>
                  <a:pt x="1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8" y="0"/>
                  <a:pt x="27" y="1"/>
                  <a:pt x="27" y="2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30"/>
                  <a:pt x="28" y="31"/>
                  <a:pt x="29" y="31"/>
                </a:cubicBezTo>
                <a:cubicBezTo>
                  <a:pt x="74" y="31"/>
                  <a:pt x="74" y="31"/>
                  <a:pt x="74" y="31"/>
                </a:cubicBezTo>
                <a:cubicBezTo>
                  <a:pt x="74" y="74"/>
                  <a:pt x="74" y="74"/>
                  <a:pt x="74" y="74"/>
                </a:cubicBezTo>
                <a:cubicBezTo>
                  <a:pt x="22" y="74"/>
                  <a:pt x="22" y="74"/>
                  <a:pt x="22" y="74"/>
                </a:cubicBezTo>
                <a:cubicBezTo>
                  <a:pt x="21" y="74"/>
                  <a:pt x="20" y="75"/>
                  <a:pt x="20" y="76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" y="114"/>
                  <a:pt x="2" y="114"/>
                  <a:pt x="2" y="114"/>
                </a:cubicBezTo>
                <a:cubicBezTo>
                  <a:pt x="1" y="114"/>
                  <a:pt x="0" y="115"/>
                  <a:pt x="0" y="116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1"/>
                  <a:pt x="1" y="152"/>
                  <a:pt x="2" y="152"/>
                </a:cubicBezTo>
                <a:cubicBezTo>
                  <a:pt x="35" y="152"/>
                  <a:pt x="35" y="152"/>
                  <a:pt x="35" y="152"/>
                </a:cubicBezTo>
                <a:cubicBezTo>
                  <a:pt x="37" y="152"/>
                  <a:pt x="37" y="151"/>
                  <a:pt x="37" y="150"/>
                </a:cubicBezTo>
                <a:cubicBezTo>
                  <a:pt x="37" y="116"/>
                  <a:pt x="37" y="116"/>
                  <a:pt x="37" y="116"/>
                </a:cubicBezTo>
                <a:cubicBezTo>
                  <a:pt x="37" y="115"/>
                  <a:pt x="37" y="114"/>
                  <a:pt x="35" y="114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4" y="78"/>
                  <a:pt x="24" y="78"/>
                  <a:pt x="24" y="78"/>
                </a:cubicBezTo>
                <a:cubicBezTo>
                  <a:pt x="74" y="78"/>
                  <a:pt x="74" y="78"/>
                  <a:pt x="74" y="78"/>
                </a:cubicBezTo>
                <a:cubicBezTo>
                  <a:pt x="74" y="114"/>
                  <a:pt x="74" y="114"/>
                  <a:pt x="74" y="114"/>
                </a:cubicBezTo>
                <a:cubicBezTo>
                  <a:pt x="62" y="114"/>
                  <a:pt x="62" y="114"/>
                  <a:pt x="62" y="114"/>
                </a:cubicBezTo>
                <a:cubicBezTo>
                  <a:pt x="61" y="114"/>
                  <a:pt x="60" y="115"/>
                  <a:pt x="60" y="116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151"/>
                  <a:pt x="61" y="152"/>
                  <a:pt x="62" y="152"/>
                </a:cubicBezTo>
                <a:cubicBezTo>
                  <a:pt x="96" y="152"/>
                  <a:pt x="96" y="152"/>
                  <a:pt x="96" y="152"/>
                </a:cubicBezTo>
                <a:cubicBezTo>
                  <a:pt x="97" y="152"/>
                  <a:pt x="98" y="151"/>
                  <a:pt x="98" y="150"/>
                </a:cubicBezTo>
                <a:cubicBezTo>
                  <a:pt x="98" y="116"/>
                  <a:pt x="98" y="116"/>
                  <a:pt x="98" y="116"/>
                </a:cubicBezTo>
                <a:cubicBezTo>
                  <a:pt x="98" y="115"/>
                  <a:pt x="97" y="114"/>
                  <a:pt x="96" y="114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78" y="78"/>
                  <a:pt x="78" y="78"/>
                  <a:pt x="78" y="78"/>
                </a:cubicBezTo>
                <a:cubicBezTo>
                  <a:pt x="134" y="78"/>
                  <a:pt x="134" y="78"/>
                  <a:pt x="134" y="78"/>
                </a:cubicBezTo>
                <a:cubicBezTo>
                  <a:pt x="134" y="114"/>
                  <a:pt x="134" y="114"/>
                  <a:pt x="134" y="114"/>
                </a:cubicBezTo>
                <a:cubicBezTo>
                  <a:pt x="122" y="114"/>
                  <a:pt x="122" y="114"/>
                  <a:pt x="122" y="114"/>
                </a:cubicBezTo>
                <a:cubicBezTo>
                  <a:pt x="121" y="114"/>
                  <a:pt x="120" y="115"/>
                  <a:pt x="120" y="116"/>
                </a:cubicBezTo>
                <a:cubicBezTo>
                  <a:pt x="120" y="150"/>
                  <a:pt x="120" y="150"/>
                  <a:pt x="120" y="150"/>
                </a:cubicBezTo>
                <a:cubicBezTo>
                  <a:pt x="120" y="151"/>
                  <a:pt x="121" y="152"/>
                  <a:pt x="122" y="152"/>
                </a:cubicBezTo>
                <a:cubicBezTo>
                  <a:pt x="156" y="152"/>
                  <a:pt x="156" y="152"/>
                  <a:pt x="156" y="152"/>
                </a:cubicBezTo>
                <a:cubicBezTo>
                  <a:pt x="157" y="152"/>
                  <a:pt x="158" y="151"/>
                  <a:pt x="158" y="150"/>
                </a:cubicBezTo>
                <a:cubicBezTo>
                  <a:pt x="158" y="116"/>
                  <a:pt x="158" y="116"/>
                  <a:pt x="158" y="116"/>
                </a:cubicBezTo>
                <a:cubicBezTo>
                  <a:pt x="158" y="115"/>
                  <a:pt x="157" y="114"/>
                  <a:pt x="156" y="114"/>
                </a:cubicBezTo>
                <a:close/>
                <a:moveTo>
                  <a:pt x="31" y="27"/>
                </a:moveTo>
                <a:cubicBezTo>
                  <a:pt x="31" y="4"/>
                  <a:pt x="31" y="4"/>
                  <a:pt x="31" y="4"/>
                </a:cubicBezTo>
                <a:cubicBezTo>
                  <a:pt x="127" y="4"/>
                  <a:pt x="127" y="4"/>
                  <a:pt x="127" y="4"/>
                </a:cubicBezTo>
                <a:cubicBezTo>
                  <a:pt x="127" y="27"/>
                  <a:pt x="127" y="27"/>
                  <a:pt x="127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4" y="27"/>
                  <a:pt x="74" y="27"/>
                  <a:pt x="74" y="27"/>
                </a:cubicBezTo>
                <a:lnTo>
                  <a:pt x="31" y="27"/>
                </a:lnTo>
                <a:close/>
                <a:moveTo>
                  <a:pt x="33" y="118"/>
                </a:moveTo>
                <a:cubicBezTo>
                  <a:pt x="33" y="148"/>
                  <a:pt x="33" y="148"/>
                  <a:pt x="33" y="148"/>
                </a:cubicBezTo>
                <a:cubicBezTo>
                  <a:pt x="4" y="148"/>
                  <a:pt x="4" y="148"/>
                  <a:pt x="4" y="148"/>
                </a:cubicBezTo>
                <a:cubicBezTo>
                  <a:pt x="4" y="118"/>
                  <a:pt x="4" y="118"/>
                  <a:pt x="4" y="118"/>
                </a:cubicBezTo>
                <a:cubicBezTo>
                  <a:pt x="20" y="118"/>
                  <a:pt x="20" y="118"/>
                  <a:pt x="20" y="118"/>
                </a:cubicBezTo>
                <a:cubicBezTo>
                  <a:pt x="24" y="118"/>
                  <a:pt x="24" y="118"/>
                  <a:pt x="24" y="118"/>
                </a:cubicBezTo>
                <a:lnTo>
                  <a:pt x="33" y="118"/>
                </a:lnTo>
                <a:close/>
                <a:moveTo>
                  <a:pt x="94" y="118"/>
                </a:moveTo>
                <a:cubicBezTo>
                  <a:pt x="94" y="148"/>
                  <a:pt x="94" y="148"/>
                  <a:pt x="94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18"/>
                  <a:pt x="64" y="118"/>
                  <a:pt x="64" y="118"/>
                </a:cubicBezTo>
                <a:cubicBezTo>
                  <a:pt x="74" y="118"/>
                  <a:pt x="74" y="118"/>
                  <a:pt x="74" y="118"/>
                </a:cubicBezTo>
                <a:cubicBezTo>
                  <a:pt x="78" y="118"/>
                  <a:pt x="78" y="118"/>
                  <a:pt x="78" y="118"/>
                </a:cubicBezTo>
                <a:lnTo>
                  <a:pt x="94" y="118"/>
                </a:lnTo>
                <a:close/>
                <a:moveTo>
                  <a:pt x="154" y="148"/>
                </a:moveTo>
                <a:cubicBezTo>
                  <a:pt x="124" y="148"/>
                  <a:pt x="124" y="148"/>
                  <a:pt x="124" y="148"/>
                </a:cubicBezTo>
                <a:cubicBezTo>
                  <a:pt x="124" y="118"/>
                  <a:pt x="124" y="118"/>
                  <a:pt x="124" y="118"/>
                </a:cubicBezTo>
                <a:cubicBezTo>
                  <a:pt x="134" y="118"/>
                  <a:pt x="134" y="118"/>
                  <a:pt x="134" y="118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54" y="118"/>
                  <a:pt x="154" y="118"/>
                  <a:pt x="154" y="118"/>
                </a:cubicBezTo>
                <a:lnTo>
                  <a:pt x="154" y="14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0" name="Freeform 14">
            <a:extLst>
              <a:ext uri="{FF2B5EF4-FFF2-40B4-BE49-F238E27FC236}">
                <a16:creationId xmlns:a16="http://schemas.microsoft.com/office/drawing/2014/main" id="{ED279D13-5CC3-A04A-B28C-C93D807DD90E}"/>
              </a:ext>
            </a:extLst>
          </p:cNvPr>
          <p:cNvSpPr>
            <a:spLocks noEditPoints="1"/>
          </p:cNvSpPr>
          <p:nvPr/>
        </p:nvSpPr>
        <p:spPr bwMode="auto">
          <a:xfrm>
            <a:off x="10786495" y="4873729"/>
            <a:ext cx="861218" cy="855533"/>
          </a:xfrm>
          <a:custGeom>
            <a:avLst/>
            <a:gdLst>
              <a:gd name="T0" fmla="*/ 44 w 151"/>
              <a:gd name="T1" fmla="*/ 58 h 150"/>
              <a:gd name="T2" fmla="*/ 4 w 151"/>
              <a:gd name="T3" fmla="*/ 147 h 150"/>
              <a:gd name="T4" fmla="*/ 15 w 151"/>
              <a:gd name="T5" fmla="*/ 148 h 150"/>
              <a:gd name="T6" fmla="*/ 98 w 151"/>
              <a:gd name="T7" fmla="*/ 104 h 150"/>
              <a:gd name="T8" fmla="*/ 85 w 151"/>
              <a:gd name="T9" fmla="*/ 66 h 150"/>
              <a:gd name="T10" fmla="*/ 13 w 151"/>
              <a:gd name="T11" fmla="*/ 145 h 150"/>
              <a:gd name="T12" fmla="*/ 6 w 151"/>
              <a:gd name="T13" fmla="*/ 138 h 150"/>
              <a:gd name="T14" fmla="*/ 60 w 151"/>
              <a:gd name="T15" fmla="*/ 91 h 150"/>
              <a:gd name="T16" fmla="*/ 85 w 151"/>
              <a:gd name="T17" fmla="*/ 107 h 150"/>
              <a:gd name="T18" fmla="*/ 95 w 151"/>
              <a:gd name="T19" fmla="*/ 101 h 150"/>
              <a:gd name="T20" fmla="*/ 62 w 151"/>
              <a:gd name="T21" fmla="*/ 88 h 150"/>
              <a:gd name="T22" fmla="*/ 55 w 151"/>
              <a:gd name="T23" fmla="*/ 54 h 150"/>
              <a:gd name="T24" fmla="*/ 95 w 151"/>
              <a:gd name="T25" fmla="*/ 101 h 150"/>
              <a:gd name="T26" fmla="*/ 147 w 151"/>
              <a:gd name="T27" fmla="*/ 77 h 150"/>
              <a:gd name="T28" fmla="*/ 104 w 151"/>
              <a:gd name="T29" fmla="*/ 78 h 150"/>
              <a:gd name="T30" fmla="*/ 103 w 151"/>
              <a:gd name="T31" fmla="*/ 75 h 150"/>
              <a:gd name="T32" fmla="*/ 150 w 151"/>
              <a:gd name="T33" fmla="*/ 77 h 150"/>
              <a:gd name="T34" fmla="*/ 73 w 151"/>
              <a:gd name="T35" fmla="*/ 1 h 150"/>
              <a:gd name="T36" fmla="*/ 86 w 151"/>
              <a:gd name="T37" fmla="*/ 24 h 150"/>
              <a:gd name="T38" fmla="*/ 75 w 151"/>
              <a:gd name="T39" fmla="*/ 48 h 150"/>
              <a:gd name="T40" fmla="*/ 73 w 151"/>
              <a:gd name="T41" fmla="*/ 45 h 150"/>
              <a:gd name="T42" fmla="*/ 73 w 151"/>
              <a:gd name="T43" fmla="*/ 3 h 150"/>
              <a:gd name="T44" fmla="*/ 114 w 151"/>
              <a:gd name="T45" fmla="*/ 49 h 150"/>
              <a:gd name="T46" fmla="*/ 139 w 151"/>
              <a:gd name="T47" fmla="*/ 43 h 150"/>
              <a:gd name="T48" fmla="*/ 115 w 151"/>
              <a:gd name="T49" fmla="*/ 53 h 150"/>
              <a:gd name="T50" fmla="*/ 113 w 151"/>
              <a:gd name="T51" fmla="*/ 52 h 150"/>
              <a:gd name="T52" fmla="*/ 105 w 151"/>
              <a:gd name="T53" fmla="*/ 13 h 150"/>
              <a:gd name="T54" fmla="*/ 109 w 151"/>
              <a:gd name="T55" fmla="*/ 15 h 150"/>
              <a:gd name="T56" fmla="*/ 100 w 151"/>
              <a:gd name="T57" fmla="*/ 38 h 150"/>
              <a:gd name="T58" fmla="*/ 98 w 151"/>
              <a:gd name="T59" fmla="*/ 35 h 150"/>
              <a:gd name="T60" fmla="*/ 102 w 151"/>
              <a:gd name="T61" fmla="*/ 55 h 150"/>
              <a:gd name="T62" fmla="*/ 95 w 151"/>
              <a:gd name="T63" fmla="*/ 47 h 150"/>
              <a:gd name="T64" fmla="*/ 99 w 151"/>
              <a:gd name="T65" fmla="*/ 56 h 150"/>
              <a:gd name="T66" fmla="*/ 99 w 151"/>
              <a:gd name="T67" fmla="*/ 50 h 150"/>
              <a:gd name="T68" fmla="*/ 100 w 151"/>
              <a:gd name="T69" fmla="*/ 52 h 150"/>
              <a:gd name="T70" fmla="*/ 98 w 151"/>
              <a:gd name="T71" fmla="*/ 52 h 150"/>
              <a:gd name="T72" fmla="*/ 52 w 151"/>
              <a:gd name="T73" fmla="*/ 38 h 150"/>
              <a:gd name="T74" fmla="*/ 57 w 151"/>
              <a:gd name="T75" fmla="*/ 32 h 150"/>
              <a:gd name="T76" fmla="*/ 48 w 151"/>
              <a:gd name="T77" fmla="*/ 29 h 150"/>
              <a:gd name="T78" fmla="*/ 48 w 151"/>
              <a:gd name="T79" fmla="*/ 36 h 150"/>
              <a:gd name="T80" fmla="*/ 51 w 151"/>
              <a:gd name="T81" fmla="*/ 32 h 150"/>
              <a:gd name="T82" fmla="*/ 52 w 151"/>
              <a:gd name="T83" fmla="*/ 32 h 150"/>
              <a:gd name="T84" fmla="*/ 52 w 151"/>
              <a:gd name="T85" fmla="*/ 33 h 150"/>
              <a:gd name="T86" fmla="*/ 51 w 151"/>
              <a:gd name="T87" fmla="*/ 33 h 150"/>
              <a:gd name="T88" fmla="*/ 51 w 151"/>
              <a:gd name="T89" fmla="*/ 32 h 150"/>
              <a:gd name="T90" fmla="*/ 130 w 151"/>
              <a:gd name="T91" fmla="*/ 28 h 150"/>
              <a:gd name="T92" fmla="*/ 130 w 151"/>
              <a:gd name="T93" fmla="*/ 21 h 150"/>
              <a:gd name="T94" fmla="*/ 123 w 151"/>
              <a:gd name="T95" fmla="*/ 28 h 150"/>
              <a:gd name="T96" fmla="*/ 125 w 151"/>
              <a:gd name="T97" fmla="*/ 24 h 150"/>
              <a:gd name="T98" fmla="*/ 127 w 151"/>
              <a:gd name="T99" fmla="*/ 24 h 150"/>
              <a:gd name="T100" fmla="*/ 125 w 151"/>
              <a:gd name="T101" fmla="*/ 25 h 150"/>
              <a:gd name="T102" fmla="*/ 118 w 151"/>
              <a:gd name="T103" fmla="*/ 84 h 150"/>
              <a:gd name="T104" fmla="*/ 122 w 151"/>
              <a:gd name="T105" fmla="*/ 93 h 150"/>
              <a:gd name="T106" fmla="*/ 126 w 151"/>
              <a:gd name="T107" fmla="*/ 84 h 150"/>
              <a:gd name="T108" fmla="*/ 123 w 151"/>
              <a:gd name="T109" fmla="*/ 89 h 150"/>
              <a:gd name="T110" fmla="*/ 121 w 151"/>
              <a:gd name="T111" fmla="*/ 87 h 150"/>
              <a:gd name="T112" fmla="*/ 123 w 151"/>
              <a:gd name="T113" fmla="*/ 87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51" h="150">
                <a:moveTo>
                  <a:pt x="47" y="53"/>
                </a:moveTo>
                <a:cubicBezTo>
                  <a:pt x="45" y="55"/>
                  <a:pt x="44" y="56"/>
                  <a:pt x="44" y="58"/>
                </a:cubicBezTo>
                <a:cubicBezTo>
                  <a:pt x="2" y="136"/>
                  <a:pt x="2" y="136"/>
                  <a:pt x="2" y="136"/>
                </a:cubicBezTo>
                <a:cubicBezTo>
                  <a:pt x="0" y="140"/>
                  <a:pt x="1" y="144"/>
                  <a:pt x="4" y="147"/>
                </a:cubicBezTo>
                <a:cubicBezTo>
                  <a:pt x="6" y="149"/>
                  <a:pt x="8" y="150"/>
                  <a:pt x="10" y="150"/>
                </a:cubicBezTo>
                <a:cubicBezTo>
                  <a:pt x="12" y="150"/>
                  <a:pt x="13" y="149"/>
                  <a:pt x="15" y="148"/>
                </a:cubicBezTo>
                <a:cubicBezTo>
                  <a:pt x="93" y="107"/>
                  <a:pt x="93" y="107"/>
                  <a:pt x="93" y="107"/>
                </a:cubicBezTo>
                <a:cubicBezTo>
                  <a:pt x="95" y="106"/>
                  <a:pt x="96" y="106"/>
                  <a:pt x="98" y="104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105" y="97"/>
                  <a:pt x="99" y="81"/>
                  <a:pt x="85" y="66"/>
                </a:cubicBezTo>
                <a:cubicBezTo>
                  <a:pt x="70" y="52"/>
                  <a:pt x="54" y="46"/>
                  <a:pt x="47" y="53"/>
                </a:cubicBezTo>
                <a:close/>
                <a:moveTo>
                  <a:pt x="13" y="145"/>
                </a:moveTo>
                <a:cubicBezTo>
                  <a:pt x="11" y="146"/>
                  <a:pt x="8" y="146"/>
                  <a:pt x="7" y="144"/>
                </a:cubicBezTo>
                <a:cubicBezTo>
                  <a:pt x="5" y="142"/>
                  <a:pt x="5" y="140"/>
                  <a:pt x="6" y="138"/>
                </a:cubicBezTo>
                <a:cubicBezTo>
                  <a:pt x="44" y="66"/>
                  <a:pt x="44" y="66"/>
                  <a:pt x="44" y="66"/>
                </a:cubicBezTo>
                <a:cubicBezTo>
                  <a:pt x="46" y="74"/>
                  <a:pt x="51" y="83"/>
                  <a:pt x="60" y="91"/>
                </a:cubicBezTo>
                <a:cubicBezTo>
                  <a:pt x="66" y="98"/>
                  <a:pt x="74" y="103"/>
                  <a:pt x="81" y="106"/>
                </a:cubicBezTo>
                <a:cubicBezTo>
                  <a:pt x="82" y="106"/>
                  <a:pt x="83" y="106"/>
                  <a:pt x="85" y="107"/>
                </a:cubicBezTo>
                <a:lnTo>
                  <a:pt x="13" y="145"/>
                </a:lnTo>
                <a:close/>
                <a:moveTo>
                  <a:pt x="95" y="101"/>
                </a:moveTo>
                <a:cubicBezTo>
                  <a:pt x="92" y="104"/>
                  <a:pt x="88" y="104"/>
                  <a:pt x="82" y="102"/>
                </a:cubicBezTo>
                <a:cubicBezTo>
                  <a:pt x="76" y="99"/>
                  <a:pt x="69" y="95"/>
                  <a:pt x="62" y="88"/>
                </a:cubicBezTo>
                <a:cubicBezTo>
                  <a:pt x="49" y="75"/>
                  <a:pt x="45" y="61"/>
                  <a:pt x="49" y="56"/>
                </a:cubicBezTo>
                <a:cubicBezTo>
                  <a:pt x="51" y="55"/>
                  <a:pt x="53" y="54"/>
                  <a:pt x="55" y="54"/>
                </a:cubicBezTo>
                <a:cubicBezTo>
                  <a:pt x="62" y="54"/>
                  <a:pt x="72" y="59"/>
                  <a:pt x="82" y="69"/>
                </a:cubicBezTo>
                <a:cubicBezTo>
                  <a:pt x="95" y="83"/>
                  <a:pt x="99" y="97"/>
                  <a:pt x="95" y="101"/>
                </a:cubicBezTo>
                <a:close/>
                <a:moveTo>
                  <a:pt x="150" y="77"/>
                </a:moveTo>
                <a:cubicBezTo>
                  <a:pt x="149" y="78"/>
                  <a:pt x="148" y="78"/>
                  <a:pt x="147" y="77"/>
                </a:cubicBezTo>
                <a:cubicBezTo>
                  <a:pt x="136" y="66"/>
                  <a:pt x="117" y="66"/>
                  <a:pt x="106" y="77"/>
                </a:cubicBezTo>
                <a:cubicBezTo>
                  <a:pt x="105" y="78"/>
                  <a:pt x="105" y="78"/>
                  <a:pt x="104" y="78"/>
                </a:cubicBezTo>
                <a:cubicBezTo>
                  <a:pt x="104" y="78"/>
                  <a:pt x="103" y="78"/>
                  <a:pt x="103" y="77"/>
                </a:cubicBezTo>
                <a:cubicBezTo>
                  <a:pt x="102" y="77"/>
                  <a:pt x="102" y="75"/>
                  <a:pt x="103" y="75"/>
                </a:cubicBezTo>
                <a:cubicBezTo>
                  <a:pt x="116" y="62"/>
                  <a:pt x="137" y="62"/>
                  <a:pt x="150" y="75"/>
                </a:cubicBezTo>
                <a:cubicBezTo>
                  <a:pt x="151" y="75"/>
                  <a:pt x="151" y="77"/>
                  <a:pt x="150" y="77"/>
                </a:cubicBezTo>
                <a:close/>
                <a:moveTo>
                  <a:pt x="73" y="3"/>
                </a:moveTo>
                <a:cubicBezTo>
                  <a:pt x="73" y="3"/>
                  <a:pt x="73" y="1"/>
                  <a:pt x="73" y="1"/>
                </a:cubicBezTo>
                <a:cubicBezTo>
                  <a:pt x="74" y="0"/>
                  <a:pt x="75" y="0"/>
                  <a:pt x="76" y="1"/>
                </a:cubicBezTo>
                <a:cubicBezTo>
                  <a:pt x="82" y="7"/>
                  <a:pt x="86" y="15"/>
                  <a:pt x="86" y="24"/>
                </a:cubicBezTo>
                <a:cubicBezTo>
                  <a:pt x="86" y="33"/>
                  <a:pt x="82" y="42"/>
                  <a:pt x="76" y="48"/>
                </a:cubicBezTo>
                <a:cubicBezTo>
                  <a:pt x="76" y="48"/>
                  <a:pt x="75" y="48"/>
                  <a:pt x="75" y="48"/>
                </a:cubicBezTo>
                <a:cubicBezTo>
                  <a:pt x="74" y="48"/>
                  <a:pt x="74" y="48"/>
                  <a:pt x="73" y="48"/>
                </a:cubicBezTo>
                <a:cubicBezTo>
                  <a:pt x="73" y="47"/>
                  <a:pt x="73" y="46"/>
                  <a:pt x="73" y="45"/>
                </a:cubicBezTo>
                <a:cubicBezTo>
                  <a:pt x="79" y="39"/>
                  <a:pt x="82" y="32"/>
                  <a:pt x="82" y="24"/>
                </a:cubicBezTo>
                <a:cubicBezTo>
                  <a:pt x="82" y="16"/>
                  <a:pt x="79" y="9"/>
                  <a:pt x="73" y="3"/>
                </a:cubicBezTo>
                <a:close/>
                <a:moveTo>
                  <a:pt x="113" y="52"/>
                </a:moveTo>
                <a:cubicBezTo>
                  <a:pt x="112" y="51"/>
                  <a:pt x="113" y="49"/>
                  <a:pt x="114" y="49"/>
                </a:cubicBezTo>
                <a:cubicBezTo>
                  <a:pt x="136" y="42"/>
                  <a:pt x="136" y="42"/>
                  <a:pt x="136" y="42"/>
                </a:cubicBezTo>
                <a:cubicBezTo>
                  <a:pt x="137" y="41"/>
                  <a:pt x="138" y="42"/>
                  <a:pt x="139" y="43"/>
                </a:cubicBezTo>
                <a:cubicBezTo>
                  <a:pt x="139" y="44"/>
                  <a:pt x="139" y="45"/>
                  <a:pt x="138" y="45"/>
                </a:cubicBezTo>
                <a:cubicBezTo>
                  <a:pt x="115" y="53"/>
                  <a:pt x="115" y="53"/>
                  <a:pt x="115" y="53"/>
                </a:cubicBezTo>
                <a:cubicBezTo>
                  <a:pt x="115" y="53"/>
                  <a:pt x="115" y="53"/>
                  <a:pt x="115" y="53"/>
                </a:cubicBezTo>
                <a:cubicBezTo>
                  <a:pt x="114" y="53"/>
                  <a:pt x="113" y="52"/>
                  <a:pt x="113" y="52"/>
                </a:cubicBezTo>
                <a:close/>
                <a:moveTo>
                  <a:pt x="98" y="35"/>
                </a:moveTo>
                <a:cubicBezTo>
                  <a:pt x="105" y="13"/>
                  <a:pt x="105" y="13"/>
                  <a:pt x="105" y="13"/>
                </a:cubicBezTo>
                <a:cubicBezTo>
                  <a:pt x="106" y="12"/>
                  <a:pt x="107" y="12"/>
                  <a:pt x="108" y="12"/>
                </a:cubicBezTo>
                <a:cubicBezTo>
                  <a:pt x="109" y="12"/>
                  <a:pt x="109" y="13"/>
                  <a:pt x="109" y="15"/>
                </a:cubicBezTo>
                <a:cubicBezTo>
                  <a:pt x="102" y="37"/>
                  <a:pt x="102" y="37"/>
                  <a:pt x="102" y="37"/>
                </a:cubicBezTo>
                <a:cubicBezTo>
                  <a:pt x="101" y="38"/>
                  <a:pt x="101" y="38"/>
                  <a:pt x="100" y="38"/>
                </a:cubicBezTo>
                <a:cubicBezTo>
                  <a:pt x="100" y="38"/>
                  <a:pt x="99" y="38"/>
                  <a:pt x="99" y="38"/>
                </a:cubicBezTo>
                <a:cubicBezTo>
                  <a:pt x="98" y="38"/>
                  <a:pt x="98" y="37"/>
                  <a:pt x="98" y="35"/>
                </a:cubicBezTo>
                <a:close/>
                <a:moveTo>
                  <a:pt x="99" y="56"/>
                </a:moveTo>
                <a:cubicBezTo>
                  <a:pt x="100" y="56"/>
                  <a:pt x="101" y="56"/>
                  <a:pt x="102" y="55"/>
                </a:cubicBezTo>
                <a:cubicBezTo>
                  <a:pt x="104" y="53"/>
                  <a:pt x="104" y="49"/>
                  <a:pt x="102" y="47"/>
                </a:cubicBezTo>
                <a:cubicBezTo>
                  <a:pt x="100" y="45"/>
                  <a:pt x="97" y="45"/>
                  <a:pt x="95" y="47"/>
                </a:cubicBezTo>
                <a:cubicBezTo>
                  <a:pt x="93" y="49"/>
                  <a:pt x="93" y="53"/>
                  <a:pt x="95" y="55"/>
                </a:cubicBezTo>
                <a:cubicBezTo>
                  <a:pt x="96" y="56"/>
                  <a:pt x="97" y="56"/>
                  <a:pt x="99" y="56"/>
                </a:cubicBezTo>
                <a:close/>
                <a:moveTo>
                  <a:pt x="98" y="50"/>
                </a:moveTo>
                <a:cubicBezTo>
                  <a:pt x="98" y="50"/>
                  <a:pt x="98" y="50"/>
                  <a:pt x="99" y="50"/>
                </a:cubicBezTo>
                <a:cubicBezTo>
                  <a:pt x="99" y="50"/>
                  <a:pt x="99" y="50"/>
                  <a:pt x="100" y="50"/>
                </a:cubicBezTo>
                <a:cubicBezTo>
                  <a:pt x="100" y="51"/>
                  <a:pt x="100" y="51"/>
                  <a:pt x="100" y="52"/>
                </a:cubicBezTo>
                <a:cubicBezTo>
                  <a:pt x="100" y="52"/>
                  <a:pt x="100" y="52"/>
                  <a:pt x="100" y="52"/>
                </a:cubicBezTo>
                <a:cubicBezTo>
                  <a:pt x="99" y="52"/>
                  <a:pt x="98" y="52"/>
                  <a:pt x="98" y="52"/>
                </a:cubicBezTo>
                <a:cubicBezTo>
                  <a:pt x="97" y="51"/>
                  <a:pt x="97" y="51"/>
                  <a:pt x="98" y="50"/>
                </a:cubicBezTo>
                <a:close/>
                <a:moveTo>
                  <a:pt x="52" y="38"/>
                </a:moveTo>
                <a:cubicBezTo>
                  <a:pt x="53" y="38"/>
                  <a:pt x="54" y="37"/>
                  <a:pt x="55" y="36"/>
                </a:cubicBezTo>
                <a:cubicBezTo>
                  <a:pt x="56" y="35"/>
                  <a:pt x="57" y="34"/>
                  <a:pt x="57" y="32"/>
                </a:cubicBezTo>
                <a:cubicBezTo>
                  <a:pt x="57" y="31"/>
                  <a:pt x="56" y="30"/>
                  <a:pt x="55" y="29"/>
                </a:cubicBezTo>
                <a:cubicBezTo>
                  <a:pt x="53" y="27"/>
                  <a:pt x="50" y="27"/>
                  <a:pt x="48" y="29"/>
                </a:cubicBezTo>
                <a:cubicBezTo>
                  <a:pt x="47" y="30"/>
                  <a:pt x="47" y="31"/>
                  <a:pt x="47" y="32"/>
                </a:cubicBezTo>
                <a:cubicBezTo>
                  <a:pt x="47" y="34"/>
                  <a:pt x="47" y="35"/>
                  <a:pt x="48" y="36"/>
                </a:cubicBezTo>
                <a:cubicBezTo>
                  <a:pt x="49" y="37"/>
                  <a:pt x="50" y="38"/>
                  <a:pt x="52" y="38"/>
                </a:cubicBezTo>
                <a:close/>
                <a:moveTo>
                  <a:pt x="51" y="32"/>
                </a:moveTo>
                <a:cubicBezTo>
                  <a:pt x="51" y="31"/>
                  <a:pt x="51" y="31"/>
                  <a:pt x="52" y="31"/>
                </a:cubicBezTo>
                <a:cubicBezTo>
                  <a:pt x="52" y="31"/>
                  <a:pt x="52" y="31"/>
                  <a:pt x="52" y="32"/>
                </a:cubicBezTo>
                <a:cubicBezTo>
                  <a:pt x="53" y="32"/>
                  <a:pt x="53" y="32"/>
                  <a:pt x="53" y="32"/>
                </a:cubicBezTo>
                <a:cubicBezTo>
                  <a:pt x="53" y="33"/>
                  <a:pt x="53" y="33"/>
                  <a:pt x="52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4"/>
                  <a:pt x="51" y="34"/>
                  <a:pt x="51" y="33"/>
                </a:cubicBezTo>
                <a:cubicBezTo>
                  <a:pt x="51" y="33"/>
                  <a:pt x="51" y="33"/>
                  <a:pt x="51" y="32"/>
                </a:cubicBezTo>
                <a:cubicBezTo>
                  <a:pt x="51" y="32"/>
                  <a:pt x="51" y="32"/>
                  <a:pt x="51" y="32"/>
                </a:cubicBezTo>
                <a:close/>
                <a:moveTo>
                  <a:pt x="126" y="30"/>
                </a:moveTo>
                <a:cubicBezTo>
                  <a:pt x="128" y="30"/>
                  <a:pt x="129" y="29"/>
                  <a:pt x="130" y="28"/>
                </a:cubicBezTo>
                <a:cubicBezTo>
                  <a:pt x="130" y="28"/>
                  <a:pt x="130" y="28"/>
                  <a:pt x="130" y="28"/>
                </a:cubicBezTo>
                <a:cubicBezTo>
                  <a:pt x="132" y="26"/>
                  <a:pt x="132" y="23"/>
                  <a:pt x="130" y="21"/>
                </a:cubicBezTo>
                <a:cubicBezTo>
                  <a:pt x="128" y="19"/>
                  <a:pt x="125" y="19"/>
                  <a:pt x="123" y="21"/>
                </a:cubicBezTo>
                <a:cubicBezTo>
                  <a:pt x="121" y="23"/>
                  <a:pt x="121" y="26"/>
                  <a:pt x="123" y="28"/>
                </a:cubicBezTo>
                <a:cubicBezTo>
                  <a:pt x="124" y="29"/>
                  <a:pt x="125" y="30"/>
                  <a:pt x="126" y="30"/>
                </a:cubicBezTo>
                <a:close/>
                <a:moveTo>
                  <a:pt x="125" y="24"/>
                </a:moveTo>
                <a:cubicBezTo>
                  <a:pt x="126" y="24"/>
                  <a:pt x="126" y="23"/>
                  <a:pt x="126" y="23"/>
                </a:cubicBezTo>
                <a:cubicBezTo>
                  <a:pt x="127" y="23"/>
                  <a:pt x="127" y="24"/>
                  <a:pt x="127" y="24"/>
                </a:cubicBezTo>
                <a:cubicBezTo>
                  <a:pt x="128" y="24"/>
                  <a:pt x="128" y="25"/>
                  <a:pt x="127" y="25"/>
                </a:cubicBezTo>
                <a:cubicBezTo>
                  <a:pt x="127" y="26"/>
                  <a:pt x="126" y="26"/>
                  <a:pt x="125" y="25"/>
                </a:cubicBezTo>
                <a:cubicBezTo>
                  <a:pt x="125" y="25"/>
                  <a:pt x="125" y="24"/>
                  <a:pt x="125" y="24"/>
                </a:cubicBezTo>
                <a:close/>
                <a:moveTo>
                  <a:pt x="118" y="84"/>
                </a:moveTo>
                <a:cubicBezTo>
                  <a:pt x="116" y="86"/>
                  <a:pt x="116" y="90"/>
                  <a:pt x="118" y="92"/>
                </a:cubicBezTo>
                <a:cubicBezTo>
                  <a:pt x="119" y="93"/>
                  <a:pt x="121" y="93"/>
                  <a:pt x="122" y="93"/>
                </a:cubicBezTo>
                <a:cubicBezTo>
                  <a:pt x="123" y="93"/>
                  <a:pt x="125" y="93"/>
                  <a:pt x="126" y="92"/>
                </a:cubicBezTo>
                <a:cubicBezTo>
                  <a:pt x="128" y="90"/>
                  <a:pt x="128" y="86"/>
                  <a:pt x="126" y="84"/>
                </a:cubicBezTo>
                <a:cubicBezTo>
                  <a:pt x="124" y="82"/>
                  <a:pt x="120" y="82"/>
                  <a:pt x="118" y="84"/>
                </a:cubicBezTo>
                <a:close/>
                <a:moveTo>
                  <a:pt x="123" y="89"/>
                </a:moveTo>
                <a:cubicBezTo>
                  <a:pt x="122" y="89"/>
                  <a:pt x="122" y="89"/>
                  <a:pt x="121" y="89"/>
                </a:cubicBezTo>
                <a:cubicBezTo>
                  <a:pt x="121" y="88"/>
                  <a:pt x="121" y="88"/>
                  <a:pt x="121" y="87"/>
                </a:cubicBezTo>
                <a:cubicBezTo>
                  <a:pt x="121" y="87"/>
                  <a:pt x="122" y="87"/>
                  <a:pt x="122" y="87"/>
                </a:cubicBezTo>
                <a:cubicBezTo>
                  <a:pt x="122" y="87"/>
                  <a:pt x="123" y="87"/>
                  <a:pt x="123" y="87"/>
                </a:cubicBezTo>
                <a:cubicBezTo>
                  <a:pt x="123" y="88"/>
                  <a:pt x="123" y="88"/>
                  <a:pt x="123" y="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10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966EB2-10B1-E24E-A465-0226CCD00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 – No 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7C79A-EDE2-483A-8408-ADF0E188A2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456133C2-EE44-A64F-B3D7-D2EC6571D719}"/>
              </a:ext>
            </a:extLst>
          </p:cNvPr>
          <p:cNvSpPr>
            <a:spLocks noEditPoints="1"/>
          </p:cNvSpPr>
          <p:nvPr/>
        </p:nvSpPr>
        <p:spPr bwMode="auto">
          <a:xfrm>
            <a:off x="6298390" y="2682222"/>
            <a:ext cx="749300" cy="593725"/>
          </a:xfrm>
          <a:custGeom>
            <a:avLst/>
            <a:gdLst>
              <a:gd name="T0" fmla="*/ 2 w 149"/>
              <a:gd name="T1" fmla="*/ 76 h 118"/>
              <a:gd name="T2" fmla="*/ 0 w 149"/>
              <a:gd name="T3" fmla="*/ 116 h 118"/>
              <a:gd name="T4" fmla="*/ 21 w 149"/>
              <a:gd name="T5" fmla="*/ 118 h 118"/>
              <a:gd name="T6" fmla="*/ 23 w 149"/>
              <a:gd name="T7" fmla="*/ 78 h 118"/>
              <a:gd name="T8" fmla="*/ 19 w 149"/>
              <a:gd name="T9" fmla="*/ 114 h 118"/>
              <a:gd name="T10" fmla="*/ 4 w 149"/>
              <a:gd name="T11" fmla="*/ 80 h 118"/>
              <a:gd name="T12" fmla="*/ 19 w 149"/>
              <a:gd name="T13" fmla="*/ 114 h 118"/>
              <a:gd name="T14" fmla="*/ 33 w 149"/>
              <a:gd name="T15" fmla="*/ 57 h 118"/>
              <a:gd name="T16" fmla="*/ 31 w 149"/>
              <a:gd name="T17" fmla="*/ 116 h 118"/>
              <a:gd name="T18" fmla="*/ 52 w 149"/>
              <a:gd name="T19" fmla="*/ 118 h 118"/>
              <a:gd name="T20" fmla="*/ 54 w 149"/>
              <a:gd name="T21" fmla="*/ 59 h 118"/>
              <a:gd name="T22" fmla="*/ 50 w 149"/>
              <a:gd name="T23" fmla="*/ 114 h 118"/>
              <a:gd name="T24" fmla="*/ 35 w 149"/>
              <a:gd name="T25" fmla="*/ 61 h 118"/>
              <a:gd name="T26" fmla="*/ 50 w 149"/>
              <a:gd name="T27" fmla="*/ 114 h 118"/>
              <a:gd name="T28" fmla="*/ 65 w 149"/>
              <a:gd name="T29" fmla="*/ 38 h 118"/>
              <a:gd name="T30" fmla="*/ 63 w 149"/>
              <a:gd name="T31" fmla="*/ 116 h 118"/>
              <a:gd name="T32" fmla="*/ 84 w 149"/>
              <a:gd name="T33" fmla="*/ 118 h 118"/>
              <a:gd name="T34" fmla="*/ 86 w 149"/>
              <a:gd name="T35" fmla="*/ 40 h 118"/>
              <a:gd name="T36" fmla="*/ 82 w 149"/>
              <a:gd name="T37" fmla="*/ 114 h 118"/>
              <a:gd name="T38" fmla="*/ 67 w 149"/>
              <a:gd name="T39" fmla="*/ 42 h 118"/>
              <a:gd name="T40" fmla="*/ 82 w 149"/>
              <a:gd name="T41" fmla="*/ 114 h 118"/>
              <a:gd name="T42" fmla="*/ 97 w 149"/>
              <a:gd name="T43" fmla="*/ 19 h 118"/>
              <a:gd name="T44" fmla="*/ 95 w 149"/>
              <a:gd name="T45" fmla="*/ 116 h 118"/>
              <a:gd name="T46" fmla="*/ 116 w 149"/>
              <a:gd name="T47" fmla="*/ 118 h 118"/>
              <a:gd name="T48" fmla="*/ 118 w 149"/>
              <a:gd name="T49" fmla="*/ 21 h 118"/>
              <a:gd name="T50" fmla="*/ 114 w 149"/>
              <a:gd name="T51" fmla="*/ 114 h 118"/>
              <a:gd name="T52" fmla="*/ 99 w 149"/>
              <a:gd name="T53" fmla="*/ 23 h 118"/>
              <a:gd name="T54" fmla="*/ 114 w 149"/>
              <a:gd name="T55" fmla="*/ 114 h 118"/>
              <a:gd name="T56" fmla="*/ 128 w 149"/>
              <a:gd name="T57" fmla="*/ 0 h 118"/>
              <a:gd name="T58" fmla="*/ 126 w 149"/>
              <a:gd name="T59" fmla="*/ 116 h 118"/>
              <a:gd name="T60" fmla="*/ 147 w 149"/>
              <a:gd name="T61" fmla="*/ 118 h 118"/>
              <a:gd name="T62" fmla="*/ 149 w 149"/>
              <a:gd name="T63" fmla="*/ 2 h 118"/>
              <a:gd name="T64" fmla="*/ 145 w 149"/>
              <a:gd name="T65" fmla="*/ 114 h 118"/>
              <a:gd name="T66" fmla="*/ 130 w 149"/>
              <a:gd name="T67" fmla="*/ 4 h 118"/>
              <a:gd name="T68" fmla="*/ 145 w 149"/>
              <a:gd name="T69" fmla="*/ 114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9" h="118">
                <a:moveTo>
                  <a:pt x="21" y="76"/>
                </a:moveTo>
                <a:cubicBezTo>
                  <a:pt x="2" y="76"/>
                  <a:pt x="2" y="76"/>
                  <a:pt x="2" y="76"/>
                </a:cubicBezTo>
                <a:cubicBezTo>
                  <a:pt x="0" y="76"/>
                  <a:pt x="0" y="77"/>
                  <a:pt x="0" y="7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17"/>
                  <a:pt x="0" y="118"/>
                  <a:pt x="2" y="118"/>
                </a:cubicBezTo>
                <a:cubicBezTo>
                  <a:pt x="21" y="118"/>
                  <a:pt x="21" y="118"/>
                  <a:pt x="21" y="118"/>
                </a:cubicBezTo>
                <a:cubicBezTo>
                  <a:pt x="22" y="118"/>
                  <a:pt x="23" y="117"/>
                  <a:pt x="23" y="116"/>
                </a:cubicBezTo>
                <a:cubicBezTo>
                  <a:pt x="23" y="78"/>
                  <a:pt x="23" y="78"/>
                  <a:pt x="23" y="78"/>
                </a:cubicBezTo>
                <a:cubicBezTo>
                  <a:pt x="23" y="77"/>
                  <a:pt x="22" y="76"/>
                  <a:pt x="21" y="76"/>
                </a:cubicBezTo>
                <a:close/>
                <a:moveTo>
                  <a:pt x="19" y="114"/>
                </a:moveTo>
                <a:cubicBezTo>
                  <a:pt x="4" y="114"/>
                  <a:pt x="4" y="114"/>
                  <a:pt x="4" y="114"/>
                </a:cubicBezTo>
                <a:cubicBezTo>
                  <a:pt x="4" y="80"/>
                  <a:pt x="4" y="80"/>
                  <a:pt x="4" y="80"/>
                </a:cubicBezTo>
                <a:cubicBezTo>
                  <a:pt x="19" y="80"/>
                  <a:pt x="19" y="80"/>
                  <a:pt x="19" y="80"/>
                </a:cubicBezTo>
                <a:lnTo>
                  <a:pt x="19" y="114"/>
                </a:lnTo>
                <a:close/>
                <a:moveTo>
                  <a:pt x="52" y="57"/>
                </a:moveTo>
                <a:cubicBezTo>
                  <a:pt x="33" y="57"/>
                  <a:pt x="33" y="57"/>
                  <a:pt x="33" y="57"/>
                </a:cubicBezTo>
                <a:cubicBezTo>
                  <a:pt x="32" y="57"/>
                  <a:pt x="31" y="58"/>
                  <a:pt x="31" y="59"/>
                </a:cubicBezTo>
                <a:cubicBezTo>
                  <a:pt x="31" y="116"/>
                  <a:pt x="31" y="116"/>
                  <a:pt x="31" y="116"/>
                </a:cubicBezTo>
                <a:cubicBezTo>
                  <a:pt x="31" y="117"/>
                  <a:pt x="32" y="118"/>
                  <a:pt x="33" y="118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53" y="118"/>
                  <a:pt x="54" y="117"/>
                  <a:pt x="54" y="116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58"/>
                  <a:pt x="53" y="57"/>
                  <a:pt x="52" y="57"/>
                </a:cubicBezTo>
                <a:close/>
                <a:moveTo>
                  <a:pt x="50" y="114"/>
                </a:moveTo>
                <a:cubicBezTo>
                  <a:pt x="35" y="114"/>
                  <a:pt x="35" y="114"/>
                  <a:pt x="35" y="114"/>
                </a:cubicBezTo>
                <a:cubicBezTo>
                  <a:pt x="35" y="61"/>
                  <a:pt x="35" y="61"/>
                  <a:pt x="35" y="61"/>
                </a:cubicBezTo>
                <a:cubicBezTo>
                  <a:pt x="50" y="61"/>
                  <a:pt x="50" y="61"/>
                  <a:pt x="50" y="61"/>
                </a:cubicBezTo>
                <a:lnTo>
                  <a:pt x="50" y="114"/>
                </a:lnTo>
                <a:close/>
                <a:moveTo>
                  <a:pt x="84" y="38"/>
                </a:moveTo>
                <a:cubicBezTo>
                  <a:pt x="65" y="38"/>
                  <a:pt x="65" y="38"/>
                  <a:pt x="65" y="38"/>
                </a:cubicBezTo>
                <a:cubicBezTo>
                  <a:pt x="64" y="38"/>
                  <a:pt x="63" y="39"/>
                  <a:pt x="63" y="40"/>
                </a:cubicBezTo>
                <a:cubicBezTo>
                  <a:pt x="63" y="116"/>
                  <a:pt x="63" y="116"/>
                  <a:pt x="63" y="116"/>
                </a:cubicBezTo>
                <a:cubicBezTo>
                  <a:pt x="63" y="117"/>
                  <a:pt x="64" y="118"/>
                  <a:pt x="65" y="118"/>
                </a:cubicBezTo>
                <a:cubicBezTo>
                  <a:pt x="84" y="118"/>
                  <a:pt x="84" y="118"/>
                  <a:pt x="84" y="118"/>
                </a:cubicBezTo>
                <a:cubicBezTo>
                  <a:pt x="85" y="118"/>
                  <a:pt x="86" y="117"/>
                  <a:pt x="86" y="116"/>
                </a:cubicBezTo>
                <a:cubicBezTo>
                  <a:pt x="86" y="40"/>
                  <a:pt x="86" y="40"/>
                  <a:pt x="86" y="40"/>
                </a:cubicBezTo>
                <a:cubicBezTo>
                  <a:pt x="86" y="39"/>
                  <a:pt x="85" y="38"/>
                  <a:pt x="84" y="38"/>
                </a:cubicBezTo>
                <a:close/>
                <a:moveTo>
                  <a:pt x="82" y="114"/>
                </a:moveTo>
                <a:cubicBezTo>
                  <a:pt x="67" y="114"/>
                  <a:pt x="67" y="114"/>
                  <a:pt x="67" y="114"/>
                </a:cubicBezTo>
                <a:cubicBezTo>
                  <a:pt x="67" y="42"/>
                  <a:pt x="67" y="42"/>
                  <a:pt x="67" y="42"/>
                </a:cubicBezTo>
                <a:cubicBezTo>
                  <a:pt x="82" y="42"/>
                  <a:pt x="82" y="42"/>
                  <a:pt x="82" y="42"/>
                </a:cubicBezTo>
                <a:lnTo>
                  <a:pt x="82" y="114"/>
                </a:lnTo>
                <a:close/>
                <a:moveTo>
                  <a:pt x="116" y="19"/>
                </a:moveTo>
                <a:cubicBezTo>
                  <a:pt x="97" y="19"/>
                  <a:pt x="97" y="19"/>
                  <a:pt x="97" y="19"/>
                </a:cubicBezTo>
                <a:cubicBezTo>
                  <a:pt x="95" y="19"/>
                  <a:pt x="95" y="20"/>
                  <a:pt x="95" y="21"/>
                </a:cubicBezTo>
                <a:cubicBezTo>
                  <a:pt x="95" y="116"/>
                  <a:pt x="95" y="116"/>
                  <a:pt x="95" y="116"/>
                </a:cubicBezTo>
                <a:cubicBezTo>
                  <a:pt x="95" y="117"/>
                  <a:pt x="95" y="118"/>
                  <a:pt x="97" y="118"/>
                </a:cubicBezTo>
                <a:cubicBezTo>
                  <a:pt x="116" y="118"/>
                  <a:pt x="116" y="118"/>
                  <a:pt x="116" y="118"/>
                </a:cubicBezTo>
                <a:cubicBezTo>
                  <a:pt x="117" y="118"/>
                  <a:pt x="118" y="117"/>
                  <a:pt x="118" y="116"/>
                </a:cubicBezTo>
                <a:cubicBezTo>
                  <a:pt x="118" y="21"/>
                  <a:pt x="118" y="21"/>
                  <a:pt x="118" y="21"/>
                </a:cubicBezTo>
                <a:cubicBezTo>
                  <a:pt x="118" y="20"/>
                  <a:pt x="117" y="19"/>
                  <a:pt x="116" y="19"/>
                </a:cubicBezTo>
                <a:close/>
                <a:moveTo>
                  <a:pt x="114" y="114"/>
                </a:moveTo>
                <a:cubicBezTo>
                  <a:pt x="99" y="114"/>
                  <a:pt x="99" y="114"/>
                  <a:pt x="99" y="114"/>
                </a:cubicBezTo>
                <a:cubicBezTo>
                  <a:pt x="99" y="23"/>
                  <a:pt x="99" y="23"/>
                  <a:pt x="99" y="23"/>
                </a:cubicBezTo>
                <a:cubicBezTo>
                  <a:pt x="114" y="23"/>
                  <a:pt x="114" y="23"/>
                  <a:pt x="114" y="23"/>
                </a:cubicBezTo>
                <a:lnTo>
                  <a:pt x="114" y="114"/>
                </a:lnTo>
                <a:close/>
                <a:moveTo>
                  <a:pt x="147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27" y="0"/>
                  <a:pt x="126" y="1"/>
                  <a:pt x="126" y="2"/>
                </a:cubicBezTo>
                <a:cubicBezTo>
                  <a:pt x="126" y="116"/>
                  <a:pt x="126" y="116"/>
                  <a:pt x="126" y="116"/>
                </a:cubicBezTo>
                <a:cubicBezTo>
                  <a:pt x="126" y="117"/>
                  <a:pt x="127" y="118"/>
                  <a:pt x="128" y="118"/>
                </a:cubicBezTo>
                <a:cubicBezTo>
                  <a:pt x="147" y="118"/>
                  <a:pt x="147" y="118"/>
                  <a:pt x="147" y="118"/>
                </a:cubicBezTo>
                <a:cubicBezTo>
                  <a:pt x="148" y="118"/>
                  <a:pt x="149" y="117"/>
                  <a:pt x="149" y="116"/>
                </a:cubicBezTo>
                <a:cubicBezTo>
                  <a:pt x="149" y="2"/>
                  <a:pt x="149" y="2"/>
                  <a:pt x="149" y="2"/>
                </a:cubicBezTo>
                <a:cubicBezTo>
                  <a:pt x="149" y="1"/>
                  <a:pt x="148" y="0"/>
                  <a:pt x="147" y="0"/>
                </a:cubicBezTo>
                <a:close/>
                <a:moveTo>
                  <a:pt x="145" y="114"/>
                </a:moveTo>
                <a:cubicBezTo>
                  <a:pt x="130" y="114"/>
                  <a:pt x="130" y="114"/>
                  <a:pt x="130" y="114"/>
                </a:cubicBezTo>
                <a:cubicBezTo>
                  <a:pt x="130" y="4"/>
                  <a:pt x="130" y="4"/>
                  <a:pt x="130" y="4"/>
                </a:cubicBezTo>
                <a:cubicBezTo>
                  <a:pt x="145" y="4"/>
                  <a:pt x="145" y="4"/>
                  <a:pt x="145" y="4"/>
                </a:cubicBezTo>
                <a:lnTo>
                  <a:pt x="145" y="1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FBD93607-404D-E745-9FA5-25520C7F9219}"/>
              </a:ext>
            </a:extLst>
          </p:cNvPr>
          <p:cNvSpPr>
            <a:spLocks noEditPoints="1"/>
          </p:cNvSpPr>
          <p:nvPr/>
        </p:nvSpPr>
        <p:spPr bwMode="auto">
          <a:xfrm>
            <a:off x="7677706" y="2635051"/>
            <a:ext cx="739775" cy="744538"/>
          </a:xfrm>
          <a:custGeom>
            <a:avLst/>
            <a:gdLst>
              <a:gd name="T0" fmla="*/ 146 w 147"/>
              <a:gd name="T1" fmla="*/ 77 h 148"/>
              <a:gd name="T2" fmla="*/ 123 w 147"/>
              <a:gd name="T3" fmla="*/ 57 h 148"/>
              <a:gd name="T4" fmla="*/ 90 w 147"/>
              <a:gd name="T5" fmla="*/ 24 h 148"/>
              <a:gd name="T6" fmla="*/ 70 w 147"/>
              <a:gd name="T7" fmla="*/ 1 h 148"/>
              <a:gd name="T8" fmla="*/ 53 w 147"/>
              <a:gd name="T9" fmla="*/ 16 h 148"/>
              <a:gd name="T10" fmla="*/ 31 w 147"/>
              <a:gd name="T11" fmla="*/ 4 h 148"/>
              <a:gd name="T12" fmla="*/ 12 w 147"/>
              <a:gd name="T13" fmla="*/ 51 h 148"/>
              <a:gd name="T14" fmla="*/ 0 w 147"/>
              <a:gd name="T15" fmla="*/ 68 h 148"/>
              <a:gd name="T16" fmla="*/ 0 w 147"/>
              <a:gd name="T17" fmla="*/ 71 h 148"/>
              <a:gd name="T18" fmla="*/ 23 w 147"/>
              <a:gd name="T19" fmla="*/ 91 h 148"/>
              <a:gd name="T20" fmla="*/ 56 w 147"/>
              <a:gd name="T21" fmla="*/ 124 h 148"/>
              <a:gd name="T22" fmla="*/ 76 w 147"/>
              <a:gd name="T23" fmla="*/ 147 h 148"/>
              <a:gd name="T24" fmla="*/ 79 w 147"/>
              <a:gd name="T25" fmla="*/ 147 h 148"/>
              <a:gd name="T26" fmla="*/ 97 w 147"/>
              <a:gd name="T27" fmla="*/ 136 h 148"/>
              <a:gd name="T28" fmla="*/ 135 w 147"/>
              <a:gd name="T29" fmla="*/ 136 h 148"/>
              <a:gd name="T30" fmla="*/ 135 w 147"/>
              <a:gd name="T31" fmla="*/ 98 h 148"/>
              <a:gd name="T32" fmla="*/ 146 w 147"/>
              <a:gd name="T33" fmla="*/ 80 h 148"/>
              <a:gd name="T34" fmla="*/ 127 w 147"/>
              <a:gd name="T35" fmla="*/ 94 h 148"/>
              <a:gd name="T36" fmla="*/ 128 w 147"/>
              <a:gd name="T37" fmla="*/ 97 h 148"/>
              <a:gd name="T38" fmla="*/ 139 w 147"/>
              <a:gd name="T39" fmla="*/ 117 h 148"/>
              <a:gd name="T40" fmla="*/ 116 w 147"/>
              <a:gd name="T41" fmla="*/ 140 h 148"/>
              <a:gd name="T42" fmla="*/ 96 w 147"/>
              <a:gd name="T43" fmla="*/ 129 h 148"/>
              <a:gd name="T44" fmla="*/ 93 w 147"/>
              <a:gd name="T45" fmla="*/ 128 h 148"/>
              <a:gd name="T46" fmla="*/ 60 w 147"/>
              <a:gd name="T47" fmla="*/ 126 h 148"/>
              <a:gd name="T48" fmla="*/ 22 w 147"/>
              <a:gd name="T49" fmla="*/ 87 h 148"/>
              <a:gd name="T50" fmla="*/ 19 w 147"/>
              <a:gd name="T51" fmla="*/ 55 h 148"/>
              <a:gd name="T52" fmla="*/ 19 w 147"/>
              <a:gd name="T53" fmla="*/ 52 h 148"/>
              <a:gd name="T54" fmla="*/ 14 w 147"/>
              <a:gd name="T55" fmla="*/ 15 h 148"/>
              <a:gd name="T56" fmla="*/ 51 w 147"/>
              <a:gd name="T57" fmla="*/ 20 h 148"/>
              <a:gd name="T58" fmla="*/ 54 w 147"/>
              <a:gd name="T59" fmla="*/ 20 h 148"/>
              <a:gd name="T60" fmla="*/ 86 w 147"/>
              <a:gd name="T61" fmla="*/ 23 h 148"/>
              <a:gd name="T62" fmla="*/ 88 w 147"/>
              <a:gd name="T63" fmla="*/ 60 h 148"/>
              <a:gd name="T64" fmla="*/ 142 w 147"/>
              <a:gd name="T65" fmla="*/ 79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7" h="148">
                <a:moveTo>
                  <a:pt x="147" y="79"/>
                </a:moveTo>
                <a:cubicBezTo>
                  <a:pt x="147" y="78"/>
                  <a:pt x="147" y="78"/>
                  <a:pt x="146" y="7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6"/>
                  <a:pt x="124" y="56"/>
                  <a:pt x="123" y="57"/>
                </a:cubicBezTo>
                <a:cubicBezTo>
                  <a:pt x="114" y="66"/>
                  <a:pt x="100" y="66"/>
                  <a:pt x="90" y="57"/>
                </a:cubicBezTo>
                <a:cubicBezTo>
                  <a:pt x="81" y="48"/>
                  <a:pt x="81" y="33"/>
                  <a:pt x="90" y="24"/>
                </a:cubicBezTo>
                <a:cubicBezTo>
                  <a:pt x="91" y="23"/>
                  <a:pt x="91" y="22"/>
                  <a:pt x="90" y="21"/>
                </a:cubicBezTo>
                <a:cubicBezTo>
                  <a:pt x="70" y="1"/>
                  <a:pt x="70" y="1"/>
                  <a:pt x="70" y="1"/>
                </a:cubicBezTo>
                <a:cubicBezTo>
                  <a:pt x="70" y="0"/>
                  <a:pt x="68" y="0"/>
                  <a:pt x="67" y="1"/>
                </a:cubicBezTo>
                <a:cubicBezTo>
                  <a:pt x="53" y="16"/>
                  <a:pt x="53" y="16"/>
                  <a:pt x="53" y="16"/>
                </a:cubicBezTo>
                <a:cubicBezTo>
                  <a:pt x="52" y="15"/>
                  <a:pt x="51" y="13"/>
                  <a:pt x="50" y="12"/>
                </a:cubicBezTo>
                <a:cubicBezTo>
                  <a:pt x="45" y="7"/>
                  <a:pt x="38" y="4"/>
                  <a:pt x="31" y="4"/>
                </a:cubicBezTo>
                <a:cubicBezTo>
                  <a:pt x="24" y="4"/>
                  <a:pt x="17" y="7"/>
                  <a:pt x="12" y="12"/>
                </a:cubicBezTo>
                <a:cubicBezTo>
                  <a:pt x="1" y="23"/>
                  <a:pt x="1" y="40"/>
                  <a:pt x="12" y="51"/>
                </a:cubicBezTo>
                <a:cubicBezTo>
                  <a:pt x="13" y="52"/>
                  <a:pt x="14" y="53"/>
                  <a:pt x="15" y="5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9"/>
                  <a:pt x="0" y="69"/>
                  <a:pt x="0" y="70"/>
                </a:cubicBezTo>
                <a:cubicBezTo>
                  <a:pt x="0" y="70"/>
                  <a:pt x="0" y="71"/>
                  <a:pt x="0" y="71"/>
                </a:cubicBezTo>
                <a:cubicBezTo>
                  <a:pt x="20" y="91"/>
                  <a:pt x="20" y="91"/>
                  <a:pt x="20" y="91"/>
                </a:cubicBezTo>
                <a:cubicBezTo>
                  <a:pt x="21" y="92"/>
                  <a:pt x="23" y="92"/>
                  <a:pt x="23" y="91"/>
                </a:cubicBezTo>
                <a:cubicBezTo>
                  <a:pt x="32" y="82"/>
                  <a:pt x="47" y="82"/>
                  <a:pt x="56" y="91"/>
                </a:cubicBezTo>
                <a:cubicBezTo>
                  <a:pt x="65" y="100"/>
                  <a:pt x="65" y="115"/>
                  <a:pt x="56" y="124"/>
                </a:cubicBezTo>
                <a:cubicBezTo>
                  <a:pt x="56" y="125"/>
                  <a:pt x="56" y="126"/>
                  <a:pt x="56" y="127"/>
                </a:cubicBezTo>
                <a:cubicBezTo>
                  <a:pt x="76" y="147"/>
                  <a:pt x="76" y="147"/>
                  <a:pt x="76" y="147"/>
                </a:cubicBezTo>
                <a:cubicBezTo>
                  <a:pt x="77" y="148"/>
                  <a:pt x="77" y="148"/>
                  <a:pt x="78" y="148"/>
                </a:cubicBezTo>
                <a:cubicBezTo>
                  <a:pt x="78" y="148"/>
                  <a:pt x="79" y="148"/>
                  <a:pt x="79" y="147"/>
                </a:cubicBezTo>
                <a:cubicBezTo>
                  <a:pt x="94" y="133"/>
                  <a:pt x="94" y="133"/>
                  <a:pt x="94" y="133"/>
                </a:cubicBezTo>
                <a:cubicBezTo>
                  <a:pt x="95" y="134"/>
                  <a:pt x="96" y="135"/>
                  <a:pt x="97" y="136"/>
                </a:cubicBezTo>
                <a:cubicBezTo>
                  <a:pt x="102" y="141"/>
                  <a:pt x="109" y="144"/>
                  <a:pt x="116" y="144"/>
                </a:cubicBezTo>
                <a:cubicBezTo>
                  <a:pt x="123" y="144"/>
                  <a:pt x="130" y="141"/>
                  <a:pt x="135" y="136"/>
                </a:cubicBezTo>
                <a:cubicBezTo>
                  <a:pt x="140" y="131"/>
                  <a:pt x="143" y="124"/>
                  <a:pt x="143" y="117"/>
                </a:cubicBezTo>
                <a:cubicBezTo>
                  <a:pt x="143" y="110"/>
                  <a:pt x="140" y="103"/>
                  <a:pt x="135" y="98"/>
                </a:cubicBezTo>
                <a:cubicBezTo>
                  <a:pt x="134" y="96"/>
                  <a:pt x="133" y="96"/>
                  <a:pt x="132" y="95"/>
                </a:cubicBezTo>
                <a:cubicBezTo>
                  <a:pt x="146" y="80"/>
                  <a:pt x="146" y="80"/>
                  <a:pt x="146" y="80"/>
                </a:cubicBezTo>
                <a:cubicBezTo>
                  <a:pt x="147" y="80"/>
                  <a:pt x="147" y="79"/>
                  <a:pt x="147" y="79"/>
                </a:cubicBezTo>
                <a:close/>
                <a:moveTo>
                  <a:pt x="127" y="94"/>
                </a:moveTo>
                <a:cubicBezTo>
                  <a:pt x="127" y="94"/>
                  <a:pt x="127" y="95"/>
                  <a:pt x="127" y="95"/>
                </a:cubicBezTo>
                <a:cubicBezTo>
                  <a:pt x="127" y="96"/>
                  <a:pt x="127" y="96"/>
                  <a:pt x="128" y="97"/>
                </a:cubicBezTo>
                <a:cubicBezTo>
                  <a:pt x="130" y="98"/>
                  <a:pt x="131" y="99"/>
                  <a:pt x="132" y="100"/>
                </a:cubicBezTo>
                <a:cubicBezTo>
                  <a:pt x="137" y="105"/>
                  <a:pt x="139" y="111"/>
                  <a:pt x="139" y="117"/>
                </a:cubicBezTo>
                <a:cubicBezTo>
                  <a:pt x="139" y="123"/>
                  <a:pt x="137" y="129"/>
                  <a:pt x="132" y="133"/>
                </a:cubicBezTo>
                <a:cubicBezTo>
                  <a:pt x="128" y="138"/>
                  <a:pt x="122" y="140"/>
                  <a:pt x="116" y="140"/>
                </a:cubicBezTo>
                <a:cubicBezTo>
                  <a:pt x="110" y="140"/>
                  <a:pt x="104" y="138"/>
                  <a:pt x="99" y="133"/>
                </a:cubicBezTo>
                <a:cubicBezTo>
                  <a:pt x="98" y="132"/>
                  <a:pt x="97" y="130"/>
                  <a:pt x="96" y="129"/>
                </a:cubicBezTo>
                <a:cubicBezTo>
                  <a:pt x="96" y="128"/>
                  <a:pt x="95" y="128"/>
                  <a:pt x="94" y="128"/>
                </a:cubicBezTo>
                <a:cubicBezTo>
                  <a:pt x="94" y="128"/>
                  <a:pt x="93" y="128"/>
                  <a:pt x="93" y="128"/>
                </a:cubicBezTo>
                <a:cubicBezTo>
                  <a:pt x="78" y="143"/>
                  <a:pt x="78" y="143"/>
                  <a:pt x="78" y="143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70" y="115"/>
                  <a:pt x="69" y="99"/>
                  <a:pt x="59" y="89"/>
                </a:cubicBezTo>
                <a:cubicBezTo>
                  <a:pt x="49" y="78"/>
                  <a:pt x="33" y="78"/>
                  <a:pt x="22" y="87"/>
                </a:cubicBezTo>
                <a:cubicBezTo>
                  <a:pt x="5" y="70"/>
                  <a:pt x="5" y="70"/>
                  <a:pt x="5" y="70"/>
                </a:cubicBezTo>
                <a:cubicBezTo>
                  <a:pt x="19" y="55"/>
                  <a:pt x="19" y="55"/>
                  <a:pt x="19" y="55"/>
                </a:cubicBezTo>
                <a:cubicBezTo>
                  <a:pt x="20" y="55"/>
                  <a:pt x="20" y="54"/>
                  <a:pt x="20" y="53"/>
                </a:cubicBezTo>
                <a:cubicBezTo>
                  <a:pt x="20" y="53"/>
                  <a:pt x="20" y="52"/>
                  <a:pt x="19" y="52"/>
                </a:cubicBezTo>
                <a:cubicBezTo>
                  <a:pt x="17" y="51"/>
                  <a:pt x="16" y="50"/>
                  <a:pt x="14" y="48"/>
                </a:cubicBezTo>
                <a:cubicBezTo>
                  <a:pt x="5" y="39"/>
                  <a:pt x="5" y="24"/>
                  <a:pt x="14" y="15"/>
                </a:cubicBezTo>
                <a:cubicBezTo>
                  <a:pt x="23" y="6"/>
                  <a:pt x="38" y="6"/>
                  <a:pt x="47" y="15"/>
                </a:cubicBezTo>
                <a:cubicBezTo>
                  <a:pt x="49" y="17"/>
                  <a:pt x="50" y="18"/>
                  <a:pt x="51" y="20"/>
                </a:cubicBezTo>
                <a:cubicBezTo>
                  <a:pt x="51" y="20"/>
                  <a:pt x="52" y="21"/>
                  <a:pt x="52" y="21"/>
                </a:cubicBezTo>
                <a:cubicBezTo>
                  <a:pt x="53" y="21"/>
                  <a:pt x="54" y="21"/>
                  <a:pt x="54" y="20"/>
                </a:cubicBezTo>
                <a:cubicBezTo>
                  <a:pt x="69" y="5"/>
                  <a:pt x="69" y="5"/>
                  <a:pt x="69" y="5"/>
                </a:cubicBezTo>
                <a:cubicBezTo>
                  <a:pt x="86" y="23"/>
                  <a:pt x="86" y="23"/>
                  <a:pt x="86" y="23"/>
                </a:cubicBezTo>
                <a:cubicBezTo>
                  <a:pt x="77" y="34"/>
                  <a:pt x="77" y="50"/>
                  <a:pt x="88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98" y="70"/>
                  <a:pt x="114" y="71"/>
                  <a:pt x="125" y="61"/>
                </a:cubicBezTo>
                <a:cubicBezTo>
                  <a:pt x="142" y="79"/>
                  <a:pt x="142" y="79"/>
                  <a:pt x="142" y="79"/>
                </a:cubicBezTo>
                <a:lnTo>
                  <a:pt x="127" y="9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F5C81385-022B-374C-8E5E-191F2C89ECBC}"/>
              </a:ext>
            </a:extLst>
          </p:cNvPr>
          <p:cNvSpPr>
            <a:spLocks noEditPoints="1"/>
          </p:cNvSpPr>
          <p:nvPr/>
        </p:nvSpPr>
        <p:spPr bwMode="auto">
          <a:xfrm>
            <a:off x="9011106" y="1543738"/>
            <a:ext cx="730250" cy="760413"/>
          </a:xfrm>
          <a:custGeom>
            <a:avLst/>
            <a:gdLst>
              <a:gd name="T0" fmla="*/ 111 w 145"/>
              <a:gd name="T1" fmla="*/ 0 h 151"/>
              <a:gd name="T2" fmla="*/ 86 w 145"/>
              <a:gd name="T3" fmla="*/ 9 h 151"/>
              <a:gd name="T4" fmla="*/ 72 w 145"/>
              <a:gd name="T5" fmla="*/ 30 h 151"/>
              <a:gd name="T6" fmla="*/ 60 w 145"/>
              <a:gd name="T7" fmla="*/ 9 h 151"/>
              <a:gd name="T8" fmla="*/ 35 w 145"/>
              <a:gd name="T9" fmla="*/ 1 h 151"/>
              <a:gd name="T10" fmla="*/ 0 w 145"/>
              <a:gd name="T11" fmla="*/ 47 h 151"/>
              <a:gd name="T12" fmla="*/ 36 w 145"/>
              <a:gd name="T13" fmla="*/ 120 h 151"/>
              <a:gd name="T14" fmla="*/ 71 w 145"/>
              <a:gd name="T15" fmla="*/ 150 h 151"/>
              <a:gd name="T16" fmla="*/ 72 w 145"/>
              <a:gd name="T17" fmla="*/ 151 h 151"/>
              <a:gd name="T18" fmla="*/ 74 w 145"/>
              <a:gd name="T19" fmla="*/ 150 h 151"/>
              <a:gd name="T20" fmla="*/ 109 w 145"/>
              <a:gd name="T21" fmla="*/ 116 h 151"/>
              <a:gd name="T22" fmla="*/ 145 w 145"/>
              <a:gd name="T23" fmla="*/ 43 h 151"/>
              <a:gd name="T24" fmla="*/ 111 w 145"/>
              <a:gd name="T25" fmla="*/ 0 h 151"/>
              <a:gd name="T26" fmla="*/ 72 w 145"/>
              <a:gd name="T27" fmla="*/ 146 h 151"/>
              <a:gd name="T28" fmla="*/ 4 w 145"/>
              <a:gd name="T29" fmla="*/ 47 h 151"/>
              <a:gd name="T30" fmla="*/ 35 w 145"/>
              <a:gd name="T31" fmla="*/ 5 h 151"/>
              <a:gd name="T32" fmla="*/ 37 w 145"/>
              <a:gd name="T33" fmla="*/ 5 h 151"/>
              <a:gd name="T34" fmla="*/ 70 w 145"/>
              <a:gd name="T35" fmla="*/ 39 h 151"/>
              <a:gd name="T36" fmla="*/ 72 w 145"/>
              <a:gd name="T37" fmla="*/ 41 h 151"/>
              <a:gd name="T38" fmla="*/ 74 w 145"/>
              <a:gd name="T39" fmla="*/ 39 h 151"/>
              <a:gd name="T40" fmla="*/ 111 w 145"/>
              <a:gd name="T41" fmla="*/ 4 h 151"/>
              <a:gd name="T42" fmla="*/ 141 w 145"/>
              <a:gd name="T43" fmla="*/ 43 h 151"/>
              <a:gd name="T44" fmla="*/ 72 w 145"/>
              <a:gd name="T45" fmla="*/ 146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5" h="151">
                <a:moveTo>
                  <a:pt x="111" y="0"/>
                </a:moveTo>
                <a:cubicBezTo>
                  <a:pt x="102" y="0"/>
                  <a:pt x="93" y="3"/>
                  <a:pt x="86" y="9"/>
                </a:cubicBezTo>
                <a:cubicBezTo>
                  <a:pt x="80" y="14"/>
                  <a:pt x="75" y="21"/>
                  <a:pt x="72" y="30"/>
                </a:cubicBezTo>
                <a:cubicBezTo>
                  <a:pt x="70" y="21"/>
                  <a:pt x="65" y="14"/>
                  <a:pt x="60" y="9"/>
                </a:cubicBezTo>
                <a:cubicBezTo>
                  <a:pt x="52" y="3"/>
                  <a:pt x="44" y="0"/>
                  <a:pt x="35" y="1"/>
                </a:cubicBezTo>
                <a:cubicBezTo>
                  <a:pt x="17" y="2"/>
                  <a:pt x="0" y="17"/>
                  <a:pt x="0" y="47"/>
                </a:cubicBezTo>
                <a:cubicBezTo>
                  <a:pt x="0" y="76"/>
                  <a:pt x="20" y="103"/>
                  <a:pt x="36" y="120"/>
                </a:cubicBezTo>
                <a:cubicBezTo>
                  <a:pt x="53" y="138"/>
                  <a:pt x="71" y="150"/>
                  <a:pt x="71" y="150"/>
                </a:cubicBezTo>
                <a:cubicBezTo>
                  <a:pt x="72" y="151"/>
                  <a:pt x="72" y="151"/>
                  <a:pt x="72" y="151"/>
                </a:cubicBezTo>
                <a:cubicBezTo>
                  <a:pt x="73" y="151"/>
                  <a:pt x="73" y="151"/>
                  <a:pt x="74" y="150"/>
                </a:cubicBezTo>
                <a:cubicBezTo>
                  <a:pt x="74" y="150"/>
                  <a:pt x="92" y="136"/>
                  <a:pt x="109" y="116"/>
                </a:cubicBezTo>
                <a:cubicBezTo>
                  <a:pt x="133" y="89"/>
                  <a:pt x="145" y="65"/>
                  <a:pt x="145" y="43"/>
                </a:cubicBezTo>
                <a:cubicBezTo>
                  <a:pt x="145" y="15"/>
                  <a:pt x="128" y="2"/>
                  <a:pt x="111" y="0"/>
                </a:cubicBezTo>
                <a:close/>
                <a:moveTo>
                  <a:pt x="72" y="146"/>
                </a:moveTo>
                <a:cubicBezTo>
                  <a:pt x="63" y="140"/>
                  <a:pt x="4" y="97"/>
                  <a:pt x="4" y="47"/>
                </a:cubicBezTo>
                <a:cubicBezTo>
                  <a:pt x="4" y="19"/>
                  <a:pt x="20" y="6"/>
                  <a:pt x="35" y="5"/>
                </a:cubicBezTo>
                <a:cubicBezTo>
                  <a:pt x="36" y="5"/>
                  <a:pt x="36" y="5"/>
                  <a:pt x="37" y="5"/>
                </a:cubicBezTo>
                <a:cubicBezTo>
                  <a:pt x="56" y="5"/>
                  <a:pt x="68" y="22"/>
                  <a:pt x="70" y="39"/>
                </a:cubicBezTo>
                <a:cubicBezTo>
                  <a:pt x="71" y="40"/>
                  <a:pt x="71" y="41"/>
                  <a:pt x="72" y="41"/>
                </a:cubicBezTo>
                <a:cubicBezTo>
                  <a:pt x="73" y="41"/>
                  <a:pt x="74" y="40"/>
                  <a:pt x="74" y="39"/>
                </a:cubicBezTo>
                <a:cubicBezTo>
                  <a:pt x="77" y="21"/>
                  <a:pt x="90" y="3"/>
                  <a:pt x="111" y="4"/>
                </a:cubicBezTo>
                <a:cubicBezTo>
                  <a:pt x="126" y="5"/>
                  <a:pt x="141" y="18"/>
                  <a:pt x="141" y="43"/>
                </a:cubicBezTo>
                <a:cubicBezTo>
                  <a:pt x="141" y="89"/>
                  <a:pt x="81" y="139"/>
                  <a:pt x="72" y="14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8">
            <a:extLst>
              <a:ext uri="{FF2B5EF4-FFF2-40B4-BE49-F238E27FC236}">
                <a16:creationId xmlns:a16="http://schemas.microsoft.com/office/drawing/2014/main" id="{78D9D7D2-FCC4-F746-A144-AB8B21F677CB}"/>
              </a:ext>
            </a:extLst>
          </p:cNvPr>
          <p:cNvSpPr>
            <a:spLocks/>
          </p:cNvSpPr>
          <p:nvPr/>
        </p:nvSpPr>
        <p:spPr bwMode="auto">
          <a:xfrm>
            <a:off x="8962316" y="2804003"/>
            <a:ext cx="730250" cy="528638"/>
          </a:xfrm>
          <a:custGeom>
            <a:avLst/>
            <a:gdLst>
              <a:gd name="T0" fmla="*/ 144 w 145"/>
              <a:gd name="T1" fmla="*/ 27 h 105"/>
              <a:gd name="T2" fmla="*/ 143 w 145"/>
              <a:gd name="T3" fmla="*/ 28 h 105"/>
              <a:gd name="T4" fmla="*/ 141 w 145"/>
              <a:gd name="T5" fmla="*/ 27 h 105"/>
              <a:gd name="T6" fmla="*/ 122 w 145"/>
              <a:gd name="T7" fmla="*/ 7 h 105"/>
              <a:gd name="T8" fmla="*/ 122 w 145"/>
              <a:gd name="T9" fmla="*/ 79 h 105"/>
              <a:gd name="T10" fmla="*/ 96 w 145"/>
              <a:gd name="T11" fmla="*/ 105 h 105"/>
              <a:gd name="T12" fmla="*/ 71 w 145"/>
              <a:gd name="T13" fmla="*/ 79 h 105"/>
              <a:gd name="T14" fmla="*/ 71 w 145"/>
              <a:gd name="T15" fmla="*/ 26 h 105"/>
              <a:gd name="T16" fmla="*/ 49 w 145"/>
              <a:gd name="T17" fmla="*/ 4 h 105"/>
              <a:gd name="T18" fmla="*/ 28 w 145"/>
              <a:gd name="T19" fmla="*/ 26 h 105"/>
              <a:gd name="T20" fmla="*/ 28 w 145"/>
              <a:gd name="T21" fmla="*/ 98 h 105"/>
              <a:gd name="T22" fmla="*/ 48 w 145"/>
              <a:gd name="T23" fmla="*/ 78 h 105"/>
              <a:gd name="T24" fmla="*/ 51 w 145"/>
              <a:gd name="T25" fmla="*/ 78 h 105"/>
              <a:gd name="T26" fmla="*/ 51 w 145"/>
              <a:gd name="T27" fmla="*/ 81 h 105"/>
              <a:gd name="T28" fmla="*/ 27 w 145"/>
              <a:gd name="T29" fmla="*/ 104 h 105"/>
              <a:gd name="T30" fmla="*/ 27 w 145"/>
              <a:gd name="T31" fmla="*/ 104 h 105"/>
              <a:gd name="T32" fmla="*/ 27 w 145"/>
              <a:gd name="T33" fmla="*/ 104 h 105"/>
              <a:gd name="T34" fmla="*/ 27 w 145"/>
              <a:gd name="T35" fmla="*/ 104 h 105"/>
              <a:gd name="T36" fmla="*/ 27 w 145"/>
              <a:gd name="T37" fmla="*/ 105 h 105"/>
              <a:gd name="T38" fmla="*/ 27 w 145"/>
              <a:gd name="T39" fmla="*/ 105 h 105"/>
              <a:gd name="T40" fmla="*/ 26 w 145"/>
              <a:gd name="T41" fmla="*/ 105 h 105"/>
              <a:gd name="T42" fmla="*/ 25 w 145"/>
              <a:gd name="T43" fmla="*/ 105 h 105"/>
              <a:gd name="T44" fmla="*/ 25 w 145"/>
              <a:gd name="T45" fmla="*/ 105 h 105"/>
              <a:gd name="T46" fmla="*/ 25 w 145"/>
              <a:gd name="T47" fmla="*/ 104 h 105"/>
              <a:gd name="T48" fmla="*/ 25 w 145"/>
              <a:gd name="T49" fmla="*/ 104 h 105"/>
              <a:gd name="T50" fmla="*/ 25 w 145"/>
              <a:gd name="T51" fmla="*/ 104 h 105"/>
              <a:gd name="T52" fmla="*/ 25 w 145"/>
              <a:gd name="T53" fmla="*/ 104 h 105"/>
              <a:gd name="T54" fmla="*/ 1 w 145"/>
              <a:gd name="T55" fmla="*/ 81 h 105"/>
              <a:gd name="T56" fmla="*/ 1 w 145"/>
              <a:gd name="T57" fmla="*/ 78 h 105"/>
              <a:gd name="T58" fmla="*/ 4 w 145"/>
              <a:gd name="T59" fmla="*/ 78 h 105"/>
              <a:gd name="T60" fmla="*/ 24 w 145"/>
              <a:gd name="T61" fmla="*/ 98 h 105"/>
              <a:gd name="T62" fmla="*/ 24 w 145"/>
              <a:gd name="T63" fmla="*/ 26 h 105"/>
              <a:gd name="T64" fmla="*/ 49 w 145"/>
              <a:gd name="T65" fmla="*/ 0 h 105"/>
              <a:gd name="T66" fmla="*/ 75 w 145"/>
              <a:gd name="T67" fmla="*/ 26 h 105"/>
              <a:gd name="T68" fmla="*/ 75 w 145"/>
              <a:gd name="T69" fmla="*/ 79 h 105"/>
              <a:gd name="T70" fmla="*/ 96 w 145"/>
              <a:gd name="T71" fmla="*/ 101 h 105"/>
              <a:gd name="T72" fmla="*/ 118 w 145"/>
              <a:gd name="T73" fmla="*/ 79 h 105"/>
              <a:gd name="T74" fmla="*/ 118 w 145"/>
              <a:gd name="T75" fmla="*/ 7 h 105"/>
              <a:gd name="T76" fmla="*/ 97 w 145"/>
              <a:gd name="T77" fmla="*/ 27 h 105"/>
              <a:gd name="T78" fmla="*/ 94 w 145"/>
              <a:gd name="T79" fmla="*/ 27 h 105"/>
              <a:gd name="T80" fmla="*/ 94 w 145"/>
              <a:gd name="T81" fmla="*/ 24 h 105"/>
              <a:gd name="T82" fmla="*/ 118 w 145"/>
              <a:gd name="T83" fmla="*/ 1 h 105"/>
              <a:gd name="T84" fmla="*/ 118 w 145"/>
              <a:gd name="T85" fmla="*/ 1 h 105"/>
              <a:gd name="T86" fmla="*/ 119 w 145"/>
              <a:gd name="T87" fmla="*/ 1 h 105"/>
              <a:gd name="T88" fmla="*/ 119 w 145"/>
              <a:gd name="T89" fmla="*/ 1 h 105"/>
              <a:gd name="T90" fmla="*/ 120 w 145"/>
              <a:gd name="T91" fmla="*/ 0 h 105"/>
              <a:gd name="T92" fmla="*/ 120 w 145"/>
              <a:gd name="T93" fmla="*/ 0 h 105"/>
              <a:gd name="T94" fmla="*/ 120 w 145"/>
              <a:gd name="T95" fmla="*/ 1 h 105"/>
              <a:gd name="T96" fmla="*/ 120 w 145"/>
              <a:gd name="T97" fmla="*/ 1 h 105"/>
              <a:gd name="T98" fmla="*/ 120 w 145"/>
              <a:gd name="T99" fmla="*/ 1 h 105"/>
              <a:gd name="T100" fmla="*/ 121 w 145"/>
              <a:gd name="T101" fmla="*/ 1 h 105"/>
              <a:gd name="T102" fmla="*/ 121 w 145"/>
              <a:gd name="T103" fmla="*/ 1 h 105"/>
              <a:gd name="T104" fmla="*/ 144 w 145"/>
              <a:gd name="T105" fmla="*/ 25 h 105"/>
              <a:gd name="T106" fmla="*/ 144 w 145"/>
              <a:gd name="T107" fmla="*/ 27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5" h="105">
                <a:moveTo>
                  <a:pt x="144" y="27"/>
                </a:moveTo>
                <a:cubicBezTo>
                  <a:pt x="144" y="28"/>
                  <a:pt x="143" y="28"/>
                  <a:pt x="143" y="28"/>
                </a:cubicBezTo>
                <a:cubicBezTo>
                  <a:pt x="142" y="28"/>
                  <a:pt x="142" y="28"/>
                  <a:pt x="141" y="27"/>
                </a:cubicBezTo>
                <a:cubicBezTo>
                  <a:pt x="122" y="7"/>
                  <a:pt x="122" y="7"/>
                  <a:pt x="122" y="7"/>
                </a:cubicBezTo>
                <a:cubicBezTo>
                  <a:pt x="122" y="79"/>
                  <a:pt x="122" y="79"/>
                  <a:pt x="122" y="79"/>
                </a:cubicBezTo>
                <a:cubicBezTo>
                  <a:pt x="122" y="93"/>
                  <a:pt x="110" y="105"/>
                  <a:pt x="96" y="105"/>
                </a:cubicBezTo>
                <a:cubicBezTo>
                  <a:pt x="82" y="105"/>
                  <a:pt x="71" y="93"/>
                  <a:pt x="71" y="79"/>
                </a:cubicBezTo>
                <a:cubicBezTo>
                  <a:pt x="71" y="26"/>
                  <a:pt x="71" y="26"/>
                  <a:pt x="71" y="26"/>
                </a:cubicBezTo>
                <a:cubicBezTo>
                  <a:pt x="71" y="14"/>
                  <a:pt x="61" y="4"/>
                  <a:pt x="49" y="4"/>
                </a:cubicBezTo>
                <a:cubicBezTo>
                  <a:pt x="38" y="4"/>
                  <a:pt x="28" y="14"/>
                  <a:pt x="28" y="26"/>
                </a:cubicBezTo>
                <a:cubicBezTo>
                  <a:pt x="28" y="98"/>
                  <a:pt x="28" y="98"/>
                  <a:pt x="28" y="98"/>
                </a:cubicBezTo>
                <a:cubicBezTo>
                  <a:pt x="48" y="78"/>
                  <a:pt x="48" y="78"/>
                  <a:pt x="48" y="78"/>
                </a:cubicBezTo>
                <a:cubicBezTo>
                  <a:pt x="49" y="77"/>
                  <a:pt x="50" y="77"/>
                  <a:pt x="51" y="78"/>
                </a:cubicBezTo>
                <a:cubicBezTo>
                  <a:pt x="52" y="79"/>
                  <a:pt x="52" y="80"/>
                  <a:pt x="51" y="81"/>
                </a:cubicBezTo>
                <a:cubicBezTo>
                  <a:pt x="27" y="104"/>
                  <a:pt x="27" y="104"/>
                  <a:pt x="27" y="104"/>
                </a:cubicBezTo>
                <a:cubicBezTo>
                  <a:pt x="27" y="104"/>
                  <a:pt x="27" y="104"/>
                  <a:pt x="27" y="104"/>
                </a:cubicBezTo>
                <a:cubicBezTo>
                  <a:pt x="27" y="104"/>
                  <a:pt x="27" y="104"/>
                  <a:pt x="27" y="104"/>
                </a:cubicBezTo>
                <a:cubicBezTo>
                  <a:pt x="27" y="104"/>
                  <a:pt x="27" y="104"/>
                  <a:pt x="27" y="104"/>
                </a:cubicBezTo>
                <a:cubicBezTo>
                  <a:pt x="27" y="104"/>
                  <a:pt x="27" y="105"/>
                  <a:pt x="27" y="105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26" y="105"/>
                  <a:pt x="26" y="105"/>
                  <a:pt x="26" y="105"/>
                </a:cubicBezTo>
                <a:cubicBezTo>
                  <a:pt x="26" y="105"/>
                  <a:pt x="25" y="105"/>
                  <a:pt x="25" y="105"/>
                </a:cubicBezTo>
                <a:cubicBezTo>
                  <a:pt x="25" y="105"/>
                  <a:pt x="25" y="105"/>
                  <a:pt x="25" y="105"/>
                </a:cubicBezTo>
                <a:cubicBezTo>
                  <a:pt x="25" y="105"/>
                  <a:pt x="25" y="104"/>
                  <a:pt x="25" y="104"/>
                </a:cubicBezTo>
                <a:cubicBezTo>
                  <a:pt x="25" y="104"/>
                  <a:pt x="25" y="104"/>
                  <a:pt x="25" y="104"/>
                </a:cubicBezTo>
                <a:cubicBezTo>
                  <a:pt x="25" y="104"/>
                  <a:pt x="25" y="104"/>
                  <a:pt x="25" y="104"/>
                </a:cubicBezTo>
                <a:cubicBezTo>
                  <a:pt x="25" y="104"/>
                  <a:pt x="25" y="104"/>
                  <a:pt x="25" y="104"/>
                </a:cubicBezTo>
                <a:cubicBezTo>
                  <a:pt x="1" y="81"/>
                  <a:pt x="1" y="81"/>
                  <a:pt x="1" y="81"/>
                </a:cubicBezTo>
                <a:cubicBezTo>
                  <a:pt x="0" y="80"/>
                  <a:pt x="0" y="79"/>
                  <a:pt x="1" y="78"/>
                </a:cubicBezTo>
                <a:cubicBezTo>
                  <a:pt x="2" y="77"/>
                  <a:pt x="3" y="77"/>
                  <a:pt x="4" y="7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12"/>
                  <a:pt x="35" y="0"/>
                  <a:pt x="49" y="0"/>
                </a:cubicBezTo>
                <a:cubicBezTo>
                  <a:pt x="63" y="0"/>
                  <a:pt x="75" y="12"/>
                  <a:pt x="75" y="26"/>
                </a:cubicBezTo>
                <a:cubicBezTo>
                  <a:pt x="75" y="79"/>
                  <a:pt x="75" y="79"/>
                  <a:pt x="75" y="79"/>
                </a:cubicBezTo>
                <a:cubicBezTo>
                  <a:pt x="75" y="91"/>
                  <a:pt x="84" y="101"/>
                  <a:pt x="96" y="101"/>
                </a:cubicBezTo>
                <a:cubicBezTo>
                  <a:pt x="108" y="101"/>
                  <a:pt x="118" y="91"/>
                  <a:pt x="118" y="79"/>
                </a:cubicBezTo>
                <a:cubicBezTo>
                  <a:pt x="118" y="7"/>
                  <a:pt x="118" y="7"/>
                  <a:pt x="118" y="7"/>
                </a:cubicBezTo>
                <a:cubicBezTo>
                  <a:pt x="97" y="27"/>
                  <a:pt x="97" y="27"/>
                  <a:pt x="97" y="27"/>
                </a:cubicBezTo>
                <a:cubicBezTo>
                  <a:pt x="96" y="28"/>
                  <a:pt x="95" y="28"/>
                  <a:pt x="94" y="27"/>
                </a:cubicBezTo>
                <a:cubicBezTo>
                  <a:pt x="93" y="27"/>
                  <a:pt x="93" y="25"/>
                  <a:pt x="94" y="24"/>
                </a:cubicBezTo>
                <a:cubicBezTo>
                  <a:pt x="118" y="1"/>
                  <a:pt x="118" y="1"/>
                  <a:pt x="118" y="1"/>
                </a:cubicBezTo>
                <a:cubicBezTo>
                  <a:pt x="118" y="1"/>
                  <a:pt x="118" y="1"/>
                  <a:pt x="118" y="1"/>
                </a:cubicBezTo>
                <a:cubicBezTo>
                  <a:pt x="118" y="1"/>
                  <a:pt x="119" y="1"/>
                  <a:pt x="119" y="1"/>
                </a:cubicBezTo>
                <a:cubicBezTo>
                  <a:pt x="119" y="1"/>
                  <a:pt x="119" y="1"/>
                  <a:pt x="119" y="1"/>
                </a:cubicBezTo>
                <a:cubicBezTo>
                  <a:pt x="119" y="1"/>
                  <a:pt x="119" y="0"/>
                  <a:pt x="120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0" y="0"/>
                  <a:pt x="120" y="1"/>
                  <a:pt x="120" y="1"/>
                </a:cubicBezTo>
                <a:cubicBezTo>
                  <a:pt x="120" y="1"/>
                  <a:pt x="120" y="1"/>
                  <a:pt x="120" y="1"/>
                </a:cubicBezTo>
                <a:cubicBezTo>
                  <a:pt x="120" y="1"/>
                  <a:pt x="120" y="1"/>
                  <a:pt x="120" y="1"/>
                </a:cubicBezTo>
                <a:cubicBezTo>
                  <a:pt x="121" y="1"/>
                  <a:pt x="121" y="1"/>
                  <a:pt x="121" y="1"/>
                </a:cubicBezTo>
                <a:cubicBezTo>
                  <a:pt x="121" y="1"/>
                  <a:pt x="121" y="1"/>
                  <a:pt x="121" y="1"/>
                </a:cubicBezTo>
                <a:cubicBezTo>
                  <a:pt x="144" y="25"/>
                  <a:pt x="144" y="25"/>
                  <a:pt x="144" y="25"/>
                </a:cubicBezTo>
                <a:cubicBezTo>
                  <a:pt x="145" y="25"/>
                  <a:pt x="145" y="27"/>
                  <a:pt x="144" y="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E2930E90-047B-1049-B921-8A9A8D7BDFF0}"/>
              </a:ext>
            </a:extLst>
          </p:cNvPr>
          <p:cNvSpPr>
            <a:spLocks noEditPoints="1"/>
          </p:cNvSpPr>
          <p:nvPr/>
        </p:nvSpPr>
        <p:spPr bwMode="auto">
          <a:xfrm>
            <a:off x="2157141" y="2689913"/>
            <a:ext cx="781050" cy="614363"/>
          </a:xfrm>
          <a:custGeom>
            <a:avLst/>
            <a:gdLst>
              <a:gd name="T0" fmla="*/ 44 w 155"/>
              <a:gd name="T1" fmla="*/ 55 h 122"/>
              <a:gd name="T2" fmla="*/ 22 w 155"/>
              <a:gd name="T3" fmla="*/ 81 h 122"/>
              <a:gd name="T4" fmla="*/ 21 w 155"/>
              <a:gd name="T5" fmla="*/ 82 h 122"/>
              <a:gd name="T6" fmla="*/ 21 w 155"/>
              <a:gd name="T7" fmla="*/ 82 h 122"/>
              <a:gd name="T8" fmla="*/ 19 w 155"/>
              <a:gd name="T9" fmla="*/ 81 h 122"/>
              <a:gd name="T10" fmla="*/ 0 w 155"/>
              <a:gd name="T11" fmla="*/ 53 h 122"/>
              <a:gd name="T12" fmla="*/ 1 w 155"/>
              <a:gd name="T13" fmla="*/ 50 h 122"/>
              <a:gd name="T14" fmla="*/ 4 w 155"/>
              <a:gd name="T15" fmla="*/ 51 h 122"/>
              <a:gd name="T16" fmla="*/ 17 w 155"/>
              <a:gd name="T17" fmla="*/ 71 h 122"/>
              <a:gd name="T18" fmla="*/ 25 w 155"/>
              <a:gd name="T19" fmla="*/ 34 h 122"/>
              <a:gd name="T20" fmla="*/ 64 w 155"/>
              <a:gd name="T21" fmla="*/ 5 h 122"/>
              <a:gd name="T22" fmla="*/ 122 w 155"/>
              <a:gd name="T23" fmla="*/ 24 h 122"/>
              <a:gd name="T24" fmla="*/ 122 w 155"/>
              <a:gd name="T25" fmla="*/ 27 h 122"/>
              <a:gd name="T26" fmla="*/ 119 w 155"/>
              <a:gd name="T27" fmla="*/ 26 h 122"/>
              <a:gd name="T28" fmla="*/ 65 w 155"/>
              <a:gd name="T29" fmla="*/ 9 h 122"/>
              <a:gd name="T30" fmla="*/ 29 w 155"/>
              <a:gd name="T31" fmla="*/ 36 h 122"/>
              <a:gd name="T32" fmla="*/ 22 w 155"/>
              <a:gd name="T33" fmla="*/ 75 h 122"/>
              <a:gd name="T34" fmla="*/ 41 w 155"/>
              <a:gd name="T35" fmla="*/ 53 h 122"/>
              <a:gd name="T36" fmla="*/ 43 w 155"/>
              <a:gd name="T37" fmla="*/ 52 h 122"/>
              <a:gd name="T38" fmla="*/ 44 w 155"/>
              <a:gd name="T39" fmla="*/ 55 h 122"/>
              <a:gd name="T40" fmla="*/ 155 w 155"/>
              <a:gd name="T41" fmla="*/ 79 h 122"/>
              <a:gd name="T42" fmla="*/ 136 w 155"/>
              <a:gd name="T43" fmla="*/ 52 h 122"/>
              <a:gd name="T44" fmla="*/ 135 w 155"/>
              <a:gd name="T45" fmla="*/ 51 h 122"/>
              <a:gd name="T46" fmla="*/ 133 w 155"/>
              <a:gd name="T47" fmla="*/ 51 h 122"/>
              <a:gd name="T48" fmla="*/ 133 w 155"/>
              <a:gd name="T49" fmla="*/ 52 h 122"/>
              <a:gd name="T50" fmla="*/ 133 w 155"/>
              <a:gd name="T51" fmla="*/ 52 h 122"/>
              <a:gd name="T52" fmla="*/ 112 w 155"/>
              <a:gd name="T53" fmla="*/ 77 h 122"/>
              <a:gd name="T54" fmla="*/ 112 w 155"/>
              <a:gd name="T55" fmla="*/ 80 h 122"/>
              <a:gd name="T56" fmla="*/ 115 w 155"/>
              <a:gd name="T57" fmla="*/ 80 h 122"/>
              <a:gd name="T58" fmla="*/ 133 w 155"/>
              <a:gd name="T59" fmla="*/ 58 h 122"/>
              <a:gd name="T60" fmla="*/ 90 w 155"/>
              <a:gd name="T61" fmla="*/ 116 h 122"/>
              <a:gd name="T62" fmla="*/ 39 w 155"/>
              <a:gd name="T63" fmla="*/ 102 h 122"/>
              <a:gd name="T64" fmla="*/ 36 w 155"/>
              <a:gd name="T65" fmla="*/ 102 h 122"/>
              <a:gd name="T66" fmla="*/ 36 w 155"/>
              <a:gd name="T67" fmla="*/ 105 h 122"/>
              <a:gd name="T68" fmla="*/ 77 w 155"/>
              <a:gd name="T69" fmla="*/ 122 h 122"/>
              <a:gd name="T70" fmla="*/ 91 w 155"/>
              <a:gd name="T71" fmla="*/ 120 h 122"/>
              <a:gd name="T72" fmla="*/ 127 w 155"/>
              <a:gd name="T73" fmla="*/ 95 h 122"/>
              <a:gd name="T74" fmla="*/ 137 w 155"/>
              <a:gd name="T75" fmla="*/ 60 h 122"/>
              <a:gd name="T76" fmla="*/ 151 w 155"/>
              <a:gd name="T77" fmla="*/ 82 h 122"/>
              <a:gd name="T78" fmla="*/ 153 w 155"/>
              <a:gd name="T79" fmla="*/ 83 h 122"/>
              <a:gd name="T80" fmla="*/ 154 w 155"/>
              <a:gd name="T81" fmla="*/ 82 h 122"/>
              <a:gd name="T82" fmla="*/ 155 w 155"/>
              <a:gd name="T83" fmla="*/ 79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5" h="122">
                <a:moveTo>
                  <a:pt x="44" y="55"/>
                </a:moveTo>
                <a:cubicBezTo>
                  <a:pt x="22" y="81"/>
                  <a:pt x="22" y="81"/>
                  <a:pt x="22" y="81"/>
                </a:cubicBezTo>
                <a:cubicBezTo>
                  <a:pt x="22" y="81"/>
                  <a:pt x="21" y="82"/>
                  <a:pt x="21" y="82"/>
                </a:cubicBezTo>
                <a:cubicBezTo>
                  <a:pt x="21" y="82"/>
                  <a:pt x="21" y="82"/>
                  <a:pt x="21" y="82"/>
                </a:cubicBezTo>
                <a:cubicBezTo>
                  <a:pt x="20" y="81"/>
                  <a:pt x="19" y="81"/>
                  <a:pt x="19" y="81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2"/>
                  <a:pt x="0" y="51"/>
                  <a:pt x="1" y="50"/>
                </a:cubicBezTo>
                <a:cubicBezTo>
                  <a:pt x="2" y="49"/>
                  <a:pt x="3" y="50"/>
                  <a:pt x="4" y="51"/>
                </a:cubicBezTo>
                <a:cubicBezTo>
                  <a:pt x="17" y="71"/>
                  <a:pt x="17" y="71"/>
                  <a:pt x="17" y="71"/>
                </a:cubicBezTo>
                <a:cubicBezTo>
                  <a:pt x="16" y="58"/>
                  <a:pt x="19" y="45"/>
                  <a:pt x="25" y="34"/>
                </a:cubicBezTo>
                <a:cubicBezTo>
                  <a:pt x="34" y="20"/>
                  <a:pt x="48" y="9"/>
                  <a:pt x="64" y="5"/>
                </a:cubicBezTo>
                <a:cubicBezTo>
                  <a:pt x="85" y="0"/>
                  <a:pt x="107" y="7"/>
                  <a:pt x="122" y="24"/>
                </a:cubicBezTo>
                <a:cubicBezTo>
                  <a:pt x="122" y="25"/>
                  <a:pt x="122" y="26"/>
                  <a:pt x="122" y="27"/>
                </a:cubicBezTo>
                <a:cubicBezTo>
                  <a:pt x="121" y="27"/>
                  <a:pt x="119" y="27"/>
                  <a:pt x="119" y="26"/>
                </a:cubicBezTo>
                <a:cubicBezTo>
                  <a:pt x="105" y="11"/>
                  <a:pt x="85" y="5"/>
                  <a:pt x="65" y="9"/>
                </a:cubicBezTo>
                <a:cubicBezTo>
                  <a:pt x="50" y="13"/>
                  <a:pt x="37" y="23"/>
                  <a:pt x="29" y="36"/>
                </a:cubicBezTo>
                <a:cubicBezTo>
                  <a:pt x="22" y="48"/>
                  <a:pt x="19" y="62"/>
                  <a:pt x="22" y="75"/>
                </a:cubicBezTo>
                <a:cubicBezTo>
                  <a:pt x="41" y="53"/>
                  <a:pt x="41" y="53"/>
                  <a:pt x="41" y="53"/>
                </a:cubicBezTo>
                <a:cubicBezTo>
                  <a:pt x="41" y="52"/>
                  <a:pt x="43" y="52"/>
                  <a:pt x="43" y="52"/>
                </a:cubicBezTo>
                <a:cubicBezTo>
                  <a:pt x="44" y="53"/>
                  <a:pt x="44" y="54"/>
                  <a:pt x="44" y="55"/>
                </a:cubicBezTo>
                <a:close/>
                <a:moveTo>
                  <a:pt x="155" y="79"/>
                </a:moveTo>
                <a:cubicBezTo>
                  <a:pt x="136" y="52"/>
                  <a:pt x="136" y="52"/>
                  <a:pt x="136" y="52"/>
                </a:cubicBezTo>
                <a:cubicBezTo>
                  <a:pt x="136" y="51"/>
                  <a:pt x="135" y="51"/>
                  <a:pt x="135" y="51"/>
                </a:cubicBezTo>
                <a:cubicBezTo>
                  <a:pt x="134" y="51"/>
                  <a:pt x="133" y="51"/>
                  <a:pt x="133" y="51"/>
                </a:cubicBezTo>
                <a:cubicBezTo>
                  <a:pt x="133" y="52"/>
                  <a:pt x="133" y="52"/>
                  <a:pt x="133" y="52"/>
                </a:cubicBezTo>
                <a:cubicBezTo>
                  <a:pt x="133" y="52"/>
                  <a:pt x="133" y="52"/>
                  <a:pt x="133" y="52"/>
                </a:cubicBezTo>
                <a:cubicBezTo>
                  <a:pt x="112" y="77"/>
                  <a:pt x="112" y="77"/>
                  <a:pt x="112" y="77"/>
                </a:cubicBezTo>
                <a:cubicBezTo>
                  <a:pt x="111" y="78"/>
                  <a:pt x="111" y="79"/>
                  <a:pt x="112" y="80"/>
                </a:cubicBezTo>
                <a:cubicBezTo>
                  <a:pt x="113" y="81"/>
                  <a:pt x="114" y="81"/>
                  <a:pt x="115" y="80"/>
                </a:cubicBezTo>
                <a:cubicBezTo>
                  <a:pt x="133" y="58"/>
                  <a:pt x="133" y="58"/>
                  <a:pt x="133" y="58"/>
                </a:cubicBezTo>
                <a:cubicBezTo>
                  <a:pt x="135" y="84"/>
                  <a:pt x="117" y="110"/>
                  <a:pt x="90" y="116"/>
                </a:cubicBezTo>
                <a:cubicBezTo>
                  <a:pt x="72" y="121"/>
                  <a:pt x="53" y="115"/>
                  <a:pt x="39" y="102"/>
                </a:cubicBezTo>
                <a:cubicBezTo>
                  <a:pt x="38" y="101"/>
                  <a:pt x="37" y="101"/>
                  <a:pt x="36" y="102"/>
                </a:cubicBezTo>
                <a:cubicBezTo>
                  <a:pt x="35" y="103"/>
                  <a:pt x="35" y="104"/>
                  <a:pt x="36" y="105"/>
                </a:cubicBezTo>
                <a:cubicBezTo>
                  <a:pt x="47" y="116"/>
                  <a:pt x="62" y="122"/>
                  <a:pt x="77" y="122"/>
                </a:cubicBezTo>
                <a:cubicBezTo>
                  <a:pt x="82" y="122"/>
                  <a:pt x="87" y="121"/>
                  <a:pt x="91" y="120"/>
                </a:cubicBezTo>
                <a:cubicBezTo>
                  <a:pt x="105" y="117"/>
                  <a:pt x="118" y="108"/>
                  <a:pt x="127" y="95"/>
                </a:cubicBezTo>
                <a:cubicBezTo>
                  <a:pt x="134" y="85"/>
                  <a:pt x="138" y="72"/>
                  <a:pt x="137" y="60"/>
                </a:cubicBezTo>
                <a:cubicBezTo>
                  <a:pt x="151" y="82"/>
                  <a:pt x="151" y="82"/>
                  <a:pt x="151" y="82"/>
                </a:cubicBezTo>
                <a:cubicBezTo>
                  <a:pt x="152" y="82"/>
                  <a:pt x="152" y="83"/>
                  <a:pt x="153" y="83"/>
                </a:cubicBezTo>
                <a:cubicBezTo>
                  <a:pt x="154" y="83"/>
                  <a:pt x="154" y="82"/>
                  <a:pt x="154" y="82"/>
                </a:cubicBezTo>
                <a:cubicBezTo>
                  <a:pt x="155" y="82"/>
                  <a:pt x="155" y="80"/>
                  <a:pt x="155" y="7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0">
            <a:extLst>
              <a:ext uri="{FF2B5EF4-FFF2-40B4-BE49-F238E27FC236}">
                <a16:creationId xmlns:a16="http://schemas.microsoft.com/office/drawing/2014/main" id="{20804A49-1195-0948-90F1-6E4CF23DDBC3}"/>
              </a:ext>
            </a:extLst>
          </p:cNvPr>
          <p:cNvSpPr>
            <a:spLocks/>
          </p:cNvSpPr>
          <p:nvPr/>
        </p:nvSpPr>
        <p:spPr bwMode="auto">
          <a:xfrm>
            <a:off x="3485671" y="2710448"/>
            <a:ext cx="765175" cy="658813"/>
          </a:xfrm>
          <a:custGeom>
            <a:avLst/>
            <a:gdLst>
              <a:gd name="T0" fmla="*/ 134 w 152"/>
              <a:gd name="T1" fmla="*/ 110 h 131"/>
              <a:gd name="T2" fmla="*/ 89 w 152"/>
              <a:gd name="T3" fmla="*/ 131 h 131"/>
              <a:gd name="T4" fmla="*/ 88 w 152"/>
              <a:gd name="T5" fmla="*/ 131 h 131"/>
              <a:gd name="T6" fmla="*/ 86 w 152"/>
              <a:gd name="T7" fmla="*/ 129 h 131"/>
              <a:gd name="T8" fmla="*/ 88 w 152"/>
              <a:gd name="T9" fmla="*/ 127 h 131"/>
              <a:gd name="T10" fmla="*/ 131 w 152"/>
              <a:gd name="T11" fmla="*/ 108 h 131"/>
              <a:gd name="T12" fmla="*/ 148 w 152"/>
              <a:gd name="T13" fmla="*/ 63 h 131"/>
              <a:gd name="T14" fmla="*/ 128 w 152"/>
              <a:gd name="T15" fmla="*/ 21 h 131"/>
              <a:gd name="T16" fmla="*/ 84 w 152"/>
              <a:gd name="T17" fmla="*/ 4 h 131"/>
              <a:gd name="T18" fmla="*/ 41 w 152"/>
              <a:gd name="T19" fmla="*/ 24 h 131"/>
              <a:gd name="T20" fmla="*/ 24 w 152"/>
              <a:gd name="T21" fmla="*/ 71 h 131"/>
              <a:gd name="T22" fmla="*/ 45 w 152"/>
              <a:gd name="T23" fmla="*/ 48 h 131"/>
              <a:gd name="T24" fmla="*/ 47 w 152"/>
              <a:gd name="T25" fmla="*/ 48 h 131"/>
              <a:gd name="T26" fmla="*/ 48 w 152"/>
              <a:gd name="T27" fmla="*/ 50 h 131"/>
              <a:gd name="T28" fmla="*/ 24 w 152"/>
              <a:gd name="T29" fmla="*/ 77 h 131"/>
              <a:gd name="T30" fmla="*/ 23 w 152"/>
              <a:gd name="T31" fmla="*/ 78 h 131"/>
              <a:gd name="T32" fmla="*/ 23 w 152"/>
              <a:gd name="T33" fmla="*/ 78 h 131"/>
              <a:gd name="T34" fmla="*/ 23 w 152"/>
              <a:gd name="T35" fmla="*/ 78 h 131"/>
              <a:gd name="T36" fmla="*/ 23 w 152"/>
              <a:gd name="T37" fmla="*/ 78 h 131"/>
              <a:gd name="T38" fmla="*/ 23 w 152"/>
              <a:gd name="T39" fmla="*/ 78 h 131"/>
              <a:gd name="T40" fmla="*/ 22 w 152"/>
              <a:gd name="T41" fmla="*/ 78 h 131"/>
              <a:gd name="T42" fmla="*/ 22 w 152"/>
              <a:gd name="T43" fmla="*/ 78 h 131"/>
              <a:gd name="T44" fmla="*/ 22 w 152"/>
              <a:gd name="T45" fmla="*/ 78 h 131"/>
              <a:gd name="T46" fmla="*/ 21 w 152"/>
              <a:gd name="T47" fmla="*/ 77 h 131"/>
              <a:gd name="T48" fmla="*/ 1 w 152"/>
              <a:gd name="T49" fmla="*/ 47 h 131"/>
              <a:gd name="T50" fmla="*/ 1 w 152"/>
              <a:gd name="T51" fmla="*/ 44 h 131"/>
              <a:gd name="T52" fmla="*/ 4 w 152"/>
              <a:gd name="T53" fmla="*/ 45 h 131"/>
              <a:gd name="T54" fmla="*/ 20 w 152"/>
              <a:gd name="T55" fmla="*/ 69 h 131"/>
              <a:gd name="T56" fmla="*/ 38 w 152"/>
              <a:gd name="T57" fmla="*/ 22 h 131"/>
              <a:gd name="T58" fmla="*/ 84 w 152"/>
              <a:gd name="T59" fmla="*/ 0 h 131"/>
              <a:gd name="T60" fmla="*/ 131 w 152"/>
              <a:gd name="T61" fmla="*/ 18 h 131"/>
              <a:gd name="T62" fmla="*/ 152 w 152"/>
              <a:gd name="T63" fmla="*/ 63 h 131"/>
              <a:gd name="T64" fmla="*/ 134 w 152"/>
              <a:gd name="T65" fmla="*/ 11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2" h="131">
                <a:moveTo>
                  <a:pt x="134" y="110"/>
                </a:moveTo>
                <a:cubicBezTo>
                  <a:pt x="122" y="123"/>
                  <a:pt x="106" y="131"/>
                  <a:pt x="89" y="131"/>
                </a:cubicBezTo>
                <a:cubicBezTo>
                  <a:pt x="89" y="131"/>
                  <a:pt x="89" y="131"/>
                  <a:pt x="88" y="131"/>
                </a:cubicBezTo>
                <a:cubicBezTo>
                  <a:pt x="87" y="131"/>
                  <a:pt x="87" y="130"/>
                  <a:pt x="86" y="129"/>
                </a:cubicBezTo>
                <a:cubicBezTo>
                  <a:pt x="86" y="128"/>
                  <a:pt x="87" y="127"/>
                  <a:pt x="88" y="127"/>
                </a:cubicBezTo>
                <a:cubicBezTo>
                  <a:pt x="105" y="127"/>
                  <a:pt x="120" y="120"/>
                  <a:pt x="131" y="108"/>
                </a:cubicBezTo>
                <a:cubicBezTo>
                  <a:pt x="142" y="96"/>
                  <a:pt x="148" y="80"/>
                  <a:pt x="148" y="63"/>
                </a:cubicBezTo>
                <a:cubicBezTo>
                  <a:pt x="147" y="47"/>
                  <a:pt x="140" y="32"/>
                  <a:pt x="128" y="21"/>
                </a:cubicBezTo>
                <a:cubicBezTo>
                  <a:pt x="116" y="9"/>
                  <a:pt x="100" y="4"/>
                  <a:pt x="84" y="4"/>
                </a:cubicBezTo>
                <a:cubicBezTo>
                  <a:pt x="67" y="5"/>
                  <a:pt x="52" y="12"/>
                  <a:pt x="41" y="24"/>
                </a:cubicBezTo>
                <a:cubicBezTo>
                  <a:pt x="30" y="37"/>
                  <a:pt x="24" y="53"/>
                  <a:pt x="24" y="71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7"/>
                  <a:pt x="47" y="47"/>
                  <a:pt x="47" y="48"/>
                </a:cubicBezTo>
                <a:cubicBezTo>
                  <a:pt x="48" y="48"/>
                  <a:pt x="48" y="50"/>
                  <a:pt x="48" y="50"/>
                </a:cubicBezTo>
                <a:cubicBezTo>
                  <a:pt x="24" y="77"/>
                  <a:pt x="24" y="77"/>
                  <a:pt x="24" y="77"/>
                </a:cubicBezTo>
                <a:cubicBezTo>
                  <a:pt x="24" y="77"/>
                  <a:pt x="24" y="78"/>
                  <a:pt x="23" y="78"/>
                </a:cubicBezTo>
                <a:cubicBezTo>
                  <a:pt x="23" y="78"/>
                  <a:pt x="23" y="78"/>
                  <a:pt x="23" y="78"/>
                </a:cubicBezTo>
                <a:cubicBezTo>
                  <a:pt x="23" y="78"/>
                  <a:pt x="23" y="78"/>
                  <a:pt x="23" y="78"/>
                </a:cubicBezTo>
                <a:cubicBezTo>
                  <a:pt x="23" y="78"/>
                  <a:pt x="23" y="78"/>
                  <a:pt x="23" y="78"/>
                </a:cubicBezTo>
                <a:cubicBezTo>
                  <a:pt x="23" y="78"/>
                  <a:pt x="23" y="78"/>
                  <a:pt x="23" y="78"/>
                </a:cubicBezTo>
                <a:cubicBezTo>
                  <a:pt x="23" y="78"/>
                  <a:pt x="23" y="78"/>
                  <a:pt x="22" y="78"/>
                </a:cubicBezTo>
                <a:cubicBezTo>
                  <a:pt x="22" y="78"/>
                  <a:pt x="22" y="78"/>
                  <a:pt x="22" y="78"/>
                </a:cubicBezTo>
                <a:cubicBezTo>
                  <a:pt x="22" y="78"/>
                  <a:pt x="22" y="78"/>
                  <a:pt x="22" y="78"/>
                </a:cubicBezTo>
                <a:cubicBezTo>
                  <a:pt x="22" y="78"/>
                  <a:pt x="21" y="77"/>
                  <a:pt x="21" y="77"/>
                </a:cubicBezTo>
                <a:cubicBezTo>
                  <a:pt x="1" y="47"/>
                  <a:pt x="1" y="47"/>
                  <a:pt x="1" y="47"/>
                </a:cubicBezTo>
                <a:cubicBezTo>
                  <a:pt x="0" y="46"/>
                  <a:pt x="1" y="45"/>
                  <a:pt x="1" y="44"/>
                </a:cubicBezTo>
                <a:cubicBezTo>
                  <a:pt x="2" y="43"/>
                  <a:pt x="4" y="44"/>
                  <a:pt x="4" y="45"/>
                </a:cubicBezTo>
                <a:cubicBezTo>
                  <a:pt x="20" y="69"/>
                  <a:pt x="20" y="69"/>
                  <a:pt x="20" y="69"/>
                </a:cubicBezTo>
                <a:cubicBezTo>
                  <a:pt x="21" y="51"/>
                  <a:pt x="27" y="34"/>
                  <a:pt x="38" y="22"/>
                </a:cubicBezTo>
                <a:cubicBezTo>
                  <a:pt x="49" y="9"/>
                  <a:pt x="66" y="1"/>
                  <a:pt x="84" y="0"/>
                </a:cubicBezTo>
                <a:cubicBezTo>
                  <a:pt x="101" y="0"/>
                  <a:pt x="118" y="6"/>
                  <a:pt x="131" y="18"/>
                </a:cubicBezTo>
                <a:cubicBezTo>
                  <a:pt x="144" y="30"/>
                  <a:pt x="151" y="46"/>
                  <a:pt x="152" y="63"/>
                </a:cubicBezTo>
                <a:cubicBezTo>
                  <a:pt x="152" y="81"/>
                  <a:pt x="146" y="98"/>
                  <a:pt x="134" y="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4" name="Freeform 11">
            <a:extLst>
              <a:ext uri="{FF2B5EF4-FFF2-40B4-BE49-F238E27FC236}">
                <a16:creationId xmlns:a16="http://schemas.microsoft.com/office/drawing/2014/main" id="{9DD7ECF0-2668-A14F-A1D5-8D77161F0D92}"/>
              </a:ext>
            </a:extLst>
          </p:cNvPr>
          <p:cNvSpPr>
            <a:spLocks noEditPoints="1"/>
          </p:cNvSpPr>
          <p:nvPr/>
        </p:nvSpPr>
        <p:spPr bwMode="auto">
          <a:xfrm>
            <a:off x="4953455" y="2524813"/>
            <a:ext cx="809625" cy="779463"/>
          </a:xfrm>
          <a:custGeom>
            <a:avLst/>
            <a:gdLst>
              <a:gd name="T0" fmla="*/ 160 w 161"/>
              <a:gd name="T1" fmla="*/ 93 h 155"/>
              <a:gd name="T2" fmla="*/ 157 w 161"/>
              <a:gd name="T3" fmla="*/ 93 h 155"/>
              <a:gd name="T4" fmla="*/ 139 w 161"/>
              <a:gd name="T5" fmla="*/ 73 h 155"/>
              <a:gd name="T6" fmla="*/ 88 w 161"/>
              <a:gd name="T7" fmla="*/ 150 h 155"/>
              <a:gd name="T8" fmla="*/ 88 w 161"/>
              <a:gd name="T9" fmla="*/ 150 h 155"/>
              <a:gd name="T10" fmla="*/ 86 w 161"/>
              <a:gd name="T11" fmla="*/ 148 h 155"/>
              <a:gd name="T12" fmla="*/ 87 w 161"/>
              <a:gd name="T13" fmla="*/ 146 h 155"/>
              <a:gd name="T14" fmla="*/ 134 w 161"/>
              <a:gd name="T15" fmla="*/ 72 h 155"/>
              <a:gd name="T16" fmla="*/ 119 w 161"/>
              <a:gd name="T17" fmla="*/ 96 h 155"/>
              <a:gd name="T18" fmla="*/ 117 w 161"/>
              <a:gd name="T19" fmla="*/ 97 h 155"/>
              <a:gd name="T20" fmla="*/ 116 w 161"/>
              <a:gd name="T21" fmla="*/ 97 h 155"/>
              <a:gd name="T22" fmla="*/ 116 w 161"/>
              <a:gd name="T23" fmla="*/ 94 h 155"/>
              <a:gd name="T24" fmla="*/ 134 w 161"/>
              <a:gd name="T25" fmla="*/ 65 h 155"/>
              <a:gd name="T26" fmla="*/ 135 w 161"/>
              <a:gd name="T27" fmla="*/ 64 h 155"/>
              <a:gd name="T28" fmla="*/ 137 w 161"/>
              <a:gd name="T29" fmla="*/ 65 h 155"/>
              <a:gd name="T30" fmla="*/ 160 w 161"/>
              <a:gd name="T31" fmla="*/ 90 h 155"/>
              <a:gd name="T32" fmla="*/ 160 w 161"/>
              <a:gd name="T33" fmla="*/ 93 h 155"/>
              <a:gd name="T34" fmla="*/ 120 w 161"/>
              <a:gd name="T35" fmla="*/ 42 h 155"/>
              <a:gd name="T36" fmla="*/ 122 w 161"/>
              <a:gd name="T37" fmla="*/ 43 h 155"/>
              <a:gd name="T38" fmla="*/ 123 w 161"/>
              <a:gd name="T39" fmla="*/ 43 h 155"/>
              <a:gd name="T40" fmla="*/ 123 w 161"/>
              <a:gd name="T41" fmla="*/ 40 h 155"/>
              <a:gd name="T42" fmla="*/ 77 w 161"/>
              <a:gd name="T43" fmla="*/ 16 h 155"/>
              <a:gd name="T44" fmla="*/ 32 w 161"/>
              <a:gd name="T45" fmla="*/ 28 h 155"/>
              <a:gd name="T46" fmla="*/ 42 w 161"/>
              <a:gd name="T47" fmla="*/ 3 h 155"/>
              <a:gd name="T48" fmla="*/ 41 w 161"/>
              <a:gd name="T49" fmla="*/ 1 h 155"/>
              <a:gd name="T50" fmla="*/ 39 w 161"/>
              <a:gd name="T51" fmla="*/ 2 h 155"/>
              <a:gd name="T52" fmla="*/ 26 w 161"/>
              <a:gd name="T53" fmla="*/ 34 h 155"/>
              <a:gd name="T54" fmla="*/ 26 w 161"/>
              <a:gd name="T55" fmla="*/ 35 h 155"/>
              <a:gd name="T56" fmla="*/ 28 w 161"/>
              <a:gd name="T57" fmla="*/ 36 h 155"/>
              <a:gd name="T58" fmla="*/ 62 w 161"/>
              <a:gd name="T59" fmla="*/ 40 h 155"/>
              <a:gd name="T60" fmla="*/ 62 w 161"/>
              <a:gd name="T61" fmla="*/ 40 h 155"/>
              <a:gd name="T62" fmla="*/ 64 w 161"/>
              <a:gd name="T63" fmla="*/ 38 h 155"/>
              <a:gd name="T64" fmla="*/ 62 w 161"/>
              <a:gd name="T65" fmla="*/ 36 h 155"/>
              <a:gd name="T66" fmla="*/ 33 w 161"/>
              <a:gd name="T67" fmla="*/ 33 h 155"/>
              <a:gd name="T68" fmla="*/ 76 w 161"/>
              <a:gd name="T69" fmla="*/ 20 h 155"/>
              <a:gd name="T70" fmla="*/ 120 w 161"/>
              <a:gd name="T71" fmla="*/ 42 h 155"/>
              <a:gd name="T72" fmla="*/ 37 w 161"/>
              <a:gd name="T73" fmla="*/ 116 h 155"/>
              <a:gd name="T74" fmla="*/ 35 w 161"/>
              <a:gd name="T75" fmla="*/ 115 h 155"/>
              <a:gd name="T76" fmla="*/ 34 w 161"/>
              <a:gd name="T77" fmla="*/ 118 h 155"/>
              <a:gd name="T78" fmla="*/ 46 w 161"/>
              <a:gd name="T79" fmla="*/ 144 h 155"/>
              <a:gd name="T80" fmla="*/ 13 w 161"/>
              <a:gd name="T81" fmla="*/ 113 h 155"/>
              <a:gd name="T82" fmla="*/ 10 w 161"/>
              <a:gd name="T83" fmla="*/ 64 h 155"/>
              <a:gd name="T84" fmla="*/ 9 w 161"/>
              <a:gd name="T85" fmla="*/ 61 h 155"/>
              <a:gd name="T86" fmla="*/ 6 w 161"/>
              <a:gd name="T87" fmla="*/ 62 h 155"/>
              <a:gd name="T88" fmla="*/ 9 w 161"/>
              <a:gd name="T89" fmla="*/ 115 h 155"/>
              <a:gd name="T90" fmla="*/ 42 w 161"/>
              <a:gd name="T91" fmla="*/ 147 h 155"/>
              <a:gd name="T92" fmla="*/ 16 w 161"/>
              <a:gd name="T93" fmla="*/ 151 h 155"/>
              <a:gd name="T94" fmla="*/ 14 w 161"/>
              <a:gd name="T95" fmla="*/ 153 h 155"/>
              <a:gd name="T96" fmla="*/ 16 w 161"/>
              <a:gd name="T97" fmla="*/ 155 h 155"/>
              <a:gd name="T98" fmla="*/ 16 w 161"/>
              <a:gd name="T99" fmla="*/ 155 h 155"/>
              <a:gd name="T100" fmla="*/ 50 w 161"/>
              <a:gd name="T101" fmla="*/ 150 h 155"/>
              <a:gd name="T102" fmla="*/ 52 w 161"/>
              <a:gd name="T103" fmla="*/ 149 h 155"/>
              <a:gd name="T104" fmla="*/ 52 w 161"/>
              <a:gd name="T105" fmla="*/ 147 h 155"/>
              <a:gd name="T106" fmla="*/ 37 w 161"/>
              <a:gd name="T107" fmla="*/ 116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1" h="155">
                <a:moveTo>
                  <a:pt x="160" y="93"/>
                </a:moveTo>
                <a:cubicBezTo>
                  <a:pt x="159" y="94"/>
                  <a:pt x="158" y="94"/>
                  <a:pt x="157" y="93"/>
                </a:cubicBezTo>
                <a:cubicBezTo>
                  <a:pt x="139" y="73"/>
                  <a:pt x="139" y="73"/>
                  <a:pt x="139" y="73"/>
                </a:cubicBezTo>
                <a:cubicBezTo>
                  <a:pt x="144" y="108"/>
                  <a:pt x="123" y="141"/>
                  <a:pt x="88" y="150"/>
                </a:cubicBezTo>
                <a:cubicBezTo>
                  <a:pt x="88" y="150"/>
                  <a:pt x="88" y="150"/>
                  <a:pt x="88" y="150"/>
                </a:cubicBezTo>
                <a:cubicBezTo>
                  <a:pt x="87" y="150"/>
                  <a:pt x="86" y="149"/>
                  <a:pt x="86" y="148"/>
                </a:cubicBezTo>
                <a:cubicBezTo>
                  <a:pt x="86" y="147"/>
                  <a:pt x="86" y="146"/>
                  <a:pt x="87" y="146"/>
                </a:cubicBezTo>
                <a:cubicBezTo>
                  <a:pt x="120" y="138"/>
                  <a:pt x="140" y="105"/>
                  <a:pt x="134" y="72"/>
                </a:cubicBezTo>
                <a:cubicBezTo>
                  <a:pt x="119" y="96"/>
                  <a:pt x="119" y="96"/>
                  <a:pt x="119" y="96"/>
                </a:cubicBezTo>
                <a:cubicBezTo>
                  <a:pt x="119" y="97"/>
                  <a:pt x="118" y="97"/>
                  <a:pt x="117" y="97"/>
                </a:cubicBezTo>
                <a:cubicBezTo>
                  <a:pt x="117" y="97"/>
                  <a:pt x="117" y="97"/>
                  <a:pt x="116" y="97"/>
                </a:cubicBezTo>
                <a:cubicBezTo>
                  <a:pt x="115" y="97"/>
                  <a:pt x="115" y="95"/>
                  <a:pt x="116" y="94"/>
                </a:cubicBezTo>
                <a:cubicBezTo>
                  <a:pt x="134" y="65"/>
                  <a:pt x="134" y="65"/>
                  <a:pt x="134" y="65"/>
                </a:cubicBezTo>
                <a:cubicBezTo>
                  <a:pt x="134" y="65"/>
                  <a:pt x="135" y="64"/>
                  <a:pt x="135" y="64"/>
                </a:cubicBezTo>
                <a:cubicBezTo>
                  <a:pt x="136" y="64"/>
                  <a:pt x="136" y="65"/>
                  <a:pt x="137" y="65"/>
                </a:cubicBezTo>
                <a:cubicBezTo>
                  <a:pt x="160" y="90"/>
                  <a:pt x="160" y="90"/>
                  <a:pt x="160" y="90"/>
                </a:cubicBezTo>
                <a:cubicBezTo>
                  <a:pt x="161" y="91"/>
                  <a:pt x="160" y="93"/>
                  <a:pt x="160" y="93"/>
                </a:cubicBezTo>
                <a:close/>
                <a:moveTo>
                  <a:pt x="120" y="42"/>
                </a:moveTo>
                <a:cubicBezTo>
                  <a:pt x="121" y="43"/>
                  <a:pt x="121" y="43"/>
                  <a:pt x="122" y="43"/>
                </a:cubicBezTo>
                <a:cubicBezTo>
                  <a:pt x="122" y="43"/>
                  <a:pt x="123" y="43"/>
                  <a:pt x="123" y="43"/>
                </a:cubicBezTo>
                <a:cubicBezTo>
                  <a:pt x="124" y="42"/>
                  <a:pt x="124" y="41"/>
                  <a:pt x="123" y="40"/>
                </a:cubicBezTo>
                <a:cubicBezTo>
                  <a:pt x="112" y="26"/>
                  <a:pt x="95" y="18"/>
                  <a:pt x="77" y="16"/>
                </a:cubicBezTo>
                <a:cubicBezTo>
                  <a:pt x="61" y="15"/>
                  <a:pt x="45" y="19"/>
                  <a:pt x="32" y="28"/>
                </a:cubicBezTo>
                <a:cubicBezTo>
                  <a:pt x="42" y="3"/>
                  <a:pt x="42" y="3"/>
                  <a:pt x="42" y="3"/>
                </a:cubicBezTo>
                <a:cubicBezTo>
                  <a:pt x="43" y="2"/>
                  <a:pt x="42" y="1"/>
                  <a:pt x="41" y="1"/>
                </a:cubicBezTo>
                <a:cubicBezTo>
                  <a:pt x="40" y="0"/>
                  <a:pt x="39" y="1"/>
                  <a:pt x="39" y="2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5"/>
                  <a:pt x="26" y="35"/>
                </a:cubicBezTo>
                <a:cubicBezTo>
                  <a:pt x="26" y="36"/>
                  <a:pt x="27" y="36"/>
                  <a:pt x="28" y="36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3" y="40"/>
                  <a:pt x="64" y="39"/>
                  <a:pt x="64" y="38"/>
                </a:cubicBezTo>
                <a:cubicBezTo>
                  <a:pt x="64" y="37"/>
                  <a:pt x="63" y="36"/>
                  <a:pt x="62" y="36"/>
                </a:cubicBezTo>
                <a:cubicBezTo>
                  <a:pt x="33" y="33"/>
                  <a:pt x="33" y="33"/>
                  <a:pt x="33" y="33"/>
                </a:cubicBezTo>
                <a:cubicBezTo>
                  <a:pt x="45" y="24"/>
                  <a:pt x="61" y="19"/>
                  <a:pt x="76" y="20"/>
                </a:cubicBezTo>
                <a:cubicBezTo>
                  <a:pt x="94" y="22"/>
                  <a:pt x="109" y="29"/>
                  <a:pt x="120" y="42"/>
                </a:cubicBezTo>
                <a:close/>
                <a:moveTo>
                  <a:pt x="37" y="116"/>
                </a:moveTo>
                <a:cubicBezTo>
                  <a:pt x="37" y="115"/>
                  <a:pt x="36" y="115"/>
                  <a:pt x="35" y="115"/>
                </a:cubicBezTo>
                <a:cubicBezTo>
                  <a:pt x="34" y="115"/>
                  <a:pt x="33" y="117"/>
                  <a:pt x="34" y="118"/>
                </a:cubicBezTo>
                <a:cubicBezTo>
                  <a:pt x="46" y="144"/>
                  <a:pt x="46" y="144"/>
                  <a:pt x="46" y="144"/>
                </a:cubicBezTo>
                <a:cubicBezTo>
                  <a:pt x="32" y="138"/>
                  <a:pt x="20" y="127"/>
                  <a:pt x="13" y="113"/>
                </a:cubicBezTo>
                <a:cubicBezTo>
                  <a:pt x="5" y="97"/>
                  <a:pt x="4" y="80"/>
                  <a:pt x="10" y="64"/>
                </a:cubicBezTo>
                <a:cubicBezTo>
                  <a:pt x="10" y="63"/>
                  <a:pt x="10" y="62"/>
                  <a:pt x="9" y="61"/>
                </a:cubicBezTo>
                <a:cubicBezTo>
                  <a:pt x="8" y="61"/>
                  <a:pt x="7" y="61"/>
                  <a:pt x="6" y="62"/>
                </a:cubicBezTo>
                <a:cubicBezTo>
                  <a:pt x="0" y="80"/>
                  <a:pt x="1" y="98"/>
                  <a:pt x="9" y="115"/>
                </a:cubicBezTo>
                <a:cubicBezTo>
                  <a:pt x="16" y="129"/>
                  <a:pt x="28" y="140"/>
                  <a:pt x="42" y="147"/>
                </a:cubicBezTo>
                <a:cubicBezTo>
                  <a:pt x="16" y="151"/>
                  <a:pt x="16" y="151"/>
                  <a:pt x="16" y="151"/>
                </a:cubicBezTo>
                <a:cubicBezTo>
                  <a:pt x="15" y="151"/>
                  <a:pt x="14" y="152"/>
                  <a:pt x="14" y="153"/>
                </a:cubicBezTo>
                <a:cubicBezTo>
                  <a:pt x="14" y="154"/>
                  <a:pt x="15" y="155"/>
                  <a:pt x="16" y="155"/>
                </a:cubicBezTo>
                <a:cubicBezTo>
                  <a:pt x="16" y="155"/>
                  <a:pt x="16" y="155"/>
                  <a:pt x="16" y="155"/>
                </a:cubicBezTo>
                <a:cubicBezTo>
                  <a:pt x="50" y="150"/>
                  <a:pt x="50" y="150"/>
                  <a:pt x="50" y="150"/>
                </a:cubicBezTo>
                <a:cubicBezTo>
                  <a:pt x="51" y="150"/>
                  <a:pt x="51" y="149"/>
                  <a:pt x="52" y="149"/>
                </a:cubicBezTo>
                <a:cubicBezTo>
                  <a:pt x="52" y="148"/>
                  <a:pt x="52" y="148"/>
                  <a:pt x="52" y="147"/>
                </a:cubicBezTo>
                <a:lnTo>
                  <a:pt x="37" y="1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2">
            <a:extLst>
              <a:ext uri="{FF2B5EF4-FFF2-40B4-BE49-F238E27FC236}">
                <a16:creationId xmlns:a16="http://schemas.microsoft.com/office/drawing/2014/main" id="{E6102037-AFEA-E841-9AE5-909E6B32EE11}"/>
              </a:ext>
            </a:extLst>
          </p:cNvPr>
          <p:cNvSpPr>
            <a:spLocks noEditPoints="1"/>
          </p:cNvSpPr>
          <p:nvPr/>
        </p:nvSpPr>
        <p:spPr bwMode="auto">
          <a:xfrm>
            <a:off x="4971240" y="1543738"/>
            <a:ext cx="795338" cy="458788"/>
          </a:xfrm>
          <a:custGeom>
            <a:avLst/>
            <a:gdLst>
              <a:gd name="T0" fmla="*/ 96 w 158"/>
              <a:gd name="T1" fmla="*/ 0 h 91"/>
              <a:gd name="T2" fmla="*/ 9 w 158"/>
              <a:gd name="T3" fmla="*/ 0 h 91"/>
              <a:gd name="T4" fmla="*/ 0 w 158"/>
              <a:gd name="T5" fmla="*/ 9 h 91"/>
              <a:gd name="T6" fmla="*/ 0 w 158"/>
              <a:gd name="T7" fmla="*/ 82 h 91"/>
              <a:gd name="T8" fmla="*/ 9 w 158"/>
              <a:gd name="T9" fmla="*/ 91 h 91"/>
              <a:gd name="T10" fmla="*/ 96 w 158"/>
              <a:gd name="T11" fmla="*/ 91 h 91"/>
              <a:gd name="T12" fmla="*/ 105 w 158"/>
              <a:gd name="T13" fmla="*/ 82 h 91"/>
              <a:gd name="T14" fmla="*/ 105 w 158"/>
              <a:gd name="T15" fmla="*/ 9 h 91"/>
              <a:gd name="T16" fmla="*/ 96 w 158"/>
              <a:gd name="T17" fmla="*/ 0 h 91"/>
              <a:gd name="T18" fmla="*/ 101 w 158"/>
              <a:gd name="T19" fmla="*/ 82 h 91"/>
              <a:gd name="T20" fmla="*/ 96 w 158"/>
              <a:gd name="T21" fmla="*/ 87 h 91"/>
              <a:gd name="T22" fmla="*/ 9 w 158"/>
              <a:gd name="T23" fmla="*/ 87 h 91"/>
              <a:gd name="T24" fmla="*/ 4 w 158"/>
              <a:gd name="T25" fmla="*/ 82 h 91"/>
              <a:gd name="T26" fmla="*/ 4 w 158"/>
              <a:gd name="T27" fmla="*/ 9 h 91"/>
              <a:gd name="T28" fmla="*/ 9 w 158"/>
              <a:gd name="T29" fmla="*/ 4 h 91"/>
              <a:gd name="T30" fmla="*/ 96 w 158"/>
              <a:gd name="T31" fmla="*/ 4 h 91"/>
              <a:gd name="T32" fmla="*/ 101 w 158"/>
              <a:gd name="T33" fmla="*/ 9 h 91"/>
              <a:gd name="T34" fmla="*/ 101 w 158"/>
              <a:gd name="T35" fmla="*/ 82 h 91"/>
              <a:gd name="T36" fmla="*/ 157 w 158"/>
              <a:gd name="T37" fmla="*/ 7 h 91"/>
              <a:gd name="T38" fmla="*/ 155 w 158"/>
              <a:gd name="T39" fmla="*/ 7 h 91"/>
              <a:gd name="T40" fmla="*/ 115 w 158"/>
              <a:gd name="T41" fmla="*/ 27 h 91"/>
              <a:gd name="T42" fmla="*/ 114 w 158"/>
              <a:gd name="T43" fmla="*/ 29 h 91"/>
              <a:gd name="T44" fmla="*/ 114 w 158"/>
              <a:gd name="T45" fmla="*/ 62 h 91"/>
              <a:gd name="T46" fmla="*/ 115 w 158"/>
              <a:gd name="T47" fmla="*/ 64 h 91"/>
              <a:gd name="T48" fmla="*/ 155 w 158"/>
              <a:gd name="T49" fmla="*/ 84 h 91"/>
              <a:gd name="T50" fmla="*/ 156 w 158"/>
              <a:gd name="T51" fmla="*/ 84 h 91"/>
              <a:gd name="T52" fmla="*/ 157 w 158"/>
              <a:gd name="T53" fmla="*/ 84 h 91"/>
              <a:gd name="T54" fmla="*/ 158 w 158"/>
              <a:gd name="T55" fmla="*/ 82 h 91"/>
              <a:gd name="T56" fmla="*/ 158 w 158"/>
              <a:gd name="T57" fmla="*/ 9 h 91"/>
              <a:gd name="T58" fmla="*/ 157 w 158"/>
              <a:gd name="T59" fmla="*/ 7 h 91"/>
              <a:gd name="T60" fmla="*/ 154 w 158"/>
              <a:gd name="T61" fmla="*/ 79 h 91"/>
              <a:gd name="T62" fmla="*/ 118 w 158"/>
              <a:gd name="T63" fmla="*/ 61 h 91"/>
              <a:gd name="T64" fmla="*/ 118 w 158"/>
              <a:gd name="T65" fmla="*/ 30 h 91"/>
              <a:gd name="T66" fmla="*/ 154 w 158"/>
              <a:gd name="T67" fmla="*/ 12 h 91"/>
              <a:gd name="T68" fmla="*/ 154 w 158"/>
              <a:gd name="T69" fmla="*/ 79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8" h="91">
                <a:moveTo>
                  <a:pt x="96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7"/>
                  <a:pt x="4" y="91"/>
                  <a:pt x="9" y="91"/>
                </a:cubicBezTo>
                <a:cubicBezTo>
                  <a:pt x="96" y="91"/>
                  <a:pt x="96" y="91"/>
                  <a:pt x="96" y="91"/>
                </a:cubicBezTo>
                <a:cubicBezTo>
                  <a:pt x="101" y="91"/>
                  <a:pt x="105" y="87"/>
                  <a:pt x="105" y="82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4"/>
                  <a:pt x="101" y="0"/>
                  <a:pt x="96" y="0"/>
                </a:cubicBezTo>
                <a:close/>
                <a:moveTo>
                  <a:pt x="101" y="82"/>
                </a:moveTo>
                <a:cubicBezTo>
                  <a:pt x="101" y="85"/>
                  <a:pt x="98" y="87"/>
                  <a:pt x="96" y="87"/>
                </a:cubicBezTo>
                <a:cubicBezTo>
                  <a:pt x="9" y="87"/>
                  <a:pt x="9" y="87"/>
                  <a:pt x="9" y="87"/>
                </a:cubicBezTo>
                <a:cubicBezTo>
                  <a:pt x="6" y="87"/>
                  <a:pt x="4" y="85"/>
                  <a:pt x="4" y="82"/>
                </a:cubicBezTo>
                <a:cubicBezTo>
                  <a:pt x="4" y="9"/>
                  <a:pt x="4" y="9"/>
                  <a:pt x="4" y="9"/>
                </a:cubicBezTo>
                <a:cubicBezTo>
                  <a:pt x="4" y="6"/>
                  <a:pt x="6" y="4"/>
                  <a:pt x="9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98" y="4"/>
                  <a:pt x="101" y="6"/>
                  <a:pt x="101" y="9"/>
                </a:cubicBezTo>
                <a:lnTo>
                  <a:pt x="101" y="82"/>
                </a:lnTo>
                <a:close/>
                <a:moveTo>
                  <a:pt x="157" y="7"/>
                </a:moveTo>
                <a:cubicBezTo>
                  <a:pt x="157" y="7"/>
                  <a:pt x="156" y="7"/>
                  <a:pt x="155" y="7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4" y="27"/>
                  <a:pt x="114" y="28"/>
                  <a:pt x="114" y="29"/>
                </a:cubicBezTo>
                <a:cubicBezTo>
                  <a:pt x="114" y="62"/>
                  <a:pt x="114" y="62"/>
                  <a:pt x="114" y="62"/>
                </a:cubicBezTo>
                <a:cubicBezTo>
                  <a:pt x="114" y="63"/>
                  <a:pt x="114" y="64"/>
                  <a:pt x="115" y="64"/>
                </a:cubicBezTo>
                <a:cubicBezTo>
                  <a:pt x="155" y="84"/>
                  <a:pt x="155" y="84"/>
                  <a:pt x="155" y="84"/>
                </a:cubicBezTo>
                <a:cubicBezTo>
                  <a:pt x="155" y="84"/>
                  <a:pt x="156" y="84"/>
                  <a:pt x="156" y="84"/>
                </a:cubicBezTo>
                <a:cubicBezTo>
                  <a:pt x="156" y="84"/>
                  <a:pt x="157" y="84"/>
                  <a:pt x="157" y="84"/>
                </a:cubicBezTo>
                <a:cubicBezTo>
                  <a:pt x="158" y="84"/>
                  <a:pt x="158" y="83"/>
                  <a:pt x="158" y="82"/>
                </a:cubicBezTo>
                <a:cubicBezTo>
                  <a:pt x="158" y="9"/>
                  <a:pt x="158" y="9"/>
                  <a:pt x="158" y="9"/>
                </a:cubicBezTo>
                <a:cubicBezTo>
                  <a:pt x="158" y="8"/>
                  <a:pt x="158" y="7"/>
                  <a:pt x="157" y="7"/>
                </a:cubicBezTo>
                <a:close/>
                <a:moveTo>
                  <a:pt x="154" y="79"/>
                </a:moveTo>
                <a:cubicBezTo>
                  <a:pt x="118" y="61"/>
                  <a:pt x="118" y="61"/>
                  <a:pt x="118" y="61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54" y="12"/>
                  <a:pt x="154" y="12"/>
                  <a:pt x="154" y="12"/>
                </a:cubicBezTo>
                <a:lnTo>
                  <a:pt x="154" y="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id="{DABF7C07-A2EF-7940-B52B-E45E3BE343AE}"/>
              </a:ext>
            </a:extLst>
          </p:cNvPr>
          <p:cNvSpPr>
            <a:spLocks noEditPoints="1"/>
          </p:cNvSpPr>
          <p:nvPr/>
        </p:nvSpPr>
        <p:spPr bwMode="auto">
          <a:xfrm>
            <a:off x="7609504" y="1479551"/>
            <a:ext cx="795338" cy="781050"/>
          </a:xfrm>
          <a:custGeom>
            <a:avLst/>
            <a:gdLst>
              <a:gd name="T0" fmla="*/ 145 w 158"/>
              <a:gd name="T1" fmla="*/ 67 h 155"/>
              <a:gd name="T2" fmla="*/ 130 w 158"/>
              <a:gd name="T3" fmla="*/ 47 h 155"/>
              <a:gd name="T4" fmla="*/ 79 w 158"/>
              <a:gd name="T5" fmla="*/ 0 h 155"/>
              <a:gd name="T6" fmla="*/ 29 w 158"/>
              <a:gd name="T7" fmla="*/ 47 h 155"/>
              <a:gd name="T8" fmla="*/ 14 w 158"/>
              <a:gd name="T9" fmla="*/ 67 h 155"/>
              <a:gd name="T10" fmla="*/ 14 w 158"/>
              <a:gd name="T11" fmla="*/ 98 h 155"/>
              <a:gd name="T12" fmla="*/ 29 w 158"/>
              <a:gd name="T13" fmla="*/ 118 h 155"/>
              <a:gd name="T14" fmla="*/ 45 w 158"/>
              <a:gd name="T15" fmla="*/ 116 h 155"/>
              <a:gd name="T16" fmla="*/ 43 w 158"/>
              <a:gd name="T17" fmla="*/ 47 h 155"/>
              <a:gd name="T18" fmla="*/ 79 w 158"/>
              <a:gd name="T19" fmla="*/ 4 h 155"/>
              <a:gd name="T20" fmla="*/ 116 w 158"/>
              <a:gd name="T21" fmla="*/ 47 h 155"/>
              <a:gd name="T22" fmla="*/ 114 w 158"/>
              <a:gd name="T23" fmla="*/ 116 h 155"/>
              <a:gd name="T24" fmla="*/ 130 w 158"/>
              <a:gd name="T25" fmla="*/ 118 h 155"/>
              <a:gd name="T26" fmla="*/ 131 w 158"/>
              <a:gd name="T27" fmla="*/ 123 h 155"/>
              <a:gd name="T28" fmla="*/ 98 w 158"/>
              <a:gd name="T29" fmla="*/ 141 h 155"/>
              <a:gd name="T30" fmla="*/ 74 w 158"/>
              <a:gd name="T31" fmla="*/ 143 h 155"/>
              <a:gd name="T32" fmla="*/ 98 w 158"/>
              <a:gd name="T33" fmla="*/ 145 h 155"/>
              <a:gd name="T34" fmla="*/ 135 w 158"/>
              <a:gd name="T35" fmla="*/ 123 h 155"/>
              <a:gd name="T36" fmla="*/ 145 w 158"/>
              <a:gd name="T37" fmla="*/ 103 h 155"/>
              <a:gd name="T38" fmla="*/ 158 w 158"/>
              <a:gd name="T39" fmla="*/ 83 h 155"/>
              <a:gd name="T40" fmla="*/ 14 w 158"/>
              <a:gd name="T41" fmla="*/ 71 h 155"/>
              <a:gd name="T42" fmla="*/ 4 w 158"/>
              <a:gd name="T43" fmla="*/ 83 h 155"/>
              <a:gd name="T44" fmla="*/ 29 w 158"/>
              <a:gd name="T45" fmla="*/ 114 h 155"/>
              <a:gd name="T46" fmla="*/ 18 w 158"/>
              <a:gd name="T47" fmla="*/ 62 h 155"/>
              <a:gd name="T48" fmla="*/ 41 w 158"/>
              <a:gd name="T49" fmla="*/ 51 h 155"/>
              <a:gd name="T50" fmla="*/ 86 w 158"/>
              <a:gd name="T51" fmla="*/ 151 h 155"/>
              <a:gd name="T52" fmla="*/ 86 w 158"/>
              <a:gd name="T53" fmla="*/ 135 h 155"/>
              <a:gd name="T54" fmla="*/ 86 w 158"/>
              <a:gd name="T55" fmla="*/ 151 h 155"/>
              <a:gd name="T56" fmla="*/ 130 w 158"/>
              <a:gd name="T57" fmla="*/ 114 h 155"/>
              <a:gd name="T58" fmla="*/ 118 w 158"/>
              <a:gd name="T59" fmla="*/ 51 h 155"/>
              <a:gd name="T60" fmla="*/ 141 w 158"/>
              <a:gd name="T61" fmla="*/ 62 h 155"/>
              <a:gd name="T62" fmla="*/ 145 w 158"/>
              <a:gd name="T63" fmla="*/ 94 h 155"/>
              <a:gd name="T64" fmla="*/ 154 w 158"/>
              <a:gd name="T65" fmla="*/ 83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8" h="155">
                <a:moveTo>
                  <a:pt x="158" y="83"/>
                </a:moveTo>
                <a:cubicBezTo>
                  <a:pt x="158" y="75"/>
                  <a:pt x="152" y="68"/>
                  <a:pt x="145" y="67"/>
                </a:cubicBezTo>
                <a:cubicBezTo>
                  <a:pt x="145" y="62"/>
                  <a:pt x="145" y="62"/>
                  <a:pt x="145" y="62"/>
                </a:cubicBezTo>
                <a:cubicBezTo>
                  <a:pt x="145" y="54"/>
                  <a:pt x="138" y="47"/>
                  <a:pt x="130" y="47"/>
                </a:cubicBezTo>
                <a:cubicBezTo>
                  <a:pt x="128" y="47"/>
                  <a:pt x="128" y="47"/>
                  <a:pt x="128" y="47"/>
                </a:cubicBezTo>
                <a:cubicBezTo>
                  <a:pt x="127" y="21"/>
                  <a:pt x="106" y="0"/>
                  <a:pt x="79" y="0"/>
                </a:cubicBezTo>
                <a:cubicBezTo>
                  <a:pt x="53" y="0"/>
                  <a:pt x="32" y="21"/>
                  <a:pt x="31" y="47"/>
                </a:cubicBezTo>
                <a:cubicBezTo>
                  <a:pt x="29" y="47"/>
                  <a:pt x="29" y="47"/>
                  <a:pt x="29" y="47"/>
                </a:cubicBezTo>
                <a:cubicBezTo>
                  <a:pt x="21" y="47"/>
                  <a:pt x="14" y="54"/>
                  <a:pt x="14" y="62"/>
                </a:cubicBezTo>
                <a:cubicBezTo>
                  <a:pt x="14" y="67"/>
                  <a:pt x="14" y="67"/>
                  <a:pt x="14" y="67"/>
                </a:cubicBezTo>
                <a:cubicBezTo>
                  <a:pt x="6" y="68"/>
                  <a:pt x="0" y="75"/>
                  <a:pt x="0" y="83"/>
                </a:cubicBezTo>
                <a:cubicBezTo>
                  <a:pt x="0" y="90"/>
                  <a:pt x="6" y="97"/>
                  <a:pt x="14" y="98"/>
                </a:cubicBezTo>
                <a:cubicBezTo>
                  <a:pt x="14" y="103"/>
                  <a:pt x="14" y="103"/>
                  <a:pt x="14" y="103"/>
                </a:cubicBezTo>
                <a:cubicBezTo>
                  <a:pt x="14" y="111"/>
                  <a:pt x="21" y="118"/>
                  <a:pt x="29" y="118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4" y="118"/>
                  <a:pt x="45" y="117"/>
                  <a:pt x="45" y="116"/>
                </a:cubicBezTo>
                <a:cubicBezTo>
                  <a:pt x="45" y="49"/>
                  <a:pt x="45" y="49"/>
                  <a:pt x="45" y="49"/>
                </a:cubicBezTo>
                <a:cubicBezTo>
                  <a:pt x="45" y="48"/>
                  <a:pt x="44" y="47"/>
                  <a:pt x="43" y="47"/>
                </a:cubicBezTo>
                <a:cubicBezTo>
                  <a:pt x="35" y="47"/>
                  <a:pt x="35" y="47"/>
                  <a:pt x="35" y="47"/>
                </a:cubicBezTo>
                <a:cubicBezTo>
                  <a:pt x="36" y="23"/>
                  <a:pt x="55" y="4"/>
                  <a:pt x="79" y="4"/>
                </a:cubicBezTo>
                <a:cubicBezTo>
                  <a:pt x="103" y="4"/>
                  <a:pt x="123" y="23"/>
                  <a:pt x="124" y="47"/>
                </a:cubicBezTo>
                <a:cubicBezTo>
                  <a:pt x="116" y="47"/>
                  <a:pt x="116" y="47"/>
                  <a:pt x="116" y="47"/>
                </a:cubicBezTo>
                <a:cubicBezTo>
                  <a:pt x="115" y="47"/>
                  <a:pt x="114" y="48"/>
                  <a:pt x="114" y="49"/>
                </a:cubicBezTo>
                <a:cubicBezTo>
                  <a:pt x="114" y="116"/>
                  <a:pt x="114" y="116"/>
                  <a:pt x="114" y="116"/>
                </a:cubicBezTo>
                <a:cubicBezTo>
                  <a:pt x="114" y="117"/>
                  <a:pt x="115" y="118"/>
                  <a:pt x="116" y="118"/>
                </a:cubicBezTo>
                <a:cubicBezTo>
                  <a:pt x="130" y="118"/>
                  <a:pt x="130" y="118"/>
                  <a:pt x="130" y="118"/>
                </a:cubicBezTo>
                <a:cubicBezTo>
                  <a:pt x="130" y="118"/>
                  <a:pt x="130" y="118"/>
                  <a:pt x="131" y="118"/>
                </a:cubicBezTo>
                <a:cubicBezTo>
                  <a:pt x="131" y="123"/>
                  <a:pt x="131" y="123"/>
                  <a:pt x="131" y="123"/>
                </a:cubicBezTo>
                <a:cubicBezTo>
                  <a:pt x="131" y="131"/>
                  <a:pt x="125" y="141"/>
                  <a:pt x="109" y="141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7" y="135"/>
                  <a:pt x="92" y="131"/>
                  <a:pt x="86" y="131"/>
                </a:cubicBezTo>
                <a:cubicBezTo>
                  <a:pt x="79" y="131"/>
                  <a:pt x="74" y="136"/>
                  <a:pt x="74" y="143"/>
                </a:cubicBezTo>
                <a:cubicBezTo>
                  <a:pt x="74" y="149"/>
                  <a:pt x="79" y="155"/>
                  <a:pt x="86" y="155"/>
                </a:cubicBezTo>
                <a:cubicBezTo>
                  <a:pt x="92" y="155"/>
                  <a:pt x="97" y="150"/>
                  <a:pt x="98" y="145"/>
                </a:cubicBezTo>
                <a:cubicBezTo>
                  <a:pt x="109" y="145"/>
                  <a:pt x="109" y="145"/>
                  <a:pt x="109" y="145"/>
                </a:cubicBezTo>
                <a:cubicBezTo>
                  <a:pt x="125" y="145"/>
                  <a:pt x="135" y="136"/>
                  <a:pt x="135" y="123"/>
                </a:cubicBezTo>
                <a:cubicBezTo>
                  <a:pt x="135" y="117"/>
                  <a:pt x="135" y="117"/>
                  <a:pt x="135" y="117"/>
                </a:cubicBezTo>
                <a:cubicBezTo>
                  <a:pt x="141" y="115"/>
                  <a:pt x="145" y="109"/>
                  <a:pt x="145" y="103"/>
                </a:cubicBezTo>
                <a:cubicBezTo>
                  <a:pt x="145" y="98"/>
                  <a:pt x="145" y="98"/>
                  <a:pt x="145" y="98"/>
                </a:cubicBezTo>
                <a:cubicBezTo>
                  <a:pt x="152" y="97"/>
                  <a:pt x="158" y="90"/>
                  <a:pt x="158" y="83"/>
                </a:cubicBezTo>
                <a:close/>
                <a:moveTo>
                  <a:pt x="4" y="83"/>
                </a:moveTo>
                <a:cubicBezTo>
                  <a:pt x="4" y="77"/>
                  <a:pt x="9" y="72"/>
                  <a:pt x="14" y="71"/>
                </a:cubicBezTo>
                <a:cubicBezTo>
                  <a:pt x="14" y="94"/>
                  <a:pt x="14" y="94"/>
                  <a:pt x="14" y="94"/>
                </a:cubicBezTo>
                <a:cubicBezTo>
                  <a:pt x="9" y="93"/>
                  <a:pt x="4" y="88"/>
                  <a:pt x="4" y="83"/>
                </a:cubicBezTo>
                <a:close/>
                <a:moveTo>
                  <a:pt x="41" y="114"/>
                </a:moveTo>
                <a:cubicBezTo>
                  <a:pt x="29" y="114"/>
                  <a:pt x="29" y="114"/>
                  <a:pt x="29" y="114"/>
                </a:cubicBezTo>
                <a:cubicBezTo>
                  <a:pt x="23" y="114"/>
                  <a:pt x="18" y="109"/>
                  <a:pt x="18" y="103"/>
                </a:cubicBezTo>
                <a:cubicBezTo>
                  <a:pt x="18" y="62"/>
                  <a:pt x="18" y="62"/>
                  <a:pt x="18" y="62"/>
                </a:cubicBezTo>
                <a:cubicBezTo>
                  <a:pt x="18" y="56"/>
                  <a:pt x="23" y="51"/>
                  <a:pt x="29" y="51"/>
                </a:cubicBezTo>
                <a:cubicBezTo>
                  <a:pt x="41" y="51"/>
                  <a:pt x="41" y="51"/>
                  <a:pt x="41" y="51"/>
                </a:cubicBezTo>
                <a:lnTo>
                  <a:pt x="41" y="114"/>
                </a:lnTo>
                <a:close/>
                <a:moveTo>
                  <a:pt x="86" y="151"/>
                </a:moveTo>
                <a:cubicBezTo>
                  <a:pt x="82" y="151"/>
                  <a:pt x="78" y="147"/>
                  <a:pt x="78" y="143"/>
                </a:cubicBezTo>
                <a:cubicBezTo>
                  <a:pt x="78" y="138"/>
                  <a:pt x="82" y="135"/>
                  <a:pt x="86" y="135"/>
                </a:cubicBezTo>
                <a:cubicBezTo>
                  <a:pt x="91" y="135"/>
                  <a:pt x="94" y="138"/>
                  <a:pt x="94" y="143"/>
                </a:cubicBezTo>
                <a:cubicBezTo>
                  <a:pt x="94" y="147"/>
                  <a:pt x="91" y="151"/>
                  <a:pt x="86" y="151"/>
                </a:cubicBezTo>
                <a:close/>
                <a:moveTo>
                  <a:pt x="141" y="103"/>
                </a:moveTo>
                <a:cubicBezTo>
                  <a:pt x="141" y="109"/>
                  <a:pt x="136" y="114"/>
                  <a:pt x="130" y="114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8" y="51"/>
                  <a:pt x="118" y="51"/>
                  <a:pt x="118" y="51"/>
                </a:cubicBezTo>
                <a:cubicBezTo>
                  <a:pt x="130" y="51"/>
                  <a:pt x="130" y="51"/>
                  <a:pt x="130" y="51"/>
                </a:cubicBezTo>
                <a:cubicBezTo>
                  <a:pt x="136" y="51"/>
                  <a:pt x="141" y="56"/>
                  <a:pt x="141" y="62"/>
                </a:cubicBezTo>
                <a:lnTo>
                  <a:pt x="141" y="103"/>
                </a:lnTo>
                <a:close/>
                <a:moveTo>
                  <a:pt x="145" y="94"/>
                </a:moveTo>
                <a:cubicBezTo>
                  <a:pt x="145" y="71"/>
                  <a:pt x="145" y="71"/>
                  <a:pt x="145" y="71"/>
                </a:cubicBezTo>
                <a:cubicBezTo>
                  <a:pt x="150" y="72"/>
                  <a:pt x="154" y="77"/>
                  <a:pt x="154" y="83"/>
                </a:cubicBezTo>
                <a:cubicBezTo>
                  <a:pt x="154" y="88"/>
                  <a:pt x="150" y="93"/>
                  <a:pt x="145" y="9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id="{BE54383C-E449-E546-ACD3-B50F81BEB593}"/>
              </a:ext>
            </a:extLst>
          </p:cNvPr>
          <p:cNvSpPr>
            <a:spLocks noEditPoints="1"/>
          </p:cNvSpPr>
          <p:nvPr/>
        </p:nvSpPr>
        <p:spPr bwMode="auto">
          <a:xfrm>
            <a:off x="6342840" y="1368426"/>
            <a:ext cx="660400" cy="795338"/>
          </a:xfrm>
          <a:custGeom>
            <a:avLst/>
            <a:gdLst>
              <a:gd name="T0" fmla="*/ 62 w 131"/>
              <a:gd name="T1" fmla="*/ 91 h 158"/>
              <a:gd name="T2" fmla="*/ 43 w 131"/>
              <a:gd name="T3" fmla="*/ 72 h 158"/>
              <a:gd name="T4" fmla="*/ 62 w 131"/>
              <a:gd name="T5" fmla="*/ 54 h 158"/>
              <a:gd name="T6" fmla="*/ 81 w 131"/>
              <a:gd name="T7" fmla="*/ 72 h 158"/>
              <a:gd name="T8" fmla="*/ 62 w 131"/>
              <a:gd name="T9" fmla="*/ 91 h 158"/>
              <a:gd name="T10" fmla="*/ 62 w 131"/>
              <a:gd name="T11" fmla="*/ 58 h 158"/>
              <a:gd name="T12" fmla="*/ 47 w 131"/>
              <a:gd name="T13" fmla="*/ 72 h 158"/>
              <a:gd name="T14" fmla="*/ 62 w 131"/>
              <a:gd name="T15" fmla="*/ 87 h 158"/>
              <a:gd name="T16" fmla="*/ 77 w 131"/>
              <a:gd name="T17" fmla="*/ 72 h 158"/>
              <a:gd name="T18" fmla="*/ 62 w 131"/>
              <a:gd name="T19" fmla="*/ 58 h 158"/>
              <a:gd name="T20" fmla="*/ 92 w 131"/>
              <a:gd name="T21" fmla="*/ 124 h 158"/>
              <a:gd name="T22" fmla="*/ 32 w 131"/>
              <a:gd name="T23" fmla="*/ 124 h 158"/>
              <a:gd name="T24" fmla="*/ 30 w 131"/>
              <a:gd name="T25" fmla="*/ 122 h 158"/>
              <a:gd name="T26" fmla="*/ 62 w 131"/>
              <a:gd name="T27" fmla="*/ 87 h 158"/>
              <a:gd name="T28" fmla="*/ 94 w 131"/>
              <a:gd name="T29" fmla="*/ 122 h 158"/>
              <a:gd name="T30" fmla="*/ 92 w 131"/>
              <a:gd name="T31" fmla="*/ 124 h 158"/>
              <a:gd name="T32" fmla="*/ 34 w 131"/>
              <a:gd name="T33" fmla="*/ 120 h 158"/>
              <a:gd name="T34" fmla="*/ 90 w 131"/>
              <a:gd name="T35" fmla="*/ 120 h 158"/>
              <a:gd name="T36" fmla="*/ 62 w 131"/>
              <a:gd name="T37" fmla="*/ 91 h 158"/>
              <a:gd name="T38" fmla="*/ 34 w 131"/>
              <a:gd name="T39" fmla="*/ 120 h 158"/>
              <a:gd name="T40" fmla="*/ 129 w 131"/>
              <a:gd name="T41" fmla="*/ 158 h 158"/>
              <a:gd name="T42" fmla="*/ 15 w 131"/>
              <a:gd name="T43" fmla="*/ 158 h 158"/>
              <a:gd name="T44" fmla="*/ 0 w 131"/>
              <a:gd name="T45" fmla="*/ 143 h 158"/>
              <a:gd name="T46" fmla="*/ 0 w 131"/>
              <a:gd name="T47" fmla="*/ 19 h 158"/>
              <a:gd name="T48" fmla="*/ 0 w 131"/>
              <a:gd name="T49" fmla="*/ 18 h 158"/>
              <a:gd name="T50" fmla="*/ 0 w 131"/>
              <a:gd name="T51" fmla="*/ 15 h 158"/>
              <a:gd name="T52" fmla="*/ 15 w 131"/>
              <a:gd name="T53" fmla="*/ 0 h 158"/>
              <a:gd name="T54" fmla="*/ 129 w 131"/>
              <a:gd name="T55" fmla="*/ 0 h 158"/>
              <a:gd name="T56" fmla="*/ 131 w 131"/>
              <a:gd name="T57" fmla="*/ 2 h 158"/>
              <a:gd name="T58" fmla="*/ 129 w 131"/>
              <a:gd name="T59" fmla="*/ 4 h 158"/>
              <a:gd name="T60" fmla="*/ 15 w 131"/>
              <a:gd name="T61" fmla="*/ 4 h 158"/>
              <a:gd name="T62" fmla="*/ 4 w 131"/>
              <a:gd name="T63" fmla="*/ 15 h 158"/>
              <a:gd name="T64" fmla="*/ 15 w 131"/>
              <a:gd name="T65" fmla="*/ 27 h 158"/>
              <a:gd name="T66" fmla="*/ 129 w 131"/>
              <a:gd name="T67" fmla="*/ 27 h 158"/>
              <a:gd name="T68" fmla="*/ 131 w 131"/>
              <a:gd name="T69" fmla="*/ 29 h 158"/>
              <a:gd name="T70" fmla="*/ 131 w 131"/>
              <a:gd name="T71" fmla="*/ 156 h 158"/>
              <a:gd name="T72" fmla="*/ 129 w 131"/>
              <a:gd name="T73" fmla="*/ 158 h 158"/>
              <a:gd name="T74" fmla="*/ 4 w 131"/>
              <a:gd name="T75" fmla="*/ 26 h 158"/>
              <a:gd name="T76" fmla="*/ 4 w 131"/>
              <a:gd name="T77" fmla="*/ 143 h 158"/>
              <a:gd name="T78" fmla="*/ 15 w 131"/>
              <a:gd name="T79" fmla="*/ 154 h 158"/>
              <a:gd name="T80" fmla="*/ 127 w 131"/>
              <a:gd name="T81" fmla="*/ 154 h 158"/>
              <a:gd name="T82" fmla="*/ 127 w 131"/>
              <a:gd name="T83" fmla="*/ 31 h 158"/>
              <a:gd name="T84" fmla="*/ 15 w 131"/>
              <a:gd name="T85" fmla="*/ 31 h 158"/>
              <a:gd name="T86" fmla="*/ 4 w 131"/>
              <a:gd name="T87" fmla="*/ 26 h 158"/>
              <a:gd name="T88" fmla="*/ 124 w 131"/>
              <a:gd name="T89" fmla="*/ 15 h 158"/>
              <a:gd name="T90" fmla="*/ 122 w 131"/>
              <a:gd name="T91" fmla="*/ 13 h 158"/>
              <a:gd name="T92" fmla="*/ 15 w 131"/>
              <a:gd name="T93" fmla="*/ 13 h 158"/>
              <a:gd name="T94" fmla="*/ 13 w 131"/>
              <a:gd name="T95" fmla="*/ 15 h 158"/>
              <a:gd name="T96" fmla="*/ 15 w 131"/>
              <a:gd name="T97" fmla="*/ 17 h 158"/>
              <a:gd name="T98" fmla="*/ 122 w 131"/>
              <a:gd name="T99" fmla="*/ 17 h 158"/>
              <a:gd name="T100" fmla="*/ 124 w 131"/>
              <a:gd name="T101" fmla="*/ 15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1" h="158">
                <a:moveTo>
                  <a:pt x="62" y="91"/>
                </a:moveTo>
                <a:cubicBezTo>
                  <a:pt x="52" y="91"/>
                  <a:pt x="43" y="83"/>
                  <a:pt x="43" y="72"/>
                </a:cubicBezTo>
                <a:cubicBezTo>
                  <a:pt x="43" y="62"/>
                  <a:pt x="52" y="54"/>
                  <a:pt x="62" y="54"/>
                </a:cubicBezTo>
                <a:cubicBezTo>
                  <a:pt x="72" y="54"/>
                  <a:pt x="81" y="62"/>
                  <a:pt x="81" y="72"/>
                </a:cubicBezTo>
                <a:cubicBezTo>
                  <a:pt x="81" y="83"/>
                  <a:pt x="72" y="91"/>
                  <a:pt x="62" y="91"/>
                </a:cubicBezTo>
                <a:close/>
                <a:moveTo>
                  <a:pt x="62" y="58"/>
                </a:moveTo>
                <a:cubicBezTo>
                  <a:pt x="54" y="58"/>
                  <a:pt x="47" y="64"/>
                  <a:pt x="47" y="72"/>
                </a:cubicBezTo>
                <a:cubicBezTo>
                  <a:pt x="47" y="80"/>
                  <a:pt x="54" y="87"/>
                  <a:pt x="62" y="87"/>
                </a:cubicBezTo>
                <a:cubicBezTo>
                  <a:pt x="70" y="87"/>
                  <a:pt x="77" y="80"/>
                  <a:pt x="77" y="72"/>
                </a:cubicBezTo>
                <a:cubicBezTo>
                  <a:pt x="77" y="64"/>
                  <a:pt x="70" y="58"/>
                  <a:pt x="62" y="58"/>
                </a:cubicBezTo>
                <a:close/>
                <a:moveTo>
                  <a:pt x="92" y="124"/>
                </a:moveTo>
                <a:cubicBezTo>
                  <a:pt x="32" y="124"/>
                  <a:pt x="32" y="124"/>
                  <a:pt x="32" y="124"/>
                </a:cubicBezTo>
                <a:cubicBezTo>
                  <a:pt x="31" y="124"/>
                  <a:pt x="30" y="124"/>
                  <a:pt x="30" y="122"/>
                </a:cubicBezTo>
                <a:cubicBezTo>
                  <a:pt x="30" y="94"/>
                  <a:pt x="51" y="87"/>
                  <a:pt x="62" y="87"/>
                </a:cubicBezTo>
                <a:cubicBezTo>
                  <a:pt x="73" y="87"/>
                  <a:pt x="94" y="94"/>
                  <a:pt x="94" y="122"/>
                </a:cubicBezTo>
                <a:cubicBezTo>
                  <a:pt x="94" y="124"/>
                  <a:pt x="93" y="124"/>
                  <a:pt x="92" y="124"/>
                </a:cubicBezTo>
                <a:close/>
                <a:moveTo>
                  <a:pt x="34" y="120"/>
                </a:moveTo>
                <a:cubicBezTo>
                  <a:pt x="90" y="120"/>
                  <a:pt x="90" y="120"/>
                  <a:pt x="90" y="120"/>
                </a:cubicBezTo>
                <a:cubicBezTo>
                  <a:pt x="89" y="97"/>
                  <a:pt x="71" y="91"/>
                  <a:pt x="62" y="91"/>
                </a:cubicBezTo>
                <a:cubicBezTo>
                  <a:pt x="53" y="91"/>
                  <a:pt x="35" y="97"/>
                  <a:pt x="34" y="120"/>
                </a:cubicBezTo>
                <a:close/>
                <a:moveTo>
                  <a:pt x="129" y="158"/>
                </a:moveTo>
                <a:cubicBezTo>
                  <a:pt x="15" y="158"/>
                  <a:pt x="15" y="158"/>
                  <a:pt x="15" y="158"/>
                </a:cubicBezTo>
                <a:cubicBezTo>
                  <a:pt x="7" y="158"/>
                  <a:pt x="0" y="151"/>
                  <a:pt x="0" y="143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7"/>
                  <a:pt x="0" y="16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30" y="0"/>
                  <a:pt x="131" y="1"/>
                  <a:pt x="131" y="2"/>
                </a:cubicBezTo>
                <a:cubicBezTo>
                  <a:pt x="131" y="3"/>
                  <a:pt x="130" y="4"/>
                  <a:pt x="129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9" y="4"/>
                  <a:pt x="4" y="9"/>
                  <a:pt x="4" y="15"/>
                </a:cubicBezTo>
                <a:cubicBezTo>
                  <a:pt x="4" y="22"/>
                  <a:pt x="9" y="27"/>
                  <a:pt x="15" y="27"/>
                </a:cubicBezTo>
                <a:cubicBezTo>
                  <a:pt x="129" y="27"/>
                  <a:pt x="129" y="27"/>
                  <a:pt x="129" y="27"/>
                </a:cubicBezTo>
                <a:cubicBezTo>
                  <a:pt x="130" y="27"/>
                  <a:pt x="131" y="28"/>
                  <a:pt x="131" y="29"/>
                </a:cubicBezTo>
                <a:cubicBezTo>
                  <a:pt x="131" y="156"/>
                  <a:pt x="131" y="156"/>
                  <a:pt x="131" y="156"/>
                </a:cubicBezTo>
                <a:cubicBezTo>
                  <a:pt x="131" y="157"/>
                  <a:pt x="130" y="158"/>
                  <a:pt x="129" y="158"/>
                </a:cubicBezTo>
                <a:close/>
                <a:moveTo>
                  <a:pt x="4" y="26"/>
                </a:moveTo>
                <a:cubicBezTo>
                  <a:pt x="4" y="143"/>
                  <a:pt x="4" y="143"/>
                  <a:pt x="4" y="143"/>
                </a:cubicBezTo>
                <a:cubicBezTo>
                  <a:pt x="4" y="149"/>
                  <a:pt x="9" y="154"/>
                  <a:pt x="15" y="154"/>
                </a:cubicBezTo>
                <a:cubicBezTo>
                  <a:pt x="127" y="154"/>
                  <a:pt x="127" y="154"/>
                  <a:pt x="127" y="154"/>
                </a:cubicBezTo>
                <a:cubicBezTo>
                  <a:pt x="127" y="31"/>
                  <a:pt x="127" y="31"/>
                  <a:pt x="127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1" y="31"/>
                  <a:pt x="7" y="29"/>
                  <a:pt x="4" y="26"/>
                </a:cubicBezTo>
                <a:close/>
                <a:moveTo>
                  <a:pt x="124" y="15"/>
                </a:moveTo>
                <a:cubicBezTo>
                  <a:pt x="124" y="14"/>
                  <a:pt x="123" y="13"/>
                  <a:pt x="122" y="13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3" y="14"/>
                  <a:pt x="13" y="15"/>
                </a:cubicBezTo>
                <a:cubicBezTo>
                  <a:pt x="13" y="17"/>
                  <a:pt x="14" y="17"/>
                  <a:pt x="15" y="17"/>
                </a:cubicBezTo>
                <a:cubicBezTo>
                  <a:pt x="122" y="17"/>
                  <a:pt x="122" y="17"/>
                  <a:pt x="122" y="17"/>
                </a:cubicBezTo>
                <a:cubicBezTo>
                  <a:pt x="123" y="17"/>
                  <a:pt x="124" y="17"/>
                  <a:pt x="124" y="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id="{FECDC5CA-0BBD-6141-9385-11CBDCD73611}"/>
              </a:ext>
            </a:extLst>
          </p:cNvPr>
          <p:cNvSpPr>
            <a:spLocks noEditPoints="1"/>
          </p:cNvSpPr>
          <p:nvPr/>
        </p:nvSpPr>
        <p:spPr bwMode="auto">
          <a:xfrm>
            <a:off x="2149997" y="1511300"/>
            <a:ext cx="795338" cy="623888"/>
          </a:xfrm>
          <a:custGeom>
            <a:avLst/>
            <a:gdLst>
              <a:gd name="T0" fmla="*/ 2 w 158"/>
              <a:gd name="T1" fmla="*/ 0 h 124"/>
              <a:gd name="T2" fmla="*/ 0 w 158"/>
              <a:gd name="T3" fmla="*/ 122 h 124"/>
              <a:gd name="T4" fmla="*/ 156 w 158"/>
              <a:gd name="T5" fmla="*/ 124 h 124"/>
              <a:gd name="T6" fmla="*/ 158 w 158"/>
              <a:gd name="T7" fmla="*/ 2 h 124"/>
              <a:gd name="T8" fmla="*/ 154 w 158"/>
              <a:gd name="T9" fmla="*/ 120 h 124"/>
              <a:gd name="T10" fmla="*/ 4 w 158"/>
              <a:gd name="T11" fmla="*/ 4 h 124"/>
              <a:gd name="T12" fmla="*/ 154 w 158"/>
              <a:gd name="T13" fmla="*/ 120 h 124"/>
              <a:gd name="T14" fmla="*/ 143 w 158"/>
              <a:gd name="T15" fmla="*/ 44 h 124"/>
              <a:gd name="T16" fmla="*/ 145 w 158"/>
              <a:gd name="T17" fmla="*/ 22 h 124"/>
              <a:gd name="T18" fmla="*/ 16 w 158"/>
              <a:gd name="T19" fmla="*/ 20 h 124"/>
              <a:gd name="T20" fmla="*/ 14 w 158"/>
              <a:gd name="T21" fmla="*/ 42 h 124"/>
              <a:gd name="T22" fmla="*/ 18 w 158"/>
              <a:gd name="T23" fmla="*/ 24 h 124"/>
              <a:gd name="T24" fmla="*/ 141 w 158"/>
              <a:gd name="T25" fmla="*/ 40 h 124"/>
              <a:gd name="T26" fmla="*/ 18 w 158"/>
              <a:gd name="T27" fmla="*/ 24 h 124"/>
              <a:gd name="T28" fmla="*/ 69 w 158"/>
              <a:gd name="T29" fmla="*/ 64 h 124"/>
              <a:gd name="T30" fmla="*/ 27 w 158"/>
              <a:gd name="T31" fmla="*/ 62 h 124"/>
              <a:gd name="T32" fmla="*/ 69 w 158"/>
              <a:gd name="T33" fmla="*/ 60 h 124"/>
              <a:gd name="T34" fmla="*/ 71 w 158"/>
              <a:gd name="T35" fmla="*/ 75 h 124"/>
              <a:gd name="T36" fmla="*/ 22 w 158"/>
              <a:gd name="T37" fmla="*/ 77 h 124"/>
              <a:gd name="T38" fmla="*/ 22 w 158"/>
              <a:gd name="T39" fmla="*/ 73 h 124"/>
              <a:gd name="T40" fmla="*/ 71 w 158"/>
              <a:gd name="T41" fmla="*/ 75 h 124"/>
              <a:gd name="T42" fmla="*/ 69 w 158"/>
              <a:gd name="T43" fmla="*/ 91 h 124"/>
              <a:gd name="T44" fmla="*/ 20 w 158"/>
              <a:gd name="T45" fmla="*/ 89 h 124"/>
              <a:gd name="T46" fmla="*/ 69 w 158"/>
              <a:gd name="T47" fmla="*/ 87 h 124"/>
              <a:gd name="T48" fmla="*/ 71 w 158"/>
              <a:gd name="T49" fmla="*/ 102 h 124"/>
              <a:gd name="T50" fmla="*/ 22 w 158"/>
              <a:gd name="T51" fmla="*/ 104 h 124"/>
              <a:gd name="T52" fmla="*/ 22 w 158"/>
              <a:gd name="T53" fmla="*/ 100 h 124"/>
              <a:gd name="T54" fmla="*/ 71 w 158"/>
              <a:gd name="T55" fmla="*/ 102 h 124"/>
              <a:gd name="T56" fmla="*/ 136 w 158"/>
              <a:gd name="T57" fmla="*/ 64 h 124"/>
              <a:gd name="T58" fmla="*/ 87 w 158"/>
              <a:gd name="T59" fmla="*/ 62 h 124"/>
              <a:gd name="T60" fmla="*/ 136 w 158"/>
              <a:gd name="T61" fmla="*/ 60 h 124"/>
              <a:gd name="T62" fmla="*/ 138 w 158"/>
              <a:gd name="T63" fmla="*/ 75 h 124"/>
              <a:gd name="T64" fmla="*/ 89 w 158"/>
              <a:gd name="T65" fmla="*/ 77 h 124"/>
              <a:gd name="T66" fmla="*/ 89 w 158"/>
              <a:gd name="T67" fmla="*/ 73 h 124"/>
              <a:gd name="T68" fmla="*/ 138 w 158"/>
              <a:gd name="T69" fmla="*/ 75 h 124"/>
              <a:gd name="T70" fmla="*/ 136 w 158"/>
              <a:gd name="T71" fmla="*/ 91 h 124"/>
              <a:gd name="T72" fmla="*/ 87 w 158"/>
              <a:gd name="T73" fmla="*/ 89 h 124"/>
              <a:gd name="T74" fmla="*/ 136 w 158"/>
              <a:gd name="T75" fmla="*/ 87 h 124"/>
              <a:gd name="T76" fmla="*/ 131 w 158"/>
              <a:gd name="T77" fmla="*/ 102 h 124"/>
              <a:gd name="T78" fmla="*/ 89 w 158"/>
              <a:gd name="T79" fmla="*/ 104 h 124"/>
              <a:gd name="T80" fmla="*/ 89 w 158"/>
              <a:gd name="T81" fmla="*/ 100 h 124"/>
              <a:gd name="T82" fmla="*/ 131 w 158"/>
              <a:gd name="T83" fmla="*/ 10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8" h="124">
                <a:moveTo>
                  <a:pt x="15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3"/>
                  <a:pt x="1" y="124"/>
                  <a:pt x="2" y="124"/>
                </a:cubicBezTo>
                <a:cubicBezTo>
                  <a:pt x="156" y="124"/>
                  <a:pt x="156" y="124"/>
                  <a:pt x="156" y="124"/>
                </a:cubicBezTo>
                <a:cubicBezTo>
                  <a:pt x="157" y="124"/>
                  <a:pt x="158" y="123"/>
                  <a:pt x="158" y="122"/>
                </a:cubicBezTo>
                <a:cubicBezTo>
                  <a:pt x="158" y="2"/>
                  <a:pt x="158" y="2"/>
                  <a:pt x="158" y="2"/>
                </a:cubicBezTo>
                <a:cubicBezTo>
                  <a:pt x="158" y="1"/>
                  <a:pt x="157" y="0"/>
                  <a:pt x="156" y="0"/>
                </a:cubicBezTo>
                <a:close/>
                <a:moveTo>
                  <a:pt x="154" y="120"/>
                </a:moveTo>
                <a:cubicBezTo>
                  <a:pt x="4" y="120"/>
                  <a:pt x="4" y="120"/>
                  <a:pt x="4" y="120"/>
                </a:cubicBezTo>
                <a:cubicBezTo>
                  <a:pt x="4" y="4"/>
                  <a:pt x="4" y="4"/>
                  <a:pt x="4" y="4"/>
                </a:cubicBezTo>
                <a:cubicBezTo>
                  <a:pt x="154" y="4"/>
                  <a:pt x="154" y="4"/>
                  <a:pt x="154" y="4"/>
                </a:cubicBezTo>
                <a:lnTo>
                  <a:pt x="154" y="120"/>
                </a:lnTo>
                <a:close/>
                <a:moveTo>
                  <a:pt x="16" y="44"/>
                </a:moveTo>
                <a:cubicBezTo>
                  <a:pt x="143" y="44"/>
                  <a:pt x="143" y="44"/>
                  <a:pt x="143" y="44"/>
                </a:cubicBezTo>
                <a:cubicBezTo>
                  <a:pt x="144" y="44"/>
                  <a:pt x="145" y="43"/>
                  <a:pt x="145" y="42"/>
                </a:cubicBezTo>
                <a:cubicBezTo>
                  <a:pt x="145" y="22"/>
                  <a:pt x="145" y="22"/>
                  <a:pt x="145" y="22"/>
                </a:cubicBezTo>
                <a:cubicBezTo>
                  <a:pt x="145" y="21"/>
                  <a:pt x="144" y="20"/>
                  <a:pt x="143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4" y="20"/>
                  <a:pt x="14" y="21"/>
                  <a:pt x="14" y="22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43"/>
                  <a:pt x="14" y="44"/>
                  <a:pt x="16" y="44"/>
                </a:cubicBezTo>
                <a:close/>
                <a:moveTo>
                  <a:pt x="18" y="24"/>
                </a:moveTo>
                <a:cubicBezTo>
                  <a:pt x="141" y="24"/>
                  <a:pt x="141" y="24"/>
                  <a:pt x="141" y="24"/>
                </a:cubicBezTo>
                <a:cubicBezTo>
                  <a:pt x="141" y="40"/>
                  <a:pt x="141" y="40"/>
                  <a:pt x="141" y="40"/>
                </a:cubicBezTo>
                <a:cubicBezTo>
                  <a:pt x="18" y="40"/>
                  <a:pt x="18" y="40"/>
                  <a:pt x="18" y="40"/>
                </a:cubicBezTo>
                <a:lnTo>
                  <a:pt x="18" y="24"/>
                </a:lnTo>
                <a:close/>
                <a:moveTo>
                  <a:pt x="71" y="62"/>
                </a:moveTo>
                <a:cubicBezTo>
                  <a:pt x="71" y="63"/>
                  <a:pt x="70" y="64"/>
                  <a:pt x="69" y="64"/>
                </a:cubicBezTo>
                <a:cubicBezTo>
                  <a:pt x="29" y="64"/>
                  <a:pt x="29" y="64"/>
                  <a:pt x="29" y="64"/>
                </a:cubicBezTo>
                <a:cubicBezTo>
                  <a:pt x="28" y="64"/>
                  <a:pt x="27" y="63"/>
                  <a:pt x="27" y="62"/>
                </a:cubicBezTo>
                <a:cubicBezTo>
                  <a:pt x="27" y="61"/>
                  <a:pt x="28" y="60"/>
                  <a:pt x="29" y="60"/>
                </a:cubicBezTo>
                <a:cubicBezTo>
                  <a:pt x="69" y="60"/>
                  <a:pt x="69" y="60"/>
                  <a:pt x="69" y="60"/>
                </a:cubicBezTo>
                <a:cubicBezTo>
                  <a:pt x="70" y="60"/>
                  <a:pt x="71" y="61"/>
                  <a:pt x="71" y="62"/>
                </a:cubicBezTo>
                <a:close/>
                <a:moveTo>
                  <a:pt x="71" y="75"/>
                </a:moveTo>
                <a:cubicBezTo>
                  <a:pt x="71" y="76"/>
                  <a:pt x="70" y="77"/>
                  <a:pt x="69" y="77"/>
                </a:cubicBezTo>
                <a:cubicBezTo>
                  <a:pt x="22" y="77"/>
                  <a:pt x="22" y="77"/>
                  <a:pt x="22" y="77"/>
                </a:cubicBezTo>
                <a:cubicBezTo>
                  <a:pt x="21" y="77"/>
                  <a:pt x="20" y="76"/>
                  <a:pt x="20" y="75"/>
                </a:cubicBezTo>
                <a:cubicBezTo>
                  <a:pt x="20" y="74"/>
                  <a:pt x="21" y="73"/>
                  <a:pt x="22" y="73"/>
                </a:cubicBezTo>
                <a:cubicBezTo>
                  <a:pt x="69" y="73"/>
                  <a:pt x="69" y="73"/>
                  <a:pt x="69" y="73"/>
                </a:cubicBezTo>
                <a:cubicBezTo>
                  <a:pt x="70" y="73"/>
                  <a:pt x="71" y="74"/>
                  <a:pt x="71" y="75"/>
                </a:cubicBezTo>
                <a:close/>
                <a:moveTo>
                  <a:pt x="71" y="89"/>
                </a:moveTo>
                <a:cubicBezTo>
                  <a:pt x="71" y="90"/>
                  <a:pt x="70" y="91"/>
                  <a:pt x="69" y="91"/>
                </a:cubicBezTo>
                <a:cubicBezTo>
                  <a:pt x="22" y="91"/>
                  <a:pt x="22" y="91"/>
                  <a:pt x="22" y="91"/>
                </a:cubicBezTo>
                <a:cubicBezTo>
                  <a:pt x="21" y="91"/>
                  <a:pt x="20" y="90"/>
                  <a:pt x="20" y="89"/>
                </a:cubicBezTo>
                <a:cubicBezTo>
                  <a:pt x="20" y="88"/>
                  <a:pt x="21" y="87"/>
                  <a:pt x="22" y="87"/>
                </a:cubicBezTo>
                <a:cubicBezTo>
                  <a:pt x="69" y="87"/>
                  <a:pt x="69" y="87"/>
                  <a:pt x="69" y="87"/>
                </a:cubicBezTo>
                <a:cubicBezTo>
                  <a:pt x="70" y="87"/>
                  <a:pt x="71" y="88"/>
                  <a:pt x="71" y="89"/>
                </a:cubicBezTo>
                <a:close/>
                <a:moveTo>
                  <a:pt x="71" y="102"/>
                </a:moveTo>
                <a:cubicBezTo>
                  <a:pt x="71" y="103"/>
                  <a:pt x="70" y="104"/>
                  <a:pt x="69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21" y="104"/>
                  <a:pt x="20" y="103"/>
                  <a:pt x="20" y="102"/>
                </a:cubicBezTo>
                <a:cubicBezTo>
                  <a:pt x="20" y="101"/>
                  <a:pt x="21" y="100"/>
                  <a:pt x="22" y="100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70" y="100"/>
                  <a:pt x="71" y="101"/>
                  <a:pt x="71" y="102"/>
                </a:cubicBezTo>
                <a:close/>
                <a:moveTo>
                  <a:pt x="138" y="62"/>
                </a:moveTo>
                <a:cubicBezTo>
                  <a:pt x="138" y="63"/>
                  <a:pt x="137" y="64"/>
                  <a:pt x="136" y="64"/>
                </a:cubicBezTo>
                <a:cubicBezTo>
                  <a:pt x="89" y="64"/>
                  <a:pt x="89" y="64"/>
                  <a:pt x="89" y="64"/>
                </a:cubicBezTo>
                <a:cubicBezTo>
                  <a:pt x="88" y="64"/>
                  <a:pt x="87" y="63"/>
                  <a:pt x="87" y="62"/>
                </a:cubicBezTo>
                <a:cubicBezTo>
                  <a:pt x="87" y="61"/>
                  <a:pt x="88" y="60"/>
                  <a:pt x="89" y="60"/>
                </a:cubicBezTo>
                <a:cubicBezTo>
                  <a:pt x="136" y="60"/>
                  <a:pt x="136" y="60"/>
                  <a:pt x="136" y="60"/>
                </a:cubicBezTo>
                <a:cubicBezTo>
                  <a:pt x="137" y="60"/>
                  <a:pt x="138" y="61"/>
                  <a:pt x="138" y="62"/>
                </a:cubicBezTo>
                <a:close/>
                <a:moveTo>
                  <a:pt x="138" y="75"/>
                </a:moveTo>
                <a:cubicBezTo>
                  <a:pt x="138" y="76"/>
                  <a:pt x="137" y="77"/>
                  <a:pt x="136" y="77"/>
                </a:cubicBezTo>
                <a:cubicBezTo>
                  <a:pt x="89" y="77"/>
                  <a:pt x="89" y="77"/>
                  <a:pt x="89" y="77"/>
                </a:cubicBezTo>
                <a:cubicBezTo>
                  <a:pt x="88" y="77"/>
                  <a:pt x="87" y="76"/>
                  <a:pt x="87" y="75"/>
                </a:cubicBezTo>
                <a:cubicBezTo>
                  <a:pt x="87" y="74"/>
                  <a:pt x="88" y="73"/>
                  <a:pt x="89" y="73"/>
                </a:cubicBezTo>
                <a:cubicBezTo>
                  <a:pt x="136" y="73"/>
                  <a:pt x="136" y="73"/>
                  <a:pt x="136" y="73"/>
                </a:cubicBezTo>
                <a:cubicBezTo>
                  <a:pt x="137" y="73"/>
                  <a:pt x="138" y="74"/>
                  <a:pt x="138" y="75"/>
                </a:cubicBezTo>
                <a:close/>
                <a:moveTo>
                  <a:pt x="138" y="89"/>
                </a:moveTo>
                <a:cubicBezTo>
                  <a:pt x="138" y="90"/>
                  <a:pt x="137" y="91"/>
                  <a:pt x="136" y="91"/>
                </a:cubicBezTo>
                <a:cubicBezTo>
                  <a:pt x="89" y="91"/>
                  <a:pt x="89" y="91"/>
                  <a:pt x="89" y="91"/>
                </a:cubicBezTo>
                <a:cubicBezTo>
                  <a:pt x="88" y="91"/>
                  <a:pt x="87" y="90"/>
                  <a:pt x="87" y="89"/>
                </a:cubicBezTo>
                <a:cubicBezTo>
                  <a:pt x="87" y="88"/>
                  <a:pt x="88" y="87"/>
                  <a:pt x="89" y="87"/>
                </a:cubicBezTo>
                <a:cubicBezTo>
                  <a:pt x="136" y="87"/>
                  <a:pt x="136" y="87"/>
                  <a:pt x="136" y="87"/>
                </a:cubicBezTo>
                <a:cubicBezTo>
                  <a:pt x="137" y="87"/>
                  <a:pt x="138" y="88"/>
                  <a:pt x="138" y="89"/>
                </a:cubicBezTo>
                <a:close/>
                <a:moveTo>
                  <a:pt x="131" y="102"/>
                </a:moveTo>
                <a:cubicBezTo>
                  <a:pt x="131" y="103"/>
                  <a:pt x="130" y="104"/>
                  <a:pt x="129" y="104"/>
                </a:cubicBezTo>
                <a:cubicBezTo>
                  <a:pt x="89" y="104"/>
                  <a:pt x="89" y="104"/>
                  <a:pt x="89" y="104"/>
                </a:cubicBezTo>
                <a:cubicBezTo>
                  <a:pt x="88" y="104"/>
                  <a:pt x="87" y="103"/>
                  <a:pt x="87" y="102"/>
                </a:cubicBezTo>
                <a:cubicBezTo>
                  <a:pt x="87" y="101"/>
                  <a:pt x="88" y="100"/>
                  <a:pt x="89" y="100"/>
                </a:cubicBezTo>
                <a:cubicBezTo>
                  <a:pt x="129" y="100"/>
                  <a:pt x="129" y="100"/>
                  <a:pt x="129" y="100"/>
                </a:cubicBezTo>
                <a:cubicBezTo>
                  <a:pt x="130" y="100"/>
                  <a:pt x="131" y="101"/>
                  <a:pt x="131" y="1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id="{982D97E7-EA10-7341-BB42-501543F50F32}"/>
              </a:ext>
            </a:extLst>
          </p:cNvPr>
          <p:cNvSpPr>
            <a:spLocks noEditPoints="1"/>
          </p:cNvSpPr>
          <p:nvPr/>
        </p:nvSpPr>
        <p:spPr bwMode="auto">
          <a:xfrm>
            <a:off x="3521564" y="1478756"/>
            <a:ext cx="760413" cy="688975"/>
          </a:xfrm>
          <a:custGeom>
            <a:avLst/>
            <a:gdLst>
              <a:gd name="T0" fmla="*/ 76 w 151"/>
              <a:gd name="T1" fmla="*/ 19 h 137"/>
              <a:gd name="T2" fmla="*/ 0 w 151"/>
              <a:gd name="T3" fmla="*/ 2 h 137"/>
              <a:gd name="T4" fmla="*/ 2 w 151"/>
              <a:gd name="T5" fmla="*/ 114 h 137"/>
              <a:gd name="T6" fmla="*/ 74 w 151"/>
              <a:gd name="T7" fmla="*/ 135 h 137"/>
              <a:gd name="T8" fmla="*/ 78 w 151"/>
              <a:gd name="T9" fmla="*/ 135 h 137"/>
              <a:gd name="T10" fmla="*/ 149 w 151"/>
              <a:gd name="T11" fmla="*/ 114 h 137"/>
              <a:gd name="T12" fmla="*/ 151 w 151"/>
              <a:gd name="T13" fmla="*/ 2 h 137"/>
              <a:gd name="T14" fmla="*/ 4 w 151"/>
              <a:gd name="T15" fmla="*/ 110 h 137"/>
              <a:gd name="T16" fmla="*/ 53 w 151"/>
              <a:gd name="T17" fmla="*/ 10 h 137"/>
              <a:gd name="T18" fmla="*/ 74 w 151"/>
              <a:gd name="T19" fmla="*/ 127 h 137"/>
              <a:gd name="T20" fmla="*/ 147 w 151"/>
              <a:gd name="T21" fmla="*/ 110 h 137"/>
              <a:gd name="T22" fmla="*/ 78 w 151"/>
              <a:gd name="T23" fmla="*/ 25 h 137"/>
              <a:gd name="T24" fmla="*/ 147 w 151"/>
              <a:gd name="T25" fmla="*/ 4 h 137"/>
              <a:gd name="T26" fmla="*/ 61 w 151"/>
              <a:gd name="T27" fmla="*/ 41 h 137"/>
              <a:gd name="T28" fmla="*/ 58 w 151"/>
              <a:gd name="T29" fmla="*/ 42 h 137"/>
              <a:gd name="T30" fmla="*/ 13 w 151"/>
              <a:gd name="T31" fmla="*/ 32 h 137"/>
              <a:gd name="T32" fmla="*/ 60 w 151"/>
              <a:gd name="T33" fmla="*/ 38 h 137"/>
              <a:gd name="T34" fmla="*/ 61 w 151"/>
              <a:gd name="T35" fmla="*/ 61 h 137"/>
              <a:gd name="T36" fmla="*/ 58 w 151"/>
              <a:gd name="T37" fmla="*/ 62 h 137"/>
              <a:gd name="T38" fmla="*/ 13 w 151"/>
              <a:gd name="T39" fmla="*/ 52 h 137"/>
              <a:gd name="T40" fmla="*/ 60 w 151"/>
              <a:gd name="T41" fmla="*/ 58 h 137"/>
              <a:gd name="T42" fmla="*/ 61 w 151"/>
              <a:gd name="T43" fmla="*/ 81 h 137"/>
              <a:gd name="T44" fmla="*/ 58 w 151"/>
              <a:gd name="T45" fmla="*/ 82 h 137"/>
              <a:gd name="T46" fmla="*/ 13 w 151"/>
              <a:gd name="T47" fmla="*/ 72 h 137"/>
              <a:gd name="T48" fmla="*/ 60 w 151"/>
              <a:gd name="T49" fmla="*/ 78 h 137"/>
              <a:gd name="T50" fmla="*/ 61 w 151"/>
              <a:gd name="T51" fmla="*/ 101 h 137"/>
              <a:gd name="T52" fmla="*/ 58 w 151"/>
              <a:gd name="T53" fmla="*/ 102 h 137"/>
              <a:gd name="T54" fmla="*/ 13 w 151"/>
              <a:gd name="T55" fmla="*/ 92 h 137"/>
              <a:gd name="T56" fmla="*/ 60 w 151"/>
              <a:gd name="T57" fmla="*/ 98 h 137"/>
              <a:gd name="T58" fmla="*/ 92 w 151"/>
              <a:gd name="T59" fmla="*/ 38 h 137"/>
              <a:gd name="T60" fmla="*/ 138 w 151"/>
              <a:gd name="T61" fmla="*/ 32 h 137"/>
              <a:gd name="T62" fmla="*/ 93 w 151"/>
              <a:gd name="T63" fmla="*/ 42 h 137"/>
              <a:gd name="T64" fmla="*/ 90 w 151"/>
              <a:gd name="T65" fmla="*/ 41 h 137"/>
              <a:gd name="T66" fmla="*/ 138 w 151"/>
              <a:gd name="T67" fmla="*/ 52 h 137"/>
              <a:gd name="T68" fmla="*/ 93 w 151"/>
              <a:gd name="T69" fmla="*/ 62 h 137"/>
              <a:gd name="T70" fmla="*/ 90 w 151"/>
              <a:gd name="T71" fmla="*/ 61 h 137"/>
              <a:gd name="T72" fmla="*/ 136 w 151"/>
              <a:gd name="T73" fmla="*/ 50 h 137"/>
              <a:gd name="T74" fmla="*/ 138 w 151"/>
              <a:gd name="T75" fmla="*/ 72 h 137"/>
              <a:gd name="T76" fmla="*/ 93 w 151"/>
              <a:gd name="T77" fmla="*/ 82 h 137"/>
              <a:gd name="T78" fmla="*/ 90 w 151"/>
              <a:gd name="T79" fmla="*/ 81 h 137"/>
              <a:gd name="T80" fmla="*/ 136 w 151"/>
              <a:gd name="T81" fmla="*/ 70 h 137"/>
              <a:gd name="T82" fmla="*/ 138 w 151"/>
              <a:gd name="T83" fmla="*/ 92 h 137"/>
              <a:gd name="T84" fmla="*/ 93 w 151"/>
              <a:gd name="T85" fmla="*/ 102 h 137"/>
              <a:gd name="T86" fmla="*/ 90 w 151"/>
              <a:gd name="T87" fmla="*/ 101 h 137"/>
              <a:gd name="T88" fmla="*/ 136 w 151"/>
              <a:gd name="T89" fmla="*/ 9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1" h="137">
                <a:moveTo>
                  <a:pt x="149" y="0"/>
                </a:moveTo>
                <a:cubicBezTo>
                  <a:pt x="118" y="0"/>
                  <a:pt x="84" y="7"/>
                  <a:pt x="76" y="19"/>
                </a:cubicBezTo>
                <a:cubicBezTo>
                  <a:pt x="67" y="7"/>
                  <a:pt x="34" y="0"/>
                  <a:pt x="2" y="0"/>
                </a:cubicBezTo>
                <a:cubicBezTo>
                  <a:pt x="1" y="0"/>
                  <a:pt x="0" y="0"/>
                  <a:pt x="0" y="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3"/>
                  <a:pt x="1" y="114"/>
                  <a:pt x="2" y="114"/>
                </a:cubicBezTo>
                <a:cubicBezTo>
                  <a:pt x="21" y="114"/>
                  <a:pt x="39" y="116"/>
                  <a:pt x="53" y="121"/>
                </a:cubicBezTo>
                <a:cubicBezTo>
                  <a:pt x="66" y="125"/>
                  <a:pt x="74" y="130"/>
                  <a:pt x="74" y="135"/>
                </a:cubicBezTo>
                <a:cubicBezTo>
                  <a:pt x="74" y="136"/>
                  <a:pt x="75" y="137"/>
                  <a:pt x="76" y="137"/>
                </a:cubicBezTo>
                <a:cubicBezTo>
                  <a:pt x="77" y="137"/>
                  <a:pt x="78" y="136"/>
                  <a:pt x="78" y="135"/>
                </a:cubicBezTo>
                <a:cubicBezTo>
                  <a:pt x="78" y="130"/>
                  <a:pt x="85" y="125"/>
                  <a:pt x="98" y="121"/>
                </a:cubicBezTo>
                <a:cubicBezTo>
                  <a:pt x="112" y="116"/>
                  <a:pt x="131" y="114"/>
                  <a:pt x="149" y="114"/>
                </a:cubicBezTo>
                <a:cubicBezTo>
                  <a:pt x="150" y="114"/>
                  <a:pt x="151" y="113"/>
                  <a:pt x="151" y="112"/>
                </a:cubicBezTo>
                <a:cubicBezTo>
                  <a:pt x="151" y="2"/>
                  <a:pt x="151" y="2"/>
                  <a:pt x="151" y="2"/>
                </a:cubicBezTo>
                <a:cubicBezTo>
                  <a:pt x="151" y="0"/>
                  <a:pt x="150" y="0"/>
                  <a:pt x="149" y="0"/>
                </a:cubicBezTo>
                <a:close/>
                <a:moveTo>
                  <a:pt x="4" y="110"/>
                </a:moveTo>
                <a:cubicBezTo>
                  <a:pt x="4" y="4"/>
                  <a:pt x="4" y="4"/>
                  <a:pt x="4" y="4"/>
                </a:cubicBezTo>
                <a:cubicBezTo>
                  <a:pt x="22" y="4"/>
                  <a:pt x="40" y="6"/>
                  <a:pt x="53" y="10"/>
                </a:cubicBezTo>
                <a:cubicBezTo>
                  <a:pt x="66" y="14"/>
                  <a:pt x="74" y="20"/>
                  <a:pt x="74" y="25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63" y="117"/>
                  <a:pt x="33" y="110"/>
                  <a:pt x="4" y="110"/>
                </a:cubicBezTo>
                <a:close/>
                <a:moveTo>
                  <a:pt x="147" y="110"/>
                </a:moveTo>
                <a:cubicBezTo>
                  <a:pt x="118" y="110"/>
                  <a:pt x="88" y="117"/>
                  <a:pt x="78" y="127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0"/>
                  <a:pt x="85" y="14"/>
                  <a:pt x="98" y="10"/>
                </a:cubicBezTo>
                <a:cubicBezTo>
                  <a:pt x="112" y="6"/>
                  <a:pt x="129" y="4"/>
                  <a:pt x="147" y="4"/>
                </a:cubicBezTo>
                <a:lnTo>
                  <a:pt x="147" y="110"/>
                </a:lnTo>
                <a:close/>
                <a:moveTo>
                  <a:pt x="61" y="41"/>
                </a:moveTo>
                <a:cubicBezTo>
                  <a:pt x="60" y="41"/>
                  <a:pt x="60" y="42"/>
                  <a:pt x="59" y="42"/>
                </a:cubicBezTo>
                <a:cubicBezTo>
                  <a:pt x="59" y="42"/>
                  <a:pt x="58" y="42"/>
                  <a:pt x="58" y="42"/>
                </a:cubicBezTo>
                <a:cubicBezTo>
                  <a:pt x="47" y="38"/>
                  <a:pt x="32" y="35"/>
                  <a:pt x="15" y="34"/>
                </a:cubicBezTo>
                <a:cubicBezTo>
                  <a:pt x="14" y="34"/>
                  <a:pt x="13" y="33"/>
                  <a:pt x="13" y="32"/>
                </a:cubicBezTo>
                <a:cubicBezTo>
                  <a:pt x="13" y="30"/>
                  <a:pt x="14" y="30"/>
                  <a:pt x="16" y="30"/>
                </a:cubicBezTo>
                <a:cubicBezTo>
                  <a:pt x="33" y="31"/>
                  <a:pt x="48" y="34"/>
                  <a:pt x="60" y="38"/>
                </a:cubicBezTo>
                <a:cubicBezTo>
                  <a:pt x="61" y="39"/>
                  <a:pt x="61" y="40"/>
                  <a:pt x="61" y="41"/>
                </a:cubicBezTo>
                <a:close/>
                <a:moveTo>
                  <a:pt x="61" y="61"/>
                </a:moveTo>
                <a:cubicBezTo>
                  <a:pt x="60" y="62"/>
                  <a:pt x="60" y="62"/>
                  <a:pt x="59" y="62"/>
                </a:cubicBezTo>
                <a:cubicBezTo>
                  <a:pt x="59" y="62"/>
                  <a:pt x="58" y="62"/>
                  <a:pt x="58" y="62"/>
                </a:cubicBezTo>
                <a:cubicBezTo>
                  <a:pt x="47" y="58"/>
                  <a:pt x="32" y="55"/>
                  <a:pt x="15" y="54"/>
                </a:cubicBezTo>
                <a:cubicBezTo>
                  <a:pt x="14" y="54"/>
                  <a:pt x="13" y="53"/>
                  <a:pt x="13" y="52"/>
                </a:cubicBezTo>
                <a:cubicBezTo>
                  <a:pt x="13" y="51"/>
                  <a:pt x="14" y="50"/>
                  <a:pt x="16" y="50"/>
                </a:cubicBezTo>
                <a:cubicBezTo>
                  <a:pt x="33" y="51"/>
                  <a:pt x="48" y="54"/>
                  <a:pt x="60" y="58"/>
                </a:cubicBezTo>
                <a:cubicBezTo>
                  <a:pt x="61" y="59"/>
                  <a:pt x="61" y="60"/>
                  <a:pt x="61" y="61"/>
                </a:cubicBezTo>
                <a:close/>
                <a:moveTo>
                  <a:pt x="61" y="81"/>
                </a:moveTo>
                <a:cubicBezTo>
                  <a:pt x="60" y="82"/>
                  <a:pt x="60" y="82"/>
                  <a:pt x="59" y="82"/>
                </a:cubicBezTo>
                <a:cubicBezTo>
                  <a:pt x="59" y="82"/>
                  <a:pt x="58" y="82"/>
                  <a:pt x="58" y="82"/>
                </a:cubicBezTo>
                <a:cubicBezTo>
                  <a:pt x="47" y="78"/>
                  <a:pt x="32" y="75"/>
                  <a:pt x="15" y="74"/>
                </a:cubicBezTo>
                <a:cubicBezTo>
                  <a:pt x="14" y="74"/>
                  <a:pt x="13" y="73"/>
                  <a:pt x="13" y="72"/>
                </a:cubicBezTo>
                <a:cubicBezTo>
                  <a:pt x="13" y="71"/>
                  <a:pt x="14" y="70"/>
                  <a:pt x="16" y="70"/>
                </a:cubicBezTo>
                <a:cubicBezTo>
                  <a:pt x="33" y="71"/>
                  <a:pt x="48" y="74"/>
                  <a:pt x="60" y="78"/>
                </a:cubicBezTo>
                <a:cubicBezTo>
                  <a:pt x="61" y="79"/>
                  <a:pt x="61" y="80"/>
                  <a:pt x="61" y="81"/>
                </a:cubicBezTo>
                <a:close/>
                <a:moveTo>
                  <a:pt x="61" y="101"/>
                </a:moveTo>
                <a:cubicBezTo>
                  <a:pt x="60" y="102"/>
                  <a:pt x="60" y="102"/>
                  <a:pt x="59" y="102"/>
                </a:cubicBezTo>
                <a:cubicBezTo>
                  <a:pt x="59" y="102"/>
                  <a:pt x="58" y="102"/>
                  <a:pt x="58" y="102"/>
                </a:cubicBezTo>
                <a:cubicBezTo>
                  <a:pt x="47" y="98"/>
                  <a:pt x="32" y="95"/>
                  <a:pt x="15" y="94"/>
                </a:cubicBezTo>
                <a:cubicBezTo>
                  <a:pt x="14" y="94"/>
                  <a:pt x="13" y="93"/>
                  <a:pt x="13" y="92"/>
                </a:cubicBezTo>
                <a:cubicBezTo>
                  <a:pt x="13" y="91"/>
                  <a:pt x="14" y="90"/>
                  <a:pt x="16" y="90"/>
                </a:cubicBezTo>
                <a:cubicBezTo>
                  <a:pt x="33" y="91"/>
                  <a:pt x="48" y="94"/>
                  <a:pt x="60" y="98"/>
                </a:cubicBezTo>
                <a:cubicBezTo>
                  <a:pt x="61" y="99"/>
                  <a:pt x="61" y="100"/>
                  <a:pt x="61" y="101"/>
                </a:cubicBezTo>
                <a:close/>
                <a:moveTo>
                  <a:pt x="92" y="38"/>
                </a:moveTo>
                <a:cubicBezTo>
                  <a:pt x="103" y="34"/>
                  <a:pt x="118" y="31"/>
                  <a:pt x="136" y="30"/>
                </a:cubicBezTo>
                <a:cubicBezTo>
                  <a:pt x="137" y="30"/>
                  <a:pt x="138" y="30"/>
                  <a:pt x="138" y="32"/>
                </a:cubicBezTo>
                <a:cubicBezTo>
                  <a:pt x="138" y="33"/>
                  <a:pt x="137" y="34"/>
                  <a:pt x="136" y="34"/>
                </a:cubicBezTo>
                <a:cubicBezTo>
                  <a:pt x="119" y="35"/>
                  <a:pt x="104" y="38"/>
                  <a:pt x="93" y="42"/>
                </a:cubicBezTo>
                <a:cubicBezTo>
                  <a:pt x="93" y="42"/>
                  <a:pt x="93" y="42"/>
                  <a:pt x="92" y="42"/>
                </a:cubicBezTo>
                <a:cubicBezTo>
                  <a:pt x="92" y="42"/>
                  <a:pt x="91" y="41"/>
                  <a:pt x="90" y="41"/>
                </a:cubicBezTo>
                <a:cubicBezTo>
                  <a:pt x="90" y="40"/>
                  <a:pt x="91" y="39"/>
                  <a:pt x="92" y="38"/>
                </a:cubicBezTo>
                <a:close/>
                <a:moveTo>
                  <a:pt x="138" y="52"/>
                </a:moveTo>
                <a:cubicBezTo>
                  <a:pt x="138" y="53"/>
                  <a:pt x="137" y="54"/>
                  <a:pt x="136" y="54"/>
                </a:cubicBezTo>
                <a:cubicBezTo>
                  <a:pt x="119" y="55"/>
                  <a:pt x="104" y="58"/>
                  <a:pt x="93" y="62"/>
                </a:cubicBezTo>
                <a:cubicBezTo>
                  <a:pt x="93" y="62"/>
                  <a:pt x="93" y="62"/>
                  <a:pt x="92" y="62"/>
                </a:cubicBezTo>
                <a:cubicBezTo>
                  <a:pt x="92" y="62"/>
                  <a:pt x="91" y="62"/>
                  <a:pt x="90" y="61"/>
                </a:cubicBezTo>
                <a:cubicBezTo>
                  <a:pt x="90" y="60"/>
                  <a:pt x="91" y="59"/>
                  <a:pt x="92" y="58"/>
                </a:cubicBezTo>
                <a:cubicBezTo>
                  <a:pt x="103" y="54"/>
                  <a:pt x="118" y="51"/>
                  <a:pt x="136" y="50"/>
                </a:cubicBezTo>
                <a:cubicBezTo>
                  <a:pt x="137" y="50"/>
                  <a:pt x="138" y="51"/>
                  <a:pt x="138" y="52"/>
                </a:cubicBezTo>
                <a:close/>
                <a:moveTo>
                  <a:pt x="138" y="72"/>
                </a:moveTo>
                <a:cubicBezTo>
                  <a:pt x="138" y="73"/>
                  <a:pt x="137" y="74"/>
                  <a:pt x="136" y="74"/>
                </a:cubicBezTo>
                <a:cubicBezTo>
                  <a:pt x="119" y="75"/>
                  <a:pt x="104" y="78"/>
                  <a:pt x="93" y="82"/>
                </a:cubicBezTo>
                <a:cubicBezTo>
                  <a:pt x="93" y="82"/>
                  <a:pt x="93" y="82"/>
                  <a:pt x="92" y="82"/>
                </a:cubicBezTo>
                <a:cubicBezTo>
                  <a:pt x="92" y="82"/>
                  <a:pt x="91" y="82"/>
                  <a:pt x="90" y="81"/>
                </a:cubicBezTo>
                <a:cubicBezTo>
                  <a:pt x="90" y="80"/>
                  <a:pt x="91" y="79"/>
                  <a:pt x="92" y="78"/>
                </a:cubicBezTo>
                <a:cubicBezTo>
                  <a:pt x="103" y="74"/>
                  <a:pt x="118" y="71"/>
                  <a:pt x="136" y="70"/>
                </a:cubicBezTo>
                <a:cubicBezTo>
                  <a:pt x="137" y="70"/>
                  <a:pt x="138" y="71"/>
                  <a:pt x="138" y="72"/>
                </a:cubicBezTo>
                <a:close/>
                <a:moveTo>
                  <a:pt x="138" y="92"/>
                </a:moveTo>
                <a:cubicBezTo>
                  <a:pt x="138" y="93"/>
                  <a:pt x="137" y="94"/>
                  <a:pt x="136" y="94"/>
                </a:cubicBezTo>
                <a:cubicBezTo>
                  <a:pt x="119" y="95"/>
                  <a:pt x="104" y="98"/>
                  <a:pt x="93" y="102"/>
                </a:cubicBezTo>
                <a:cubicBezTo>
                  <a:pt x="93" y="102"/>
                  <a:pt x="93" y="102"/>
                  <a:pt x="92" y="102"/>
                </a:cubicBezTo>
                <a:cubicBezTo>
                  <a:pt x="92" y="102"/>
                  <a:pt x="91" y="102"/>
                  <a:pt x="90" y="101"/>
                </a:cubicBezTo>
                <a:cubicBezTo>
                  <a:pt x="90" y="100"/>
                  <a:pt x="91" y="99"/>
                  <a:pt x="92" y="98"/>
                </a:cubicBezTo>
                <a:cubicBezTo>
                  <a:pt x="103" y="94"/>
                  <a:pt x="118" y="91"/>
                  <a:pt x="136" y="90"/>
                </a:cubicBezTo>
                <a:cubicBezTo>
                  <a:pt x="137" y="90"/>
                  <a:pt x="138" y="91"/>
                  <a:pt x="138" y="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7">
            <a:extLst>
              <a:ext uri="{FF2B5EF4-FFF2-40B4-BE49-F238E27FC236}">
                <a16:creationId xmlns:a16="http://schemas.microsoft.com/office/drawing/2014/main" id="{A02A91CE-B030-664A-9E88-AC11974CCFEF}"/>
              </a:ext>
            </a:extLst>
          </p:cNvPr>
          <p:cNvSpPr>
            <a:spLocks noEditPoints="1"/>
          </p:cNvSpPr>
          <p:nvPr/>
        </p:nvSpPr>
        <p:spPr bwMode="auto">
          <a:xfrm>
            <a:off x="801416" y="1404937"/>
            <a:ext cx="795338" cy="795338"/>
          </a:xfrm>
          <a:custGeom>
            <a:avLst/>
            <a:gdLst>
              <a:gd name="T0" fmla="*/ 95 w 158"/>
              <a:gd name="T1" fmla="*/ 24 h 158"/>
              <a:gd name="T2" fmla="*/ 20 w 158"/>
              <a:gd name="T3" fmla="*/ 22 h 158"/>
              <a:gd name="T4" fmla="*/ 95 w 158"/>
              <a:gd name="T5" fmla="*/ 20 h 158"/>
              <a:gd name="T6" fmla="*/ 20 w 158"/>
              <a:gd name="T7" fmla="*/ 82 h 158"/>
              <a:gd name="T8" fmla="*/ 22 w 158"/>
              <a:gd name="T9" fmla="*/ 40 h 158"/>
              <a:gd name="T10" fmla="*/ 57 w 158"/>
              <a:gd name="T11" fmla="*/ 42 h 158"/>
              <a:gd name="T12" fmla="*/ 55 w 158"/>
              <a:gd name="T13" fmla="*/ 84 h 158"/>
              <a:gd name="T14" fmla="*/ 20 w 158"/>
              <a:gd name="T15" fmla="*/ 82 h 158"/>
              <a:gd name="T16" fmla="*/ 53 w 158"/>
              <a:gd name="T17" fmla="*/ 80 h 158"/>
              <a:gd name="T18" fmla="*/ 24 w 158"/>
              <a:gd name="T19" fmla="*/ 44 h 158"/>
              <a:gd name="T20" fmla="*/ 95 w 158"/>
              <a:gd name="T21" fmla="*/ 54 h 158"/>
              <a:gd name="T22" fmla="*/ 73 w 158"/>
              <a:gd name="T23" fmla="*/ 56 h 158"/>
              <a:gd name="T24" fmla="*/ 95 w 158"/>
              <a:gd name="T25" fmla="*/ 58 h 158"/>
              <a:gd name="T26" fmla="*/ 95 w 158"/>
              <a:gd name="T27" fmla="*/ 54 h 158"/>
              <a:gd name="T28" fmla="*/ 69 w 158"/>
              <a:gd name="T29" fmla="*/ 67 h 158"/>
              <a:gd name="T30" fmla="*/ 69 w 158"/>
              <a:gd name="T31" fmla="*/ 71 h 158"/>
              <a:gd name="T32" fmla="*/ 97 w 158"/>
              <a:gd name="T33" fmla="*/ 69 h 158"/>
              <a:gd name="T34" fmla="*/ 95 w 158"/>
              <a:gd name="T35" fmla="*/ 80 h 158"/>
              <a:gd name="T36" fmla="*/ 67 w 158"/>
              <a:gd name="T37" fmla="*/ 82 h 158"/>
              <a:gd name="T38" fmla="*/ 95 w 158"/>
              <a:gd name="T39" fmla="*/ 84 h 158"/>
              <a:gd name="T40" fmla="*/ 95 w 158"/>
              <a:gd name="T41" fmla="*/ 80 h 158"/>
              <a:gd name="T42" fmla="*/ 22 w 158"/>
              <a:gd name="T43" fmla="*/ 94 h 158"/>
              <a:gd name="T44" fmla="*/ 22 w 158"/>
              <a:gd name="T45" fmla="*/ 98 h 158"/>
              <a:gd name="T46" fmla="*/ 97 w 158"/>
              <a:gd name="T47" fmla="*/ 96 h 158"/>
              <a:gd name="T48" fmla="*/ 95 w 158"/>
              <a:gd name="T49" fmla="*/ 107 h 158"/>
              <a:gd name="T50" fmla="*/ 20 w 158"/>
              <a:gd name="T51" fmla="*/ 109 h 158"/>
              <a:gd name="T52" fmla="*/ 95 w 158"/>
              <a:gd name="T53" fmla="*/ 111 h 158"/>
              <a:gd name="T54" fmla="*/ 95 w 158"/>
              <a:gd name="T55" fmla="*/ 107 h 158"/>
              <a:gd name="T56" fmla="*/ 22 w 158"/>
              <a:gd name="T57" fmla="*/ 120 h 158"/>
              <a:gd name="T58" fmla="*/ 22 w 158"/>
              <a:gd name="T59" fmla="*/ 124 h 158"/>
              <a:gd name="T60" fmla="*/ 97 w 158"/>
              <a:gd name="T61" fmla="*/ 122 h 158"/>
              <a:gd name="T62" fmla="*/ 158 w 158"/>
              <a:gd name="T63" fmla="*/ 22 h 158"/>
              <a:gd name="T64" fmla="*/ 135 w 158"/>
              <a:gd name="T65" fmla="*/ 158 h 158"/>
              <a:gd name="T66" fmla="*/ 0 w 158"/>
              <a:gd name="T67" fmla="*/ 136 h 158"/>
              <a:gd name="T68" fmla="*/ 2 w 158"/>
              <a:gd name="T69" fmla="*/ 0 h 158"/>
              <a:gd name="T70" fmla="*/ 117 w 158"/>
              <a:gd name="T71" fmla="*/ 2 h 158"/>
              <a:gd name="T72" fmla="*/ 129 w 158"/>
              <a:gd name="T73" fmla="*/ 10 h 158"/>
              <a:gd name="T74" fmla="*/ 131 w 158"/>
              <a:gd name="T75" fmla="*/ 20 h 158"/>
              <a:gd name="T76" fmla="*/ 158 w 158"/>
              <a:gd name="T77" fmla="*/ 22 h 158"/>
              <a:gd name="T78" fmla="*/ 135 w 158"/>
              <a:gd name="T79" fmla="*/ 141 h 158"/>
              <a:gd name="T80" fmla="*/ 140 w 158"/>
              <a:gd name="T81" fmla="*/ 38 h 158"/>
              <a:gd name="T82" fmla="*/ 131 w 158"/>
              <a:gd name="T83" fmla="*/ 136 h 158"/>
              <a:gd name="T84" fmla="*/ 113 w 158"/>
              <a:gd name="T85" fmla="*/ 136 h 158"/>
              <a:gd name="T86" fmla="*/ 113 w 158"/>
              <a:gd name="T87" fmla="*/ 12 h 158"/>
              <a:gd name="T88" fmla="*/ 4 w 158"/>
              <a:gd name="T89" fmla="*/ 4 h 158"/>
              <a:gd name="T90" fmla="*/ 22 w 158"/>
              <a:gd name="T91" fmla="*/ 154 h 158"/>
              <a:gd name="T92" fmla="*/ 154 w 158"/>
              <a:gd name="T93" fmla="*/ 24 h 158"/>
              <a:gd name="T94" fmla="*/ 131 w 158"/>
              <a:gd name="T95" fmla="*/ 34 h 158"/>
              <a:gd name="T96" fmla="*/ 144 w 158"/>
              <a:gd name="T97" fmla="*/ 36 h 158"/>
              <a:gd name="T98" fmla="*/ 135 w 158"/>
              <a:gd name="T99" fmla="*/ 145 h 158"/>
              <a:gd name="T100" fmla="*/ 127 w 158"/>
              <a:gd name="T101" fmla="*/ 14 h 158"/>
              <a:gd name="T102" fmla="*/ 117 w 158"/>
              <a:gd name="T103" fmla="*/ 25 h 158"/>
              <a:gd name="T104" fmla="*/ 135 w 158"/>
              <a:gd name="T105" fmla="*/ 154 h 158"/>
              <a:gd name="T106" fmla="*/ 154 w 158"/>
              <a:gd name="T107" fmla="*/ 24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58" h="158">
                <a:moveTo>
                  <a:pt x="97" y="22"/>
                </a:moveTo>
                <a:cubicBezTo>
                  <a:pt x="97" y="23"/>
                  <a:pt x="96" y="24"/>
                  <a:pt x="95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1" y="24"/>
                  <a:pt x="20" y="23"/>
                  <a:pt x="20" y="22"/>
                </a:cubicBezTo>
                <a:cubicBezTo>
                  <a:pt x="20" y="21"/>
                  <a:pt x="21" y="20"/>
                  <a:pt x="22" y="20"/>
                </a:cubicBezTo>
                <a:cubicBezTo>
                  <a:pt x="95" y="20"/>
                  <a:pt x="95" y="20"/>
                  <a:pt x="95" y="20"/>
                </a:cubicBezTo>
                <a:cubicBezTo>
                  <a:pt x="96" y="20"/>
                  <a:pt x="97" y="21"/>
                  <a:pt x="97" y="22"/>
                </a:cubicBezTo>
                <a:close/>
                <a:moveTo>
                  <a:pt x="20" y="82"/>
                </a:moveTo>
                <a:cubicBezTo>
                  <a:pt x="20" y="42"/>
                  <a:pt x="20" y="42"/>
                  <a:pt x="20" y="42"/>
                </a:cubicBezTo>
                <a:cubicBezTo>
                  <a:pt x="20" y="41"/>
                  <a:pt x="21" y="40"/>
                  <a:pt x="22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6" y="40"/>
                  <a:pt x="57" y="41"/>
                  <a:pt x="57" y="42"/>
                </a:cubicBezTo>
                <a:cubicBezTo>
                  <a:pt x="57" y="82"/>
                  <a:pt x="57" y="82"/>
                  <a:pt x="57" y="82"/>
                </a:cubicBezTo>
                <a:cubicBezTo>
                  <a:pt x="57" y="83"/>
                  <a:pt x="56" y="84"/>
                  <a:pt x="55" y="84"/>
                </a:cubicBezTo>
                <a:cubicBezTo>
                  <a:pt x="22" y="84"/>
                  <a:pt x="22" y="84"/>
                  <a:pt x="22" y="84"/>
                </a:cubicBezTo>
                <a:cubicBezTo>
                  <a:pt x="21" y="84"/>
                  <a:pt x="20" y="83"/>
                  <a:pt x="20" y="82"/>
                </a:cubicBezTo>
                <a:close/>
                <a:moveTo>
                  <a:pt x="24" y="80"/>
                </a:moveTo>
                <a:cubicBezTo>
                  <a:pt x="53" y="80"/>
                  <a:pt x="53" y="80"/>
                  <a:pt x="53" y="80"/>
                </a:cubicBezTo>
                <a:cubicBezTo>
                  <a:pt x="53" y="44"/>
                  <a:pt x="53" y="44"/>
                  <a:pt x="53" y="44"/>
                </a:cubicBezTo>
                <a:cubicBezTo>
                  <a:pt x="24" y="44"/>
                  <a:pt x="24" y="44"/>
                  <a:pt x="24" y="44"/>
                </a:cubicBezTo>
                <a:lnTo>
                  <a:pt x="24" y="80"/>
                </a:lnTo>
                <a:close/>
                <a:moveTo>
                  <a:pt x="95" y="54"/>
                </a:moveTo>
                <a:cubicBezTo>
                  <a:pt x="75" y="54"/>
                  <a:pt x="75" y="54"/>
                  <a:pt x="75" y="54"/>
                </a:cubicBezTo>
                <a:cubicBezTo>
                  <a:pt x="74" y="54"/>
                  <a:pt x="73" y="54"/>
                  <a:pt x="73" y="56"/>
                </a:cubicBezTo>
                <a:cubicBezTo>
                  <a:pt x="73" y="57"/>
                  <a:pt x="74" y="58"/>
                  <a:pt x="75" y="58"/>
                </a:cubicBezTo>
                <a:cubicBezTo>
                  <a:pt x="95" y="58"/>
                  <a:pt x="95" y="58"/>
                  <a:pt x="95" y="58"/>
                </a:cubicBezTo>
                <a:cubicBezTo>
                  <a:pt x="96" y="58"/>
                  <a:pt x="97" y="57"/>
                  <a:pt x="97" y="56"/>
                </a:cubicBezTo>
                <a:cubicBezTo>
                  <a:pt x="97" y="54"/>
                  <a:pt x="96" y="54"/>
                  <a:pt x="95" y="54"/>
                </a:cubicBezTo>
                <a:close/>
                <a:moveTo>
                  <a:pt x="95" y="67"/>
                </a:moveTo>
                <a:cubicBezTo>
                  <a:pt x="69" y="67"/>
                  <a:pt x="69" y="67"/>
                  <a:pt x="69" y="67"/>
                </a:cubicBezTo>
                <a:cubicBezTo>
                  <a:pt x="67" y="67"/>
                  <a:pt x="67" y="68"/>
                  <a:pt x="67" y="69"/>
                </a:cubicBezTo>
                <a:cubicBezTo>
                  <a:pt x="67" y="70"/>
                  <a:pt x="67" y="71"/>
                  <a:pt x="69" y="71"/>
                </a:cubicBezTo>
                <a:cubicBezTo>
                  <a:pt x="95" y="71"/>
                  <a:pt x="95" y="71"/>
                  <a:pt x="95" y="71"/>
                </a:cubicBezTo>
                <a:cubicBezTo>
                  <a:pt x="96" y="71"/>
                  <a:pt x="97" y="70"/>
                  <a:pt x="97" y="69"/>
                </a:cubicBezTo>
                <a:cubicBezTo>
                  <a:pt x="97" y="68"/>
                  <a:pt x="96" y="67"/>
                  <a:pt x="95" y="67"/>
                </a:cubicBezTo>
                <a:close/>
                <a:moveTo>
                  <a:pt x="95" y="80"/>
                </a:moveTo>
                <a:cubicBezTo>
                  <a:pt x="69" y="80"/>
                  <a:pt x="69" y="80"/>
                  <a:pt x="69" y="80"/>
                </a:cubicBezTo>
                <a:cubicBezTo>
                  <a:pt x="67" y="80"/>
                  <a:pt x="67" y="81"/>
                  <a:pt x="67" y="82"/>
                </a:cubicBezTo>
                <a:cubicBezTo>
                  <a:pt x="67" y="83"/>
                  <a:pt x="67" y="84"/>
                  <a:pt x="69" y="84"/>
                </a:cubicBezTo>
                <a:cubicBezTo>
                  <a:pt x="95" y="84"/>
                  <a:pt x="95" y="84"/>
                  <a:pt x="95" y="84"/>
                </a:cubicBezTo>
                <a:cubicBezTo>
                  <a:pt x="96" y="84"/>
                  <a:pt x="97" y="83"/>
                  <a:pt x="97" y="82"/>
                </a:cubicBezTo>
                <a:cubicBezTo>
                  <a:pt x="97" y="81"/>
                  <a:pt x="96" y="80"/>
                  <a:pt x="95" y="80"/>
                </a:cubicBezTo>
                <a:close/>
                <a:moveTo>
                  <a:pt x="95" y="94"/>
                </a:moveTo>
                <a:cubicBezTo>
                  <a:pt x="22" y="94"/>
                  <a:pt x="22" y="94"/>
                  <a:pt x="22" y="94"/>
                </a:cubicBezTo>
                <a:cubicBezTo>
                  <a:pt x="21" y="94"/>
                  <a:pt x="20" y="95"/>
                  <a:pt x="20" y="96"/>
                </a:cubicBezTo>
                <a:cubicBezTo>
                  <a:pt x="20" y="97"/>
                  <a:pt x="21" y="98"/>
                  <a:pt x="22" y="98"/>
                </a:cubicBezTo>
                <a:cubicBezTo>
                  <a:pt x="95" y="98"/>
                  <a:pt x="95" y="98"/>
                  <a:pt x="95" y="98"/>
                </a:cubicBezTo>
                <a:cubicBezTo>
                  <a:pt x="96" y="98"/>
                  <a:pt x="97" y="97"/>
                  <a:pt x="97" y="96"/>
                </a:cubicBezTo>
                <a:cubicBezTo>
                  <a:pt x="97" y="95"/>
                  <a:pt x="96" y="94"/>
                  <a:pt x="95" y="94"/>
                </a:cubicBezTo>
                <a:close/>
                <a:moveTo>
                  <a:pt x="95" y="107"/>
                </a:moveTo>
                <a:cubicBezTo>
                  <a:pt x="22" y="107"/>
                  <a:pt x="22" y="107"/>
                  <a:pt x="22" y="107"/>
                </a:cubicBezTo>
                <a:cubicBezTo>
                  <a:pt x="21" y="107"/>
                  <a:pt x="20" y="108"/>
                  <a:pt x="20" y="109"/>
                </a:cubicBezTo>
                <a:cubicBezTo>
                  <a:pt x="20" y="110"/>
                  <a:pt x="21" y="111"/>
                  <a:pt x="22" y="111"/>
                </a:cubicBezTo>
                <a:cubicBezTo>
                  <a:pt x="95" y="111"/>
                  <a:pt x="95" y="111"/>
                  <a:pt x="95" y="111"/>
                </a:cubicBezTo>
                <a:cubicBezTo>
                  <a:pt x="96" y="111"/>
                  <a:pt x="97" y="110"/>
                  <a:pt x="97" y="109"/>
                </a:cubicBezTo>
                <a:cubicBezTo>
                  <a:pt x="97" y="108"/>
                  <a:pt x="96" y="107"/>
                  <a:pt x="95" y="107"/>
                </a:cubicBezTo>
                <a:close/>
                <a:moveTo>
                  <a:pt x="95" y="120"/>
                </a:moveTo>
                <a:cubicBezTo>
                  <a:pt x="22" y="120"/>
                  <a:pt x="22" y="120"/>
                  <a:pt x="22" y="120"/>
                </a:cubicBezTo>
                <a:cubicBezTo>
                  <a:pt x="21" y="120"/>
                  <a:pt x="20" y="121"/>
                  <a:pt x="20" y="122"/>
                </a:cubicBezTo>
                <a:cubicBezTo>
                  <a:pt x="20" y="124"/>
                  <a:pt x="21" y="124"/>
                  <a:pt x="22" y="124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6" y="124"/>
                  <a:pt x="97" y="124"/>
                  <a:pt x="97" y="122"/>
                </a:cubicBezTo>
                <a:cubicBezTo>
                  <a:pt x="97" y="121"/>
                  <a:pt x="96" y="120"/>
                  <a:pt x="95" y="120"/>
                </a:cubicBezTo>
                <a:close/>
                <a:moveTo>
                  <a:pt x="158" y="22"/>
                </a:moveTo>
                <a:cubicBezTo>
                  <a:pt x="158" y="136"/>
                  <a:pt x="158" y="136"/>
                  <a:pt x="158" y="136"/>
                </a:cubicBezTo>
                <a:cubicBezTo>
                  <a:pt x="158" y="148"/>
                  <a:pt x="148" y="158"/>
                  <a:pt x="135" y="158"/>
                </a:cubicBezTo>
                <a:cubicBezTo>
                  <a:pt x="22" y="158"/>
                  <a:pt x="22" y="158"/>
                  <a:pt x="22" y="158"/>
                </a:cubicBezTo>
                <a:cubicBezTo>
                  <a:pt x="10" y="158"/>
                  <a:pt x="0" y="148"/>
                  <a:pt x="0" y="13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17" y="0"/>
                  <a:pt x="117" y="1"/>
                  <a:pt x="117" y="2"/>
                </a:cubicBezTo>
                <a:cubicBezTo>
                  <a:pt x="117" y="10"/>
                  <a:pt x="117" y="10"/>
                  <a:pt x="117" y="10"/>
                </a:cubicBezTo>
                <a:cubicBezTo>
                  <a:pt x="129" y="10"/>
                  <a:pt x="129" y="10"/>
                  <a:pt x="129" y="10"/>
                </a:cubicBezTo>
                <a:cubicBezTo>
                  <a:pt x="130" y="10"/>
                  <a:pt x="131" y="11"/>
                  <a:pt x="131" y="12"/>
                </a:cubicBezTo>
                <a:cubicBezTo>
                  <a:pt x="131" y="20"/>
                  <a:pt x="131" y="20"/>
                  <a:pt x="131" y="20"/>
                </a:cubicBezTo>
                <a:cubicBezTo>
                  <a:pt x="156" y="20"/>
                  <a:pt x="156" y="20"/>
                  <a:pt x="156" y="20"/>
                </a:cubicBezTo>
                <a:cubicBezTo>
                  <a:pt x="157" y="20"/>
                  <a:pt x="158" y="21"/>
                  <a:pt x="158" y="22"/>
                </a:cubicBezTo>
                <a:close/>
                <a:moveTo>
                  <a:pt x="131" y="136"/>
                </a:moveTo>
                <a:cubicBezTo>
                  <a:pt x="131" y="138"/>
                  <a:pt x="133" y="141"/>
                  <a:pt x="135" y="141"/>
                </a:cubicBezTo>
                <a:cubicBezTo>
                  <a:pt x="138" y="141"/>
                  <a:pt x="140" y="138"/>
                  <a:pt x="140" y="136"/>
                </a:cubicBezTo>
                <a:cubicBezTo>
                  <a:pt x="140" y="38"/>
                  <a:pt x="140" y="38"/>
                  <a:pt x="140" y="38"/>
                </a:cubicBezTo>
                <a:cubicBezTo>
                  <a:pt x="131" y="38"/>
                  <a:pt x="131" y="38"/>
                  <a:pt x="131" y="38"/>
                </a:cubicBezTo>
                <a:lnTo>
                  <a:pt x="131" y="136"/>
                </a:lnTo>
                <a:close/>
                <a:moveTo>
                  <a:pt x="123" y="154"/>
                </a:moveTo>
                <a:cubicBezTo>
                  <a:pt x="117" y="150"/>
                  <a:pt x="113" y="143"/>
                  <a:pt x="113" y="136"/>
                </a:cubicBezTo>
                <a:cubicBezTo>
                  <a:pt x="113" y="25"/>
                  <a:pt x="113" y="25"/>
                  <a:pt x="113" y="25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3" y="4"/>
                  <a:pt x="113" y="4"/>
                  <a:pt x="113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136"/>
                  <a:pt x="4" y="136"/>
                  <a:pt x="4" y="136"/>
                </a:cubicBezTo>
                <a:cubicBezTo>
                  <a:pt x="4" y="146"/>
                  <a:pt x="12" y="154"/>
                  <a:pt x="22" y="154"/>
                </a:cubicBezTo>
                <a:lnTo>
                  <a:pt x="123" y="154"/>
                </a:lnTo>
                <a:close/>
                <a:moveTo>
                  <a:pt x="154" y="24"/>
                </a:moveTo>
                <a:cubicBezTo>
                  <a:pt x="131" y="24"/>
                  <a:pt x="131" y="24"/>
                  <a:pt x="131" y="24"/>
                </a:cubicBezTo>
                <a:cubicBezTo>
                  <a:pt x="131" y="34"/>
                  <a:pt x="131" y="34"/>
                  <a:pt x="131" y="34"/>
                </a:cubicBezTo>
                <a:cubicBezTo>
                  <a:pt x="142" y="34"/>
                  <a:pt x="142" y="34"/>
                  <a:pt x="142" y="34"/>
                </a:cubicBezTo>
                <a:cubicBezTo>
                  <a:pt x="143" y="34"/>
                  <a:pt x="144" y="34"/>
                  <a:pt x="144" y="36"/>
                </a:cubicBezTo>
                <a:cubicBezTo>
                  <a:pt x="144" y="136"/>
                  <a:pt x="144" y="136"/>
                  <a:pt x="144" y="136"/>
                </a:cubicBezTo>
                <a:cubicBezTo>
                  <a:pt x="144" y="141"/>
                  <a:pt x="140" y="145"/>
                  <a:pt x="135" y="145"/>
                </a:cubicBezTo>
                <a:cubicBezTo>
                  <a:pt x="131" y="145"/>
                  <a:pt x="127" y="141"/>
                  <a:pt x="127" y="136"/>
                </a:cubicBezTo>
                <a:cubicBezTo>
                  <a:pt x="127" y="14"/>
                  <a:pt x="127" y="14"/>
                  <a:pt x="127" y="14"/>
                </a:cubicBezTo>
                <a:cubicBezTo>
                  <a:pt x="117" y="14"/>
                  <a:pt x="117" y="14"/>
                  <a:pt x="117" y="14"/>
                </a:cubicBezTo>
                <a:cubicBezTo>
                  <a:pt x="117" y="25"/>
                  <a:pt x="117" y="25"/>
                  <a:pt x="117" y="25"/>
                </a:cubicBezTo>
                <a:cubicBezTo>
                  <a:pt x="117" y="136"/>
                  <a:pt x="117" y="136"/>
                  <a:pt x="117" y="136"/>
                </a:cubicBezTo>
                <a:cubicBezTo>
                  <a:pt x="117" y="146"/>
                  <a:pt x="126" y="154"/>
                  <a:pt x="135" y="154"/>
                </a:cubicBezTo>
                <a:cubicBezTo>
                  <a:pt x="145" y="154"/>
                  <a:pt x="154" y="146"/>
                  <a:pt x="154" y="136"/>
                </a:cubicBezTo>
                <a:lnTo>
                  <a:pt x="154" y="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8">
            <a:extLst>
              <a:ext uri="{FF2B5EF4-FFF2-40B4-BE49-F238E27FC236}">
                <a16:creationId xmlns:a16="http://schemas.microsoft.com/office/drawing/2014/main" id="{4F056F5B-24C0-FB49-B0C4-F968C202B30F}"/>
              </a:ext>
            </a:extLst>
          </p:cNvPr>
          <p:cNvSpPr>
            <a:spLocks noEditPoints="1"/>
          </p:cNvSpPr>
          <p:nvPr/>
        </p:nvSpPr>
        <p:spPr bwMode="auto">
          <a:xfrm>
            <a:off x="10347620" y="1483843"/>
            <a:ext cx="795338" cy="790575"/>
          </a:xfrm>
          <a:custGeom>
            <a:avLst/>
            <a:gdLst>
              <a:gd name="T0" fmla="*/ 158 w 158"/>
              <a:gd name="T1" fmla="*/ 1 h 157"/>
              <a:gd name="T2" fmla="*/ 156 w 158"/>
              <a:gd name="T3" fmla="*/ 0 h 157"/>
              <a:gd name="T4" fmla="*/ 2 w 158"/>
              <a:gd name="T5" fmla="*/ 0 h 157"/>
              <a:gd name="T6" fmla="*/ 0 w 158"/>
              <a:gd name="T7" fmla="*/ 1 h 157"/>
              <a:gd name="T8" fmla="*/ 1 w 158"/>
              <a:gd name="T9" fmla="*/ 3 h 157"/>
              <a:gd name="T10" fmla="*/ 67 w 158"/>
              <a:gd name="T11" fmla="*/ 83 h 157"/>
              <a:gd name="T12" fmla="*/ 67 w 158"/>
              <a:gd name="T13" fmla="*/ 155 h 157"/>
              <a:gd name="T14" fmla="*/ 69 w 158"/>
              <a:gd name="T15" fmla="*/ 157 h 157"/>
              <a:gd name="T16" fmla="*/ 89 w 158"/>
              <a:gd name="T17" fmla="*/ 157 h 157"/>
              <a:gd name="T18" fmla="*/ 91 w 158"/>
              <a:gd name="T19" fmla="*/ 155 h 157"/>
              <a:gd name="T20" fmla="*/ 91 w 158"/>
              <a:gd name="T21" fmla="*/ 83 h 157"/>
              <a:gd name="T22" fmla="*/ 158 w 158"/>
              <a:gd name="T23" fmla="*/ 3 h 157"/>
              <a:gd name="T24" fmla="*/ 158 w 158"/>
              <a:gd name="T25" fmla="*/ 1 h 157"/>
              <a:gd name="T26" fmla="*/ 88 w 158"/>
              <a:gd name="T27" fmla="*/ 81 h 157"/>
              <a:gd name="T28" fmla="*/ 87 w 158"/>
              <a:gd name="T29" fmla="*/ 82 h 157"/>
              <a:gd name="T30" fmla="*/ 87 w 158"/>
              <a:gd name="T31" fmla="*/ 153 h 157"/>
              <a:gd name="T32" fmla="*/ 71 w 158"/>
              <a:gd name="T33" fmla="*/ 153 h 157"/>
              <a:gd name="T34" fmla="*/ 71 w 158"/>
              <a:gd name="T35" fmla="*/ 82 h 157"/>
              <a:gd name="T36" fmla="*/ 71 w 158"/>
              <a:gd name="T37" fmla="*/ 81 h 157"/>
              <a:gd name="T38" fmla="*/ 6 w 158"/>
              <a:gd name="T39" fmla="*/ 4 h 157"/>
              <a:gd name="T40" fmla="*/ 152 w 158"/>
              <a:gd name="T41" fmla="*/ 4 h 157"/>
              <a:gd name="T42" fmla="*/ 88 w 158"/>
              <a:gd name="T43" fmla="*/ 81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8" h="157">
                <a:moveTo>
                  <a:pt x="158" y="1"/>
                </a:moveTo>
                <a:cubicBezTo>
                  <a:pt x="158" y="0"/>
                  <a:pt x="157" y="0"/>
                  <a:pt x="15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1"/>
                  <a:pt x="0" y="2"/>
                  <a:pt x="1" y="3"/>
                </a:cubicBezTo>
                <a:cubicBezTo>
                  <a:pt x="67" y="83"/>
                  <a:pt x="67" y="83"/>
                  <a:pt x="67" y="83"/>
                </a:cubicBezTo>
                <a:cubicBezTo>
                  <a:pt x="67" y="155"/>
                  <a:pt x="67" y="155"/>
                  <a:pt x="67" y="155"/>
                </a:cubicBezTo>
                <a:cubicBezTo>
                  <a:pt x="67" y="157"/>
                  <a:pt x="68" y="157"/>
                  <a:pt x="69" y="157"/>
                </a:cubicBezTo>
                <a:cubicBezTo>
                  <a:pt x="89" y="157"/>
                  <a:pt x="89" y="157"/>
                  <a:pt x="89" y="157"/>
                </a:cubicBezTo>
                <a:cubicBezTo>
                  <a:pt x="90" y="157"/>
                  <a:pt x="91" y="157"/>
                  <a:pt x="91" y="155"/>
                </a:cubicBezTo>
                <a:cubicBezTo>
                  <a:pt x="91" y="83"/>
                  <a:pt x="91" y="83"/>
                  <a:pt x="91" y="83"/>
                </a:cubicBezTo>
                <a:cubicBezTo>
                  <a:pt x="158" y="3"/>
                  <a:pt x="158" y="3"/>
                  <a:pt x="158" y="3"/>
                </a:cubicBezTo>
                <a:cubicBezTo>
                  <a:pt x="158" y="2"/>
                  <a:pt x="158" y="1"/>
                  <a:pt x="158" y="1"/>
                </a:cubicBezTo>
                <a:close/>
                <a:moveTo>
                  <a:pt x="88" y="81"/>
                </a:moveTo>
                <a:cubicBezTo>
                  <a:pt x="87" y="82"/>
                  <a:pt x="87" y="82"/>
                  <a:pt x="87" y="82"/>
                </a:cubicBezTo>
                <a:cubicBezTo>
                  <a:pt x="87" y="153"/>
                  <a:pt x="87" y="153"/>
                  <a:pt x="87" y="153"/>
                </a:cubicBezTo>
                <a:cubicBezTo>
                  <a:pt x="71" y="153"/>
                  <a:pt x="71" y="153"/>
                  <a:pt x="71" y="153"/>
                </a:cubicBezTo>
                <a:cubicBezTo>
                  <a:pt x="71" y="82"/>
                  <a:pt x="71" y="82"/>
                  <a:pt x="71" y="82"/>
                </a:cubicBezTo>
                <a:cubicBezTo>
                  <a:pt x="71" y="82"/>
                  <a:pt x="71" y="82"/>
                  <a:pt x="71" y="81"/>
                </a:cubicBezTo>
                <a:cubicBezTo>
                  <a:pt x="6" y="4"/>
                  <a:pt x="6" y="4"/>
                  <a:pt x="6" y="4"/>
                </a:cubicBezTo>
                <a:cubicBezTo>
                  <a:pt x="152" y="4"/>
                  <a:pt x="152" y="4"/>
                  <a:pt x="152" y="4"/>
                </a:cubicBezTo>
                <a:lnTo>
                  <a:pt x="88" y="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9">
            <a:extLst>
              <a:ext uri="{FF2B5EF4-FFF2-40B4-BE49-F238E27FC236}">
                <a16:creationId xmlns:a16="http://schemas.microsoft.com/office/drawing/2014/main" id="{28FD4C49-0F6F-3844-8FDA-EBDBD9FA6A7C}"/>
              </a:ext>
            </a:extLst>
          </p:cNvPr>
          <p:cNvSpPr>
            <a:spLocks noEditPoints="1"/>
          </p:cNvSpPr>
          <p:nvPr/>
        </p:nvSpPr>
        <p:spPr bwMode="auto">
          <a:xfrm>
            <a:off x="797313" y="2668150"/>
            <a:ext cx="760413" cy="795338"/>
          </a:xfrm>
          <a:custGeom>
            <a:avLst/>
            <a:gdLst>
              <a:gd name="T0" fmla="*/ 51 w 151"/>
              <a:gd name="T1" fmla="*/ 3 h 158"/>
              <a:gd name="T2" fmla="*/ 4 w 151"/>
              <a:gd name="T3" fmla="*/ 157 h 158"/>
              <a:gd name="T4" fmla="*/ 2 w 151"/>
              <a:gd name="T5" fmla="*/ 158 h 158"/>
              <a:gd name="T6" fmla="*/ 1 w 151"/>
              <a:gd name="T7" fmla="*/ 158 h 158"/>
              <a:gd name="T8" fmla="*/ 0 w 151"/>
              <a:gd name="T9" fmla="*/ 156 h 158"/>
              <a:gd name="T10" fmla="*/ 47 w 151"/>
              <a:gd name="T11" fmla="*/ 2 h 158"/>
              <a:gd name="T12" fmla="*/ 49 w 151"/>
              <a:gd name="T13" fmla="*/ 1 h 158"/>
              <a:gd name="T14" fmla="*/ 51 w 151"/>
              <a:gd name="T15" fmla="*/ 3 h 158"/>
              <a:gd name="T16" fmla="*/ 151 w 151"/>
              <a:gd name="T17" fmla="*/ 156 h 158"/>
              <a:gd name="T18" fmla="*/ 104 w 151"/>
              <a:gd name="T19" fmla="*/ 2 h 158"/>
              <a:gd name="T20" fmla="*/ 102 w 151"/>
              <a:gd name="T21" fmla="*/ 1 h 158"/>
              <a:gd name="T22" fmla="*/ 100 w 151"/>
              <a:gd name="T23" fmla="*/ 3 h 158"/>
              <a:gd name="T24" fmla="*/ 147 w 151"/>
              <a:gd name="T25" fmla="*/ 157 h 158"/>
              <a:gd name="T26" fmla="*/ 149 w 151"/>
              <a:gd name="T27" fmla="*/ 158 h 158"/>
              <a:gd name="T28" fmla="*/ 150 w 151"/>
              <a:gd name="T29" fmla="*/ 158 h 158"/>
              <a:gd name="T30" fmla="*/ 151 w 151"/>
              <a:gd name="T31" fmla="*/ 156 h 158"/>
              <a:gd name="T32" fmla="*/ 76 w 151"/>
              <a:gd name="T33" fmla="*/ 128 h 158"/>
              <a:gd name="T34" fmla="*/ 74 w 151"/>
              <a:gd name="T35" fmla="*/ 130 h 158"/>
              <a:gd name="T36" fmla="*/ 74 w 151"/>
              <a:gd name="T37" fmla="*/ 156 h 158"/>
              <a:gd name="T38" fmla="*/ 76 w 151"/>
              <a:gd name="T39" fmla="*/ 158 h 158"/>
              <a:gd name="T40" fmla="*/ 78 w 151"/>
              <a:gd name="T41" fmla="*/ 156 h 158"/>
              <a:gd name="T42" fmla="*/ 78 w 151"/>
              <a:gd name="T43" fmla="*/ 130 h 158"/>
              <a:gd name="T44" fmla="*/ 76 w 151"/>
              <a:gd name="T45" fmla="*/ 128 h 158"/>
              <a:gd name="T46" fmla="*/ 76 w 151"/>
              <a:gd name="T47" fmla="*/ 74 h 158"/>
              <a:gd name="T48" fmla="*/ 74 w 151"/>
              <a:gd name="T49" fmla="*/ 76 h 158"/>
              <a:gd name="T50" fmla="*/ 74 w 151"/>
              <a:gd name="T51" fmla="*/ 103 h 158"/>
              <a:gd name="T52" fmla="*/ 76 w 151"/>
              <a:gd name="T53" fmla="*/ 105 h 158"/>
              <a:gd name="T54" fmla="*/ 78 w 151"/>
              <a:gd name="T55" fmla="*/ 103 h 158"/>
              <a:gd name="T56" fmla="*/ 78 w 151"/>
              <a:gd name="T57" fmla="*/ 76 h 158"/>
              <a:gd name="T58" fmla="*/ 76 w 151"/>
              <a:gd name="T59" fmla="*/ 74 h 158"/>
              <a:gd name="T60" fmla="*/ 76 w 151"/>
              <a:gd name="T61" fmla="*/ 27 h 158"/>
              <a:gd name="T62" fmla="*/ 74 w 151"/>
              <a:gd name="T63" fmla="*/ 29 h 158"/>
              <a:gd name="T64" fmla="*/ 74 w 151"/>
              <a:gd name="T65" fmla="*/ 49 h 158"/>
              <a:gd name="T66" fmla="*/ 76 w 151"/>
              <a:gd name="T67" fmla="*/ 51 h 158"/>
              <a:gd name="T68" fmla="*/ 78 w 151"/>
              <a:gd name="T69" fmla="*/ 49 h 158"/>
              <a:gd name="T70" fmla="*/ 78 w 151"/>
              <a:gd name="T71" fmla="*/ 29 h 158"/>
              <a:gd name="T72" fmla="*/ 76 w 151"/>
              <a:gd name="T73" fmla="*/ 27 h 158"/>
              <a:gd name="T74" fmla="*/ 76 w 151"/>
              <a:gd name="T75" fmla="*/ 1 h 158"/>
              <a:gd name="T76" fmla="*/ 74 w 151"/>
              <a:gd name="T77" fmla="*/ 3 h 158"/>
              <a:gd name="T78" fmla="*/ 74 w 151"/>
              <a:gd name="T79" fmla="*/ 9 h 158"/>
              <a:gd name="T80" fmla="*/ 76 w 151"/>
              <a:gd name="T81" fmla="*/ 11 h 158"/>
              <a:gd name="T82" fmla="*/ 78 w 151"/>
              <a:gd name="T83" fmla="*/ 9 h 158"/>
              <a:gd name="T84" fmla="*/ 78 w 151"/>
              <a:gd name="T85" fmla="*/ 3 h 158"/>
              <a:gd name="T86" fmla="*/ 76 w 151"/>
              <a:gd name="T87" fmla="*/ 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1" h="158">
                <a:moveTo>
                  <a:pt x="51" y="3"/>
                </a:moveTo>
                <a:cubicBezTo>
                  <a:pt x="4" y="157"/>
                  <a:pt x="4" y="157"/>
                  <a:pt x="4" y="157"/>
                </a:cubicBezTo>
                <a:cubicBezTo>
                  <a:pt x="4" y="158"/>
                  <a:pt x="3" y="158"/>
                  <a:pt x="2" y="158"/>
                </a:cubicBezTo>
                <a:cubicBezTo>
                  <a:pt x="2" y="158"/>
                  <a:pt x="2" y="158"/>
                  <a:pt x="1" y="158"/>
                </a:cubicBezTo>
                <a:cubicBezTo>
                  <a:pt x="0" y="158"/>
                  <a:pt x="0" y="157"/>
                  <a:pt x="0" y="156"/>
                </a:cubicBezTo>
                <a:cubicBezTo>
                  <a:pt x="47" y="2"/>
                  <a:pt x="47" y="2"/>
                  <a:pt x="47" y="2"/>
                </a:cubicBezTo>
                <a:cubicBezTo>
                  <a:pt x="47" y="1"/>
                  <a:pt x="48" y="0"/>
                  <a:pt x="49" y="1"/>
                </a:cubicBezTo>
                <a:cubicBezTo>
                  <a:pt x="50" y="1"/>
                  <a:pt x="51" y="2"/>
                  <a:pt x="51" y="3"/>
                </a:cubicBezTo>
                <a:close/>
                <a:moveTo>
                  <a:pt x="151" y="156"/>
                </a:moveTo>
                <a:cubicBezTo>
                  <a:pt x="104" y="2"/>
                  <a:pt x="104" y="2"/>
                  <a:pt x="104" y="2"/>
                </a:cubicBezTo>
                <a:cubicBezTo>
                  <a:pt x="104" y="1"/>
                  <a:pt x="103" y="0"/>
                  <a:pt x="102" y="1"/>
                </a:cubicBezTo>
                <a:cubicBezTo>
                  <a:pt x="101" y="1"/>
                  <a:pt x="100" y="2"/>
                  <a:pt x="100" y="3"/>
                </a:cubicBezTo>
                <a:cubicBezTo>
                  <a:pt x="147" y="157"/>
                  <a:pt x="147" y="157"/>
                  <a:pt x="147" y="157"/>
                </a:cubicBezTo>
                <a:cubicBezTo>
                  <a:pt x="148" y="158"/>
                  <a:pt x="148" y="158"/>
                  <a:pt x="149" y="158"/>
                </a:cubicBezTo>
                <a:cubicBezTo>
                  <a:pt x="149" y="158"/>
                  <a:pt x="150" y="158"/>
                  <a:pt x="150" y="158"/>
                </a:cubicBezTo>
                <a:cubicBezTo>
                  <a:pt x="151" y="158"/>
                  <a:pt x="151" y="157"/>
                  <a:pt x="151" y="156"/>
                </a:cubicBezTo>
                <a:close/>
                <a:moveTo>
                  <a:pt x="76" y="128"/>
                </a:moveTo>
                <a:cubicBezTo>
                  <a:pt x="75" y="128"/>
                  <a:pt x="74" y="129"/>
                  <a:pt x="74" y="130"/>
                </a:cubicBezTo>
                <a:cubicBezTo>
                  <a:pt x="74" y="156"/>
                  <a:pt x="74" y="156"/>
                  <a:pt x="74" y="156"/>
                </a:cubicBezTo>
                <a:cubicBezTo>
                  <a:pt x="74" y="158"/>
                  <a:pt x="75" y="158"/>
                  <a:pt x="76" y="158"/>
                </a:cubicBezTo>
                <a:cubicBezTo>
                  <a:pt x="77" y="158"/>
                  <a:pt x="78" y="158"/>
                  <a:pt x="78" y="156"/>
                </a:cubicBezTo>
                <a:cubicBezTo>
                  <a:pt x="78" y="130"/>
                  <a:pt x="78" y="130"/>
                  <a:pt x="78" y="130"/>
                </a:cubicBezTo>
                <a:cubicBezTo>
                  <a:pt x="78" y="129"/>
                  <a:pt x="77" y="128"/>
                  <a:pt x="76" y="128"/>
                </a:cubicBezTo>
                <a:close/>
                <a:moveTo>
                  <a:pt x="76" y="74"/>
                </a:moveTo>
                <a:cubicBezTo>
                  <a:pt x="75" y="74"/>
                  <a:pt x="74" y="75"/>
                  <a:pt x="74" y="76"/>
                </a:cubicBezTo>
                <a:cubicBezTo>
                  <a:pt x="74" y="103"/>
                  <a:pt x="74" y="103"/>
                  <a:pt x="74" y="103"/>
                </a:cubicBezTo>
                <a:cubicBezTo>
                  <a:pt x="74" y="104"/>
                  <a:pt x="75" y="105"/>
                  <a:pt x="76" y="105"/>
                </a:cubicBezTo>
                <a:cubicBezTo>
                  <a:pt x="77" y="105"/>
                  <a:pt x="78" y="104"/>
                  <a:pt x="78" y="103"/>
                </a:cubicBezTo>
                <a:cubicBezTo>
                  <a:pt x="78" y="76"/>
                  <a:pt x="78" y="76"/>
                  <a:pt x="78" y="76"/>
                </a:cubicBezTo>
                <a:cubicBezTo>
                  <a:pt x="78" y="75"/>
                  <a:pt x="77" y="74"/>
                  <a:pt x="76" y="74"/>
                </a:cubicBezTo>
                <a:close/>
                <a:moveTo>
                  <a:pt x="76" y="27"/>
                </a:moveTo>
                <a:cubicBezTo>
                  <a:pt x="75" y="27"/>
                  <a:pt x="74" y="28"/>
                  <a:pt x="74" y="29"/>
                </a:cubicBezTo>
                <a:cubicBezTo>
                  <a:pt x="74" y="49"/>
                  <a:pt x="74" y="49"/>
                  <a:pt x="74" y="49"/>
                </a:cubicBezTo>
                <a:cubicBezTo>
                  <a:pt x="74" y="50"/>
                  <a:pt x="75" y="51"/>
                  <a:pt x="76" y="51"/>
                </a:cubicBezTo>
                <a:cubicBezTo>
                  <a:pt x="77" y="51"/>
                  <a:pt x="78" y="50"/>
                  <a:pt x="78" y="4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8"/>
                  <a:pt x="77" y="27"/>
                  <a:pt x="76" y="27"/>
                </a:cubicBezTo>
                <a:close/>
                <a:moveTo>
                  <a:pt x="76" y="1"/>
                </a:moveTo>
                <a:cubicBezTo>
                  <a:pt x="75" y="1"/>
                  <a:pt x="74" y="1"/>
                  <a:pt x="74" y="3"/>
                </a:cubicBezTo>
                <a:cubicBezTo>
                  <a:pt x="74" y="9"/>
                  <a:pt x="74" y="9"/>
                  <a:pt x="74" y="9"/>
                </a:cubicBezTo>
                <a:cubicBezTo>
                  <a:pt x="74" y="10"/>
                  <a:pt x="75" y="11"/>
                  <a:pt x="76" y="11"/>
                </a:cubicBezTo>
                <a:cubicBezTo>
                  <a:pt x="77" y="11"/>
                  <a:pt x="78" y="10"/>
                  <a:pt x="78" y="9"/>
                </a:cubicBezTo>
                <a:cubicBezTo>
                  <a:pt x="78" y="3"/>
                  <a:pt x="78" y="3"/>
                  <a:pt x="78" y="3"/>
                </a:cubicBezTo>
                <a:cubicBezTo>
                  <a:pt x="78" y="1"/>
                  <a:pt x="77" y="1"/>
                  <a:pt x="7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DA43BEF2-01A6-E344-9961-19BA31759ABD}"/>
              </a:ext>
            </a:extLst>
          </p:cNvPr>
          <p:cNvSpPr>
            <a:spLocks noEditPoints="1"/>
          </p:cNvSpPr>
          <p:nvPr/>
        </p:nvSpPr>
        <p:spPr bwMode="auto">
          <a:xfrm>
            <a:off x="804197" y="3891165"/>
            <a:ext cx="753495" cy="784782"/>
          </a:xfrm>
          <a:custGeom>
            <a:avLst/>
            <a:gdLst>
              <a:gd name="T0" fmla="*/ 142 w 144"/>
              <a:gd name="T1" fmla="*/ 19 h 150"/>
              <a:gd name="T2" fmla="*/ 120 w 144"/>
              <a:gd name="T3" fmla="*/ 19 h 150"/>
              <a:gd name="T4" fmla="*/ 96 w 144"/>
              <a:gd name="T5" fmla="*/ 19 h 150"/>
              <a:gd name="T6" fmla="*/ 96 w 144"/>
              <a:gd name="T7" fmla="*/ 2 h 150"/>
              <a:gd name="T8" fmla="*/ 94 w 144"/>
              <a:gd name="T9" fmla="*/ 0 h 150"/>
              <a:gd name="T10" fmla="*/ 44 w 144"/>
              <a:gd name="T11" fmla="*/ 0 h 150"/>
              <a:gd name="T12" fmla="*/ 42 w 144"/>
              <a:gd name="T13" fmla="*/ 2 h 150"/>
              <a:gd name="T14" fmla="*/ 42 w 144"/>
              <a:gd name="T15" fmla="*/ 19 h 150"/>
              <a:gd name="T16" fmla="*/ 18 w 144"/>
              <a:gd name="T17" fmla="*/ 19 h 150"/>
              <a:gd name="T18" fmla="*/ 2 w 144"/>
              <a:gd name="T19" fmla="*/ 19 h 150"/>
              <a:gd name="T20" fmla="*/ 0 w 144"/>
              <a:gd name="T21" fmla="*/ 21 h 150"/>
              <a:gd name="T22" fmla="*/ 2 w 144"/>
              <a:gd name="T23" fmla="*/ 23 h 150"/>
              <a:gd name="T24" fmla="*/ 16 w 144"/>
              <a:gd name="T25" fmla="*/ 23 h 150"/>
              <a:gd name="T26" fmla="*/ 16 w 144"/>
              <a:gd name="T27" fmla="*/ 148 h 150"/>
              <a:gd name="T28" fmla="*/ 18 w 144"/>
              <a:gd name="T29" fmla="*/ 150 h 150"/>
              <a:gd name="T30" fmla="*/ 120 w 144"/>
              <a:gd name="T31" fmla="*/ 150 h 150"/>
              <a:gd name="T32" fmla="*/ 122 w 144"/>
              <a:gd name="T33" fmla="*/ 148 h 150"/>
              <a:gd name="T34" fmla="*/ 122 w 144"/>
              <a:gd name="T35" fmla="*/ 23 h 150"/>
              <a:gd name="T36" fmla="*/ 142 w 144"/>
              <a:gd name="T37" fmla="*/ 23 h 150"/>
              <a:gd name="T38" fmla="*/ 144 w 144"/>
              <a:gd name="T39" fmla="*/ 21 h 150"/>
              <a:gd name="T40" fmla="*/ 142 w 144"/>
              <a:gd name="T41" fmla="*/ 19 h 150"/>
              <a:gd name="T42" fmla="*/ 46 w 144"/>
              <a:gd name="T43" fmla="*/ 4 h 150"/>
              <a:gd name="T44" fmla="*/ 92 w 144"/>
              <a:gd name="T45" fmla="*/ 4 h 150"/>
              <a:gd name="T46" fmla="*/ 92 w 144"/>
              <a:gd name="T47" fmla="*/ 19 h 150"/>
              <a:gd name="T48" fmla="*/ 46 w 144"/>
              <a:gd name="T49" fmla="*/ 19 h 150"/>
              <a:gd name="T50" fmla="*/ 46 w 144"/>
              <a:gd name="T51" fmla="*/ 4 h 150"/>
              <a:gd name="T52" fmla="*/ 118 w 144"/>
              <a:gd name="T53" fmla="*/ 146 h 150"/>
              <a:gd name="T54" fmla="*/ 20 w 144"/>
              <a:gd name="T55" fmla="*/ 146 h 150"/>
              <a:gd name="T56" fmla="*/ 20 w 144"/>
              <a:gd name="T57" fmla="*/ 23 h 150"/>
              <a:gd name="T58" fmla="*/ 44 w 144"/>
              <a:gd name="T59" fmla="*/ 23 h 150"/>
              <a:gd name="T60" fmla="*/ 94 w 144"/>
              <a:gd name="T61" fmla="*/ 23 h 150"/>
              <a:gd name="T62" fmla="*/ 118 w 144"/>
              <a:gd name="T63" fmla="*/ 23 h 150"/>
              <a:gd name="T64" fmla="*/ 118 w 144"/>
              <a:gd name="T65" fmla="*/ 146 h 150"/>
              <a:gd name="T66" fmla="*/ 46 w 144"/>
              <a:gd name="T67" fmla="*/ 43 h 150"/>
              <a:gd name="T68" fmla="*/ 46 w 144"/>
              <a:gd name="T69" fmla="*/ 119 h 150"/>
              <a:gd name="T70" fmla="*/ 44 w 144"/>
              <a:gd name="T71" fmla="*/ 121 h 150"/>
              <a:gd name="T72" fmla="*/ 42 w 144"/>
              <a:gd name="T73" fmla="*/ 119 h 150"/>
              <a:gd name="T74" fmla="*/ 42 w 144"/>
              <a:gd name="T75" fmla="*/ 43 h 150"/>
              <a:gd name="T76" fmla="*/ 44 w 144"/>
              <a:gd name="T77" fmla="*/ 41 h 150"/>
              <a:gd name="T78" fmla="*/ 46 w 144"/>
              <a:gd name="T79" fmla="*/ 43 h 150"/>
              <a:gd name="T80" fmla="*/ 71 w 144"/>
              <a:gd name="T81" fmla="*/ 43 h 150"/>
              <a:gd name="T82" fmla="*/ 71 w 144"/>
              <a:gd name="T83" fmla="*/ 119 h 150"/>
              <a:gd name="T84" fmla="*/ 69 w 144"/>
              <a:gd name="T85" fmla="*/ 121 h 150"/>
              <a:gd name="T86" fmla="*/ 67 w 144"/>
              <a:gd name="T87" fmla="*/ 119 h 150"/>
              <a:gd name="T88" fmla="*/ 67 w 144"/>
              <a:gd name="T89" fmla="*/ 43 h 150"/>
              <a:gd name="T90" fmla="*/ 69 w 144"/>
              <a:gd name="T91" fmla="*/ 41 h 150"/>
              <a:gd name="T92" fmla="*/ 71 w 144"/>
              <a:gd name="T93" fmla="*/ 43 h 150"/>
              <a:gd name="T94" fmla="*/ 94 w 144"/>
              <a:gd name="T95" fmla="*/ 41 h 150"/>
              <a:gd name="T96" fmla="*/ 96 w 144"/>
              <a:gd name="T97" fmla="*/ 43 h 150"/>
              <a:gd name="T98" fmla="*/ 96 w 144"/>
              <a:gd name="T99" fmla="*/ 119 h 150"/>
              <a:gd name="T100" fmla="*/ 94 w 144"/>
              <a:gd name="T101" fmla="*/ 121 h 150"/>
              <a:gd name="T102" fmla="*/ 92 w 144"/>
              <a:gd name="T103" fmla="*/ 119 h 150"/>
              <a:gd name="T104" fmla="*/ 92 w 144"/>
              <a:gd name="T105" fmla="*/ 43 h 150"/>
              <a:gd name="T106" fmla="*/ 94 w 144"/>
              <a:gd name="T107" fmla="*/ 4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50">
                <a:moveTo>
                  <a:pt x="142" y="19"/>
                </a:moveTo>
                <a:cubicBezTo>
                  <a:pt x="120" y="19"/>
                  <a:pt x="120" y="19"/>
                  <a:pt x="120" y="19"/>
                </a:cubicBezTo>
                <a:cubicBezTo>
                  <a:pt x="96" y="19"/>
                  <a:pt x="96" y="19"/>
                  <a:pt x="96" y="19"/>
                </a:cubicBezTo>
                <a:cubicBezTo>
                  <a:pt x="96" y="2"/>
                  <a:pt x="96" y="2"/>
                  <a:pt x="96" y="2"/>
                </a:cubicBezTo>
                <a:cubicBezTo>
                  <a:pt x="96" y="1"/>
                  <a:pt x="95" y="0"/>
                  <a:pt x="9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2" y="1"/>
                  <a:pt x="42" y="2"/>
                </a:cubicBezTo>
                <a:cubicBezTo>
                  <a:pt x="42" y="19"/>
                  <a:pt x="42" y="19"/>
                  <a:pt x="42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1" y="19"/>
                  <a:pt x="0" y="20"/>
                  <a:pt x="0" y="21"/>
                </a:cubicBezTo>
                <a:cubicBezTo>
                  <a:pt x="0" y="22"/>
                  <a:pt x="1" y="23"/>
                  <a:pt x="2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148"/>
                  <a:pt x="16" y="148"/>
                  <a:pt x="16" y="148"/>
                </a:cubicBezTo>
                <a:cubicBezTo>
                  <a:pt x="16" y="149"/>
                  <a:pt x="17" y="150"/>
                  <a:pt x="18" y="150"/>
                </a:cubicBezTo>
                <a:cubicBezTo>
                  <a:pt x="120" y="150"/>
                  <a:pt x="120" y="150"/>
                  <a:pt x="120" y="150"/>
                </a:cubicBezTo>
                <a:cubicBezTo>
                  <a:pt x="121" y="150"/>
                  <a:pt x="122" y="149"/>
                  <a:pt x="122" y="148"/>
                </a:cubicBezTo>
                <a:cubicBezTo>
                  <a:pt x="122" y="23"/>
                  <a:pt x="122" y="23"/>
                  <a:pt x="122" y="23"/>
                </a:cubicBezTo>
                <a:cubicBezTo>
                  <a:pt x="142" y="23"/>
                  <a:pt x="142" y="23"/>
                  <a:pt x="142" y="23"/>
                </a:cubicBezTo>
                <a:cubicBezTo>
                  <a:pt x="143" y="23"/>
                  <a:pt x="144" y="22"/>
                  <a:pt x="144" y="21"/>
                </a:cubicBezTo>
                <a:cubicBezTo>
                  <a:pt x="144" y="20"/>
                  <a:pt x="143" y="19"/>
                  <a:pt x="142" y="19"/>
                </a:cubicBezTo>
                <a:close/>
                <a:moveTo>
                  <a:pt x="46" y="4"/>
                </a:moveTo>
                <a:cubicBezTo>
                  <a:pt x="92" y="4"/>
                  <a:pt x="92" y="4"/>
                  <a:pt x="92" y="4"/>
                </a:cubicBezTo>
                <a:cubicBezTo>
                  <a:pt x="92" y="19"/>
                  <a:pt x="92" y="19"/>
                  <a:pt x="92" y="19"/>
                </a:cubicBezTo>
                <a:cubicBezTo>
                  <a:pt x="46" y="19"/>
                  <a:pt x="46" y="19"/>
                  <a:pt x="46" y="19"/>
                </a:cubicBezTo>
                <a:lnTo>
                  <a:pt x="46" y="4"/>
                </a:lnTo>
                <a:close/>
                <a:moveTo>
                  <a:pt x="118" y="146"/>
                </a:moveTo>
                <a:cubicBezTo>
                  <a:pt x="20" y="146"/>
                  <a:pt x="20" y="146"/>
                  <a:pt x="20" y="146"/>
                </a:cubicBezTo>
                <a:cubicBezTo>
                  <a:pt x="20" y="23"/>
                  <a:pt x="20" y="23"/>
                  <a:pt x="20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94" y="23"/>
                  <a:pt x="94" y="23"/>
                  <a:pt x="94" y="23"/>
                </a:cubicBezTo>
                <a:cubicBezTo>
                  <a:pt x="118" y="23"/>
                  <a:pt x="118" y="23"/>
                  <a:pt x="118" y="23"/>
                </a:cubicBezTo>
                <a:lnTo>
                  <a:pt x="118" y="146"/>
                </a:lnTo>
                <a:close/>
                <a:moveTo>
                  <a:pt x="46" y="43"/>
                </a:moveTo>
                <a:cubicBezTo>
                  <a:pt x="46" y="119"/>
                  <a:pt x="46" y="119"/>
                  <a:pt x="46" y="119"/>
                </a:cubicBezTo>
                <a:cubicBezTo>
                  <a:pt x="46" y="120"/>
                  <a:pt x="45" y="121"/>
                  <a:pt x="44" y="121"/>
                </a:cubicBezTo>
                <a:cubicBezTo>
                  <a:pt x="43" y="121"/>
                  <a:pt x="42" y="120"/>
                  <a:pt x="42" y="119"/>
                </a:cubicBezTo>
                <a:cubicBezTo>
                  <a:pt x="42" y="43"/>
                  <a:pt x="42" y="43"/>
                  <a:pt x="42" y="43"/>
                </a:cubicBezTo>
                <a:cubicBezTo>
                  <a:pt x="42" y="42"/>
                  <a:pt x="43" y="41"/>
                  <a:pt x="44" y="41"/>
                </a:cubicBezTo>
                <a:cubicBezTo>
                  <a:pt x="45" y="41"/>
                  <a:pt x="46" y="42"/>
                  <a:pt x="46" y="43"/>
                </a:cubicBezTo>
                <a:close/>
                <a:moveTo>
                  <a:pt x="71" y="43"/>
                </a:moveTo>
                <a:cubicBezTo>
                  <a:pt x="71" y="119"/>
                  <a:pt x="71" y="119"/>
                  <a:pt x="71" y="119"/>
                </a:cubicBezTo>
                <a:cubicBezTo>
                  <a:pt x="71" y="120"/>
                  <a:pt x="70" y="121"/>
                  <a:pt x="69" y="121"/>
                </a:cubicBezTo>
                <a:cubicBezTo>
                  <a:pt x="68" y="121"/>
                  <a:pt x="67" y="120"/>
                  <a:pt x="67" y="119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8" y="41"/>
                  <a:pt x="69" y="41"/>
                </a:cubicBezTo>
                <a:cubicBezTo>
                  <a:pt x="70" y="41"/>
                  <a:pt x="71" y="42"/>
                  <a:pt x="71" y="43"/>
                </a:cubicBezTo>
                <a:close/>
                <a:moveTo>
                  <a:pt x="94" y="41"/>
                </a:moveTo>
                <a:cubicBezTo>
                  <a:pt x="95" y="41"/>
                  <a:pt x="96" y="42"/>
                  <a:pt x="96" y="43"/>
                </a:cubicBezTo>
                <a:cubicBezTo>
                  <a:pt x="96" y="119"/>
                  <a:pt x="96" y="119"/>
                  <a:pt x="96" y="119"/>
                </a:cubicBezTo>
                <a:cubicBezTo>
                  <a:pt x="96" y="120"/>
                  <a:pt x="95" y="121"/>
                  <a:pt x="94" y="121"/>
                </a:cubicBezTo>
                <a:cubicBezTo>
                  <a:pt x="93" y="121"/>
                  <a:pt x="92" y="120"/>
                  <a:pt x="92" y="119"/>
                </a:cubicBezTo>
                <a:cubicBezTo>
                  <a:pt x="92" y="43"/>
                  <a:pt x="92" y="43"/>
                  <a:pt x="92" y="43"/>
                </a:cubicBezTo>
                <a:cubicBezTo>
                  <a:pt x="92" y="42"/>
                  <a:pt x="93" y="41"/>
                  <a:pt x="94" y="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AFE5027E-48AD-9B42-895C-1D11BA19A959}"/>
              </a:ext>
            </a:extLst>
          </p:cNvPr>
          <p:cNvSpPr>
            <a:spLocks noEditPoints="1"/>
          </p:cNvSpPr>
          <p:nvPr/>
        </p:nvSpPr>
        <p:spPr bwMode="auto">
          <a:xfrm>
            <a:off x="9140886" y="3860050"/>
            <a:ext cx="757749" cy="861471"/>
          </a:xfrm>
          <a:custGeom>
            <a:avLst/>
            <a:gdLst>
              <a:gd name="T0" fmla="*/ 130 w 131"/>
              <a:gd name="T1" fmla="*/ 28 h 149"/>
              <a:gd name="T2" fmla="*/ 67 w 131"/>
              <a:gd name="T3" fmla="*/ 0 h 149"/>
              <a:gd name="T4" fmla="*/ 66 w 131"/>
              <a:gd name="T5" fmla="*/ 0 h 149"/>
              <a:gd name="T6" fmla="*/ 64 w 131"/>
              <a:gd name="T7" fmla="*/ 0 h 149"/>
              <a:gd name="T8" fmla="*/ 2 w 131"/>
              <a:gd name="T9" fmla="*/ 28 h 149"/>
              <a:gd name="T10" fmla="*/ 0 w 131"/>
              <a:gd name="T11" fmla="*/ 30 h 149"/>
              <a:gd name="T12" fmla="*/ 65 w 131"/>
              <a:gd name="T13" fmla="*/ 149 h 149"/>
              <a:gd name="T14" fmla="*/ 66 w 131"/>
              <a:gd name="T15" fmla="*/ 149 h 149"/>
              <a:gd name="T16" fmla="*/ 66 w 131"/>
              <a:gd name="T17" fmla="*/ 149 h 149"/>
              <a:gd name="T18" fmla="*/ 131 w 131"/>
              <a:gd name="T19" fmla="*/ 30 h 149"/>
              <a:gd name="T20" fmla="*/ 130 w 131"/>
              <a:gd name="T21" fmla="*/ 28 h 149"/>
              <a:gd name="T22" fmla="*/ 118 w 131"/>
              <a:gd name="T23" fmla="*/ 99 h 149"/>
              <a:gd name="T24" fmla="*/ 66 w 131"/>
              <a:gd name="T25" fmla="*/ 145 h 149"/>
              <a:gd name="T26" fmla="*/ 13 w 131"/>
              <a:gd name="T27" fmla="*/ 99 h 149"/>
              <a:gd name="T28" fmla="*/ 4 w 131"/>
              <a:gd name="T29" fmla="*/ 32 h 149"/>
              <a:gd name="T30" fmla="*/ 66 w 131"/>
              <a:gd name="T31" fmla="*/ 4 h 149"/>
              <a:gd name="T32" fmla="*/ 127 w 131"/>
              <a:gd name="T33" fmla="*/ 32 h 149"/>
              <a:gd name="T34" fmla="*/ 118 w 131"/>
              <a:gd name="T35" fmla="*/ 99 h 149"/>
              <a:gd name="T36" fmla="*/ 45 w 131"/>
              <a:gd name="T37" fmla="*/ 50 h 149"/>
              <a:gd name="T38" fmla="*/ 56 w 131"/>
              <a:gd name="T39" fmla="*/ 69 h 149"/>
              <a:gd name="T40" fmla="*/ 30 w 131"/>
              <a:gd name="T41" fmla="*/ 103 h 149"/>
              <a:gd name="T42" fmla="*/ 32 w 131"/>
              <a:gd name="T43" fmla="*/ 105 h 149"/>
              <a:gd name="T44" fmla="*/ 100 w 131"/>
              <a:gd name="T45" fmla="*/ 105 h 149"/>
              <a:gd name="T46" fmla="*/ 102 w 131"/>
              <a:gd name="T47" fmla="*/ 103 h 149"/>
              <a:gd name="T48" fmla="*/ 76 w 131"/>
              <a:gd name="T49" fmla="*/ 69 h 149"/>
              <a:gd name="T50" fmla="*/ 87 w 131"/>
              <a:gd name="T51" fmla="*/ 50 h 149"/>
              <a:gd name="T52" fmla="*/ 66 w 131"/>
              <a:gd name="T53" fmla="*/ 29 h 149"/>
              <a:gd name="T54" fmla="*/ 45 w 131"/>
              <a:gd name="T55" fmla="*/ 50 h 149"/>
              <a:gd name="T56" fmla="*/ 97 w 131"/>
              <a:gd name="T57" fmla="*/ 101 h 149"/>
              <a:gd name="T58" fmla="*/ 34 w 131"/>
              <a:gd name="T59" fmla="*/ 101 h 149"/>
              <a:gd name="T60" fmla="*/ 66 w 131"/>
              <a:gd name="T61" fmla="*/ 71 h 149"/>
              <a:gd name="T62" fmla="*/ 97 w 131"/>
              <a:gd name="T63" fmla="*/ 101 h 149"/>
              <a:gd name="T64" fmla="*/ 66 w 131"/>
              <a:gd name="T65" fmla="*/ 33 h 149"/>
              <a:gd name="T66" fmla="*/ 83 w 131"/>
              <a:gd name="T67" fmla="*/ 50 h 149"/>
              <a:gd name="T68" fmla="*/ 66 w 131"/>
              <a:gd name="T69" fmla="*/ 67 h 149"/>
              <a:gd name="T70" fmla="*/ 49 w 131"/>
              <a:gd name="T71" fmla="*/ 50 h 149"/>
              <a:gd name="T72" fmla="*/ 66 w 131"/>
              <a:gd name="T73" fmla="*/ 33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1" h="149">
                <a:moveTo>
                  <a:pt x="130" y="28"/>
                </a:moveTo>
                <a:cubicBezTo>
                  <a:pt x="129" y="28"/>
                  <a:pt x="82" y="15"/>
                  <a:pt x="67" y="0"/>
                </a:cubicBezTo>
                <a:cubicBezTo>
                  <a:pt x="67" y="0"/>
                  <a:pt x="66" y="0"/>
                  <a:pt x="66" y="0"/>
                </a:cubicBezTo>
                <a:cubicBezTo>
                  <a:pt x="65" y="0"/>
                  <a:pt x="65" y="0"/>
                  <a:pt x="64" y="0"/>
                </a:cubicBezTo>
                <a:cubicBezTo>
                  <a:pt x="49" y="15"/>
                  <a:pt x="2" y="28"/>
                  <a:pt x="2" y="28"/>
                </a:cubicBezTo>
                <a:cubicBezTo>
                  <a:pt x="1" y="29"/>
                  <a:pt x="0" y="29"/>
                  <a:pt x="0" y="30"/>
                </a:cubicBezTo>
                <a:cubicBezTo>
                  <a:pt x="0" y="84"/>
                  <a:pt x="5" y="127"/>
                  <a:pt x="65" y="149"/>
                </a:cubicBezTo>
                <a:cubicBezTo>
                  <a:pt x="65" y="149"/>
                  <a:pt x="65" y="149"/>
                  <a:pt x="66" y="149"/>
                </a:cubicBezTo>
                <a:cubicBezTo>
                  <a:pt x="66" y="149"/>
                  <a:pt x="66" y="149"/>
                  <a:pt x="66" y="149"/>
                </a:cubicBezTo>
                <a:cubicBezTo>
                  <a:pt x="126" y="127"/>
                  <a:pt x="131" y="84"/>
                  <a:pt x="131" y="30"/>
                </a:cubicBezTo>
                <a:cubicBezTo>
                  <a:pt x="131" y="29"/>
                  <a:pt x="130" y="29"/>
                  <a:pt x="130" y="28"/>
                </a:cubicBezTo>
                <a:close/>
                <a:moveTo>
                  <a:pt x="118" y="99"/>
                </a:moveTo>
                <a:cubicBezTo>
                  <a:pt x="109" y="120"/>
                  <a:pt x="92" y="135"/>
                  <a:pt x="66" y="145"/>
                </a:cubicBezTo>
                <a:cubicBezTo>
                  <a:pt x="39" y="135"/>
                  <a:pt x="22" y="120"/>
                  <a:pt x="13" y="99"/>
                </a:cubicBezTo>
                <a:cubicBezTo>
                  <a:pt x="5" y="79"/>
                  <a:pt x="4" y="56"/>
                  <a:pt x="4" y="32"/>
                </a:cubicBezTo>
                <a:cubicBezTo>
                  <a:pt x="12" y="29"/>
                  <a:pt x="50" y="18"/>
                  <a:pt x="66" y="4"/>
                </a:cubicBezTo>
                <a:cubicBezTo>
                  <a:pt x="81" y="18"/>
                  <a:pt x="119" y="29"/>
                  <a:pt x="127" y="32"/>
                </a:cubicBezTo>
                <a:cubicBezTo>
                  <a:pt x="127" y="56"/>
                  <a:pt x="126" y="79"/>
                  <a:pt x="118" y="99"/>
                </a:cubicBezTo>
                <a:close/>
                <a:moveTo>
                  <a:pt x="45" y="50"/>
                </a:moveTo>
                <a:cubicBezTo>
                  <a:pt x="45" y="58"/>
                  <a:pt x="49" y="65"/>
                  <a:pt x="56" y="69"/>
                </a:cubicBezTo>
                <a:cubicBezTo>
                  <a:pt x="41" y="73"/>
                  <a:pt x="30" y="87"/>
                  <a:pt x="30" y="103"/>
                </a:cubicBezTo>
                <a:cubicBezTo>
                  <a:pt x="30" y="104"/>
                  <a:pt x="31" y="105"/>
                  <a:pt x="32" y="105"/>
                </a:cubicBezTo>
                <a:cubicBezTo>
                  <a:pt x="100" y="105"/>
                  <a:pt x="100" y="105"/>
                  <a:pt x="100" y="105"/>
                </a:cubicBezTo>
                <a:cubicBezTo>
                  <a:pt x="101" y="105"/>
                  <a:pt x="102" y="104"/>
                  <a:pt x="102" y="103"/>
                </a:cubicBezTo>
                <a:cubicBezTo>
                  <a:pt x="102" y="87"/>
                  <a:pt x="91" y="73"/>
                  <a:pt x="76" y="69"/>
                </a:cubicBezTo>
                <a:cubicBezTo>
                  <a:pt x="82" y="65"/>
                  <a:pt x="87" y="58"/>
                  <a:pt x="87" y="50"/>
                </a:cubicBezTo>
                <a:cubicBezTo>
                  <a:pt x="87" y="39"/>
                  <a:pt x="77" y="29"/>
                  <a:pt x="66" y="29"/>
                </a:cubicBezTo>
                <a:cubicBezTo>
                  <a:pt x="54" y="29"/>
                  <a:pt x="45" y="39"/>
                  <a:pt x="45" y="50"/>
                </a:cubicBezTo>
                <a:close/>
                <a:moveTo>
                  <a:pt x="97" y="101"/>
                </a:moveTo>
                <a:cubicBezTo>
                  <a:pt x="34" y="101"/>
                  <a:pt x="34" y="101"/>
                  <a:pt x="34" y="101"/>
                </a:cubicBezTo>
                <a:cubicBezTo>
                  <a:pt x="35" y="84"/>
                  <a:pt x="49" y="71"/>
                  <a:pt x="66" y="71"/>
                </a:cubicBezTo>
                <a:cubicBezTo>
                  <a:pt x="83" y="71"/>
                  <a:pt x="96" y="84"/>
                  <a:pt x="97" y="101"/>
                </a:cubicBezTo>
                <a:close/>
                <a:moveTo>
                  <a:pt x="66" y="33"/>
                </a:moveTo>
                <a:cubicBezTo>
                  <a:pt x="75" y="33"/>
                  <a:pt x="83" y="41"/>
                  <a:pt x="83" y="50"/>
                </a:cubicBezTo>
                <a:cubicBezTo>
                  <a:pt x="83" y="59"/>
                  <a:pt x="75" y="67"/>
                  <a:pt x="66" y="67"/>
                </a:cubicBezTo>
                <a:cubicBezTo>
                  <a:pt x="56" y="67"/>
                  <a:pt x="49" y="59"/>
                  <a:pt x="49" y="50"/>
                </a:cubicBezTo>
                <a:cubicBezTo>
                  <a:pt x="49" y="41"/>
                  <a:pt x="56" y="33"/>
                  <a:pt x="66" y="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7">
            <a:extLst>
              <a:ext uri="{FF2B5EF4-FFF2-40B4-BE49-F238E27FC236}">
                <a16:creationId xmlns:a16="http://schemas.microsoft.com/office/drawing/2014/main" id="{4C8BD338-781B-7441-8600-39E311FFA2E9}"/>
              </a:ext>
            </a:extLst>
          </p:cNvPr>
          <p:cNvSpPr>
            <a:spLocks noEditPoints="1"/>
          </p:cNvSpPr>
          <p:nvPr/>
        </p:nvSpPr>
        <p:spPr bwMode="auto">
          <a:xfrm>
            <a:off x="10401957" y="2578489"/>
            <a:ext cx="901338" cy="896847"/>
          </a:xfrm>
          <a:custGeom>
            <a:avLst/>
            <a:gdLst>
              <a:gd name="T0" fmla="*/ 56 w 150"/>
              <a:gd name="T1" fmla="*/ 68 h 149"/>
              <a:gd name="T2" fmla="*/ 83 w 150"/>
              <a:gd name="T3" fmla="*/ 90 h 149"/>
              <a:gd name="T4" fmla="*/ 85 w 150"/>
              <a:gd name="T5" fmla="*/ 92 h 149"/>
              <a:gd name="T6" fmla="*/ 97 w 150"/>
              <a:gd name="T7" fmla="*/ 72 h 149"/>
              <a:gd name="T8" fmla="*/ 109 w 150"/>
              <a:gd name="T9" fmla="*/ 81 h 149"/>
              <a:gd name="T10" fmla="*/ 130 w 150"/>
              <a:gd name="T11" fmla="*/ 32 h 149"/>
              <a:gd name="T12" fmla="*/ 127 w 150"/>
              <a:gd name="T13" fmla="*/ 31 h 149"/>
              <a:gd name="T14" fmla="*/ 96 w 150"/>
              <a:gd name="T15" fmla="*/ 44 h 149"/>
              <a:gd name="T16" fmla="*/ 95 w 150"/>
              <a:gd name="T17" fmla="*/ 68 h 149"/>
              <a:gd name="T18" fmla="*/ 72 w 150"/>
              <a:gd name="T19" fmla="*/ 54 h 149"/>
              <a:gd name="T20" fmla="*/ 77 w 150"/>
              <a:gd name="T21" fmla="*/ 22 h 149"/>
              <a:gd name="T22" fmla="*/ 33 w 150"/>
              <a:gd name="T23" fmla="*/ 0 h 149"/>
              <a:gd name="T24" fmla="*/ 30 w 150"/>
              <a:gd name="T25" fmla="*/ 1 h 149"/>
              <a:gd name="T26" fmla="*/ 54 w 150"/>
              <a:gd name="T27" fmla="*/ 69 h 149"/>
              <a:gd name="T28" fmla="*/ 98 w 150"/>
              <a:gd name="T29" fmla="*/ 47 h 149"/>
              <a:gd name="T30" fmla="*/ 127 w 150"/>
              <a:gd name="T31" fmla="*/ 36 h 149"/>
              <a:gd name="T32" fmla="*/ 108 w 150"/>
              <a:gd name="T33" fmla="*/ 76 h 149"/>
              <a:gd name="T34" fmla="*/ 114 w 150"/>
              <a:gd name="T35" fmla="*/ 57 h 149"/>
              <a:gd name="T36" fmla="*/ 112 w 150"/>
              <a:gd name="T37" fmla="*/ 53 h 149"/>
              <a:gd name="T38" fmla="*/ 92 w 150"/>
              <a:gd name="T39" fmla="*/ 57 h 149"/>
              <a:gd name="T40" fmla="*/ 54 w 150"/>
              <a:gd name="T41" fmla="*/ 14 h 149"/>
              <a:gd name="T42" fmla="*/ 74 w 150"/>
              <a:gd name="T43" fmla="*/ 25 h 149"/>
              <a:gd name="T44" fmla="*/ 70 w 150"/>
              <a:gd name="T45" fmla="*/ 51 h 149"/>
              <a:gd name="T46" fmla="*/ 43 w 150"/>
              <a:gd name="T47" fmla="*/ 23 h 149"/>
              <a:gd name="T48" fmla="*/ 66 w 150"/>
              <a:gd name="T49" fmla="*/ 53 h 149"/>
              <a:gd name="T50" fmla="*/ 55 w 150"/>
              <a:gd name="T51" fmla="*/ 65 h 149"/>
              <a:gd name="T52" fmla="*/ 33 w 150"/>
              <a:gd name="T53" fmla="*/ 5 h 149"/>
              <a:gd name="T54" fmla="*/ 128 w 150"/>
              <a:gd name="T55" fmla="*/ 107 h 149"/>
              <a:gd name="T56" fmla="*/ 94 w 150"/>
              <a:gd name="T57" fmla="*/ 107 h 149"/>
              <a:gd name="T58" fmla="*/ 47 w 150"/>
              <a:gd name="T59" fmla="*/ 95 h 149"/>
              <a:gd name="T60" fmla="*/ 30 w 150"/>
              <a:gd name="T61" fmla="*/ 90 h 149"/>
              <a:gd name="T62" fmla="*/ 2 w 150"/>
              <a:gd name="T63" fmla="*/ 88 h 149"/>
              <a:gd name="T64" fmla="*/ 0 w 150"/>
              <a:gd name="T65" fmla="*/ 141 h 149"/>
              <a:gd name="T66" fmla="*/ 28 w 150"/>
              <a:gd name="T67" fmla="*/ 143 h 149"/>
              <a:gd name="T68" fmla="*/ 30 w 150"/>
              <a:gd name="T69" fmla="*/ 134 h 149"/>
              <a:gd name="T70" fmla="*/ 80 w 150"/>
              <a:gd name="T71" fmla="*/ 149 h 149"/>
              <a:gd name="T72" fmla="*/ 149 w 150"/>
              <a:gd name="T73" fmla="*/ 118 h 149"/>
              <a:gd name="T74" fmla="*/ 149 w 150"/>
              <a:gd name="T75" fmla="*/ 114 h 149"/>
              <a:gd name="T76" fmla="*/ 4 w 150"/>
              <a:gd name="T77" fmla="*/ 139 h 149"/>
              <a:gd name="T78" fmla="*/ 26 w 150"/>
              <a:gd name="T79" fmla="*/ 92 h 149"/>
              <a:gd name="T80" fmla="*/ 114 w 150"/>
              <a:gd name="T81" fmla="*/ 131 h 149"/>
              <a:gd name="T82" fmla="*/ 30 w 150"/>
              <a:gd name="T83" fmla="*/ 130 h 149"/>
              <a:gd name="T84" fmla="*/ 47 w 150"/>
              <a:gd name="T85" fmla="*/ 99 h 149"/>
              <a:gd name="T86" fmla="*/ 75 w 150"/>
              <a:gd name="T87" fmla="*/ 111 h 149"/>
              <a:gd name="T88" fmla="*/ 100 w 150"/>
              <a:gd name="T89" fmla="*/ 116 h 149"/>
              <a:gd name="T90" fmla="*/ 94 w 150"/>
              <a:gd name="T91" fmla="*/ 120 h 149"/>
              <a:gd name="T92" fmla="*/ 57 w 150"/>
              <a:gd name="T93" fmla="*/ 122 h 149"/>
              <a:gd name="T94" fmla="*/ 94 w 150"/>
              <a:gd name="T95" fmla="*/ 124 h 149"/>
              <a:gd name="T96" fmla="*/ 129 w 150"/>
              <a:gd name="T97" fmla="*/ 111 h 149"/>
              <a:gd name="T98" fmla="*/ 114 w 150"/>
              <a:gd name="T99" fmla="*/ 13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0" h="149">
                <a:moveTo>
                  <a:pt x="54" y="69"/>
                </a:moveTo>
                <a:cubicBezTo>
                  <a:pt x="54" y="69"/>
                  <a:pt x="55" y="69"/>
                  <a:pt x="56" y="68"/>
                </a:cubicBezTo>
                <a:cubicBezTo>
                  <a:pt x="61" y="68"/>
                  <a:pt x="65" y="64"/>
                  <a:pt x="69" y="57"/>
                </a:cubicBezTo>
                <a:cubicBezTo>
                  <a:pt x="79" y="75"/>
                  <a:pt x="83" y="90"/>
                  <a:pt x="83" y="90"/>
                </a:cubicBezTo>
                <a:cubicBezTo>
                  <a:pt x="83" y="91"/>
                  <a:pt x="84" y="92"/>
                  <a:pt x="84" y="92"/>
                </a:cubicBezTo>
                <a:cubicBezTo>
                  <a:pt x="84" y="92"/>
                  <a:pt x="84" y="92"/>
                  <a:pt x="85" y="92"/>
                </a:cubicBezTo>
                <a:cubicBezTo>
                  <a:pt x="85" y="92"/>
                  <a:pt x="86" y="91"/>
                  <a:pt x="86" y="91"/>
                </a:cubicBezTo>
                <a:cubicBezTo>
                  <a:pt x="86" y="90"/>
                  <a:pt x="90" y="81"/>
                  <a:pt x="97" y="72"/>
                </a:cubicBezTo>
                <a:cubicBezTo>
                  <a:pt x="100" y="77"/>
                  <a:pt x="103" y="80"/>
                  <a:pt x="107" y="80"/>
                </a:cubicBezTo>
                <a:cubicBezTo>
                  <a:pt x="108" y="80"/>
                  <a:pt x="109" y="81"/>
                  <a:pt x="109" y="81"/>
                </a:cubicBezTo>
                <a:cubicBezTo>
                  <a:pt x="114" y="81"/>
                  <a:pt x="119" y="78"/>
                  <a:pt x="124" y="73"/>
                </a:cubicBezTo>
                <a:cubicBezTo>
                  <a:pt x="131" y="66"/>
                  <a:pt x="135" y="44"/>
                  <a:pt x="130" y="32"/>
                </a:cubicBezTo>
                <a:cubicBezTo>
                  <a:pt x="129" y="32"/>
                  <a:pt x="129" y="31"/>
                  <a:pt x="128" y="31"/>
                </a:cubicBezTo>
                <a:cubicBezTo>
                  <a:pt x="128" y="31"/>
                  <a:pt x="127" y="31"/>
                  <a:pt x="127" y="31"/>
                </a:cubicBezTo>
                <a:cubicBezTo>
                  <a:pt x="121" y="36"/>
                  <a:pt x="115" y="37"/>
                  <a:pt x="110" y="38"/>
                </a:cubicBezTo>
                <a:cubicBezTo>
                  <a:pt x="105" y="40"/>
                  <a:pt x="101" y="41"/>
                  <a:pt x="96" y="44"/>
                </a:cubicBezTo>
                <a:cubicBezTo>
                  <a:pt x="91" y="47"/>
                  <a:pt x="88" y="52"/>
                  <a:pt x="88" y="57"/>
                </a:cubicBezTo>
                <a:cubicBezTo>
                  <a:pt x="88" y="60"/>
                  <a:pt x="89" y="64"/>
                  <a:pt x="95" y="68"/>
                </a:cubicBezTo>
                <a:cubicBezTo>
                  <a:pt x="90" y="74"/>
                  <a:pt x="87" y="80"/>
                  <a:pt x="85" y="84"/>
                </a:cubicBezTo>
                <a:cubicBezTo>
                  <a:pt x="83" y="78"/>
                  <a:pt x="79" y="67"/>
                  <a:pt x="72" y="54"/>
                </a:cubicBezTo>
                <a:cubicBezTo>
                  <a:pt x="79" y="51"/>
                  <a:pt x="83" y="47"/>
                  <a:pt x="84" y="42"/>
                </a:cubicBezTo>
                <a:cubicBezTo>
                  <a:pt x="85" y="36"/>
                  <a:pt x="83" y="29"/>
                  <a:pt x="77" y="22"/>
                </a:cubicBezTo>
                <a:cubicBezTo>
                  <a:pt x="71" y="15"/>
                  <a:pt x="63" y="13"/>
                  <a:pt x="55" y="10"/>
                </a:cubicBezTo>
                <a:cubicBezTo>
                  <a:pt x="48" y="8"/>
                  <a:pt x="40" y="6"/>
                  <a:pt x="33" y="0"/>
                </a:cubicBezTo>
                <a:cubicBezTo>
                  <a:pt x="33" y="0"/>
                  <a:pt x="32" y="0"/>
                  <a:pt x="32" y="0"/>
                </a:cubicBezTo>
                <a:cubicBezTo>
                  <a:pt x="31" y="0"/>
                  <a:pt x="31" y="0"/>
                  <a:pt x="30" y="1"/>
                </a:cubicBezTo>
                <a:cubicBezTo>
                  <a:pt x="22" y="17"/>
                  <a:pt x="26" y="46"/>
                  <a:pt x="35" y="57"/>
                </a:cubicBezTo>
                <a:cubicBezTo>
                  <a:pt x="39" y="62"/>
                  <a:pt x="46" y="69"/>
                  <a:pt x="54" y="69"/>
                </a:cubicBezTo>
                <a:close/>
                <a:moveTo>
                  <a:pt x="92" y="57"/>
                </a:moveTo>
                <a:cubicBezTo>
                  <a:pt x="92" y="53"/>
                  <a:pt x="94" y="50"/>
                  <a:pt x="98" y="47"/>
                </a:cubicBezTo>
                <a:cubicBezTo>
                  <a:pt x="102" y="45"/>
                  <a:pt x="107" y="43"/>
                  <a:pt x="111" y="42"/>
                </a:cubicBezTo>
                <a:cubicBezTo>
                  <a:pt x="116" y="41"/>
                  <a:pt x="121" y="40"/>
                  <a:pt x="127" y="36"/>
                </a:cubicBezTo>
                <a:cubicBezTo>
                  <a:pt x="130" y="47"/>
                  <a:pt x="127" y="64"/>
                  <a:pt x="121" y="71"/>
                </a:cubicBezTo>
                <a:cubicBezTo>
                  <a:pt x="117" y="75"/>
                  <a:pt x="112" y="77"/>
                  <a:pt x="108" y="76"/>
                </a:cubicBezTo>
                <a:cubicBezTo>
                  <a:pt x="105" y="76"/>
                  <a:pt x="102" y="73"/>
                  <a:pt x="100" y="68"/>
                </a:cubicBezTo>
                <a:cubicBezTo>
                  <a:pt x="104" y="64"/>
                  <a:pt x="108" y="60"/>
                  <a:pt x="114" y="57"/>
                </a:cubicBezTo>
                <a:cubicBezTo>
                  <a:pt x="115" y="56"/>
                  <a:pt x="115" y="55"/>
                  <a:pt x="115" y="54"/>
                </a:cubicBezTo>
                <a:cubicBezTo>
                  <a:pt x="114" y="53"/>
                  <a:pt x="113" y="53"/>
                  <a:pt x="112" y="53"/>
                </a:cubicBezTo>
                <a:cubicBezTo>
                  <a:pt x="106" y="56"/>
                  <a:pt x="101" y="61"/>
                  <a:pt x="97" y="65"/>
                </a:cubicBezTo>
                <a:cubicBezTo>
                  <a:pt x="94" y="63"/>
                  <a:pt x="92" y="60"/>
                  <a:pt x="92" y="57"/>
                </a:cubicBezTo>
                <a:close/>
                <a:moveTo>
                  <a:pt x="33" y="5"/>
                </a:moveTo>
                <a:cubicBezTo>
                  <a:pt x="40" y="10"/>
                  <a:pt x="47" y="12"/>
                  <a:pt x="54" y="14"/>
                </a:cubicBezTo>
                <a:cubicBezTo>
                  <a:pt x="62" y="17"/>
                  <a:pt x="69" y="19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7" y="29"/>
                  <a:pt x="81" y="35"/>
                  <a:pt x="80" y="41"/>
                </a:cubicBezTo>
                <a:cubicBezTo>
                  <a:pt x="79" y="45"/>
                  <a:pt x="76" y="48"/>
                  <a:pt x="70" y="51"/>
                </a:cubicBezTo>
                <a:cubicBezTo>
                  <a:pt x="64" y="42"/>
                  <a:pt x="56" y="32"/>
                  <a:pt x="46" y="23"/>
                </a:cubicBezTo>
                <a:cubicBezTo>
                  <a:pt x="45" y="22"/>
                  <a:pt x="44" y="22"/>
                  <a:pt x="43" y="23"/>
                </a:cubicBezTo>
                <a:cubicBezTo>
                  <a:pt x="43" y="24"/>
                  <a:pt x="43" y="25"/>
                  <a:pt x="44" y="26"/>
                </a:cubicBezTo>
                <a:cubicBezTo>
                  <a:pt x="53" y="35"/>
                  <a:pt x="61" y="44"/>
                  <a:pt x="66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63" y="60"/>
                  <a:pt x="59" y="64"/>
                  <a:pt x="55" y="65"/>
                </a:cubicBezTo>
                <a:cubicBezTo>
                  <a:pt x="50" y="65"/>
                  <a:pt x="44" y="62"/>
                  <a:pt x="38" y="55"/>
                </a:cubicBezTo>
                <a:cubicBezTo>
                  <a:pt x="30" y="45"/>
                  <a:pt x="26" y="20"/>
                  <a:pt x="33" y="5"/>
                </a:cubicBezTo>
                <a:close/>
                <a:moveTo>
                  <a:pt x="149" y="114"/>
                </a:moveTo>
                <a:cubicBezTo>
                  <a:pt x="142" y="107"/>
                  <a:pt x="136" y="105"/>
                  <a:pt x="128" y="107"/>
                </a:cubicBezTo>
                <a:cubicBezTo>
                  <a:pt x="104" y="116"/>
                  <a:pt x="104" y="116"/>
                  <a:pt x="104" y="116"/>
                </a:cubicBezTo>
                <a:cubicBezTo>
                  <a:pt x="104" y="112"/>
                  <a:pt x="100" y="107"/>
                  <a:pt x="94" y="107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1" y="103"/>
                  <a:pt x="61" y="95"/>
                  <a:pt x="47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0"/>
                  <a:pt x="30" y="90"/>
                  <a:pt x="30" y="90"/>
                </a:cubicBezTo>
                <a:cubicBezTo>
                  <a:pt x="30" y="89"/>
                  <a:pt x="29" y="88"/>
                  <a:pt x="28" y="88"/>
                </a:cubicBezTo>
                <a:cubicBezTo>
                  <a:pt x="2" y="88"/>
                  <a:pt x="2" y="88"/>
                  <a:pt x="2" y="88"/>
                </a:cubicBezTo>
                <a:cubicBezTo>
                  <a:pt x="1" y="88"/>
                  <a:pt x="0" y="89"/>
                  <a:pt x="0" y="90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2"/>
                  <a:pt x="1" y="143"/>
                  <a:pt x="2" y="143"/>
                </a:cubicBezTo>
                <a:cubicBezTo>
                  <a:pt x="28" y="143"/>
                  <a:pt x="28" y="143"/>
                  <a:pt x="28" y="143"/>
                </a:cubicBezTo>
                <a:cubicBezTo>
                  <a:pt x="29" y="143"/>
                  <a:pt x="30" y="142"/>
                  <a:pt x="30" y="141"/>
                </a:cubicBezTo>
                <a:cubicBezTo>
                  <a:pt x="30" y="134"/>
                  <a:pt x="30" y="134"/>
                  <a:pt x="30" y="134"/>
                </a:cubicBezTo>
                <a:cubicBezTo>
                  <a:pt x="37" y="137"/>
                  <a:pt x="42" y="139"/>
                  <a:pt x="48" y="141"/>
                </a:cubicBezTo>
                <a:cubicBezTo>
                  <a:pt x="63" y="146"/>
                  <a:pt x="72" y="149"/>
                  <a:pt x="80" y="149"/>
                </a:cubicBezTo>
                <a:cubicBezTo>
                  <a:pt x="89" y="149"/>
                  <a:pt x="97" y="145"/>
                  <a:pt x="115" y="135"/>
                </a:cubicBezTo>
                <a:cubicBezTo>
                  <a:pt x="124" y="130"/>
                  <a:pt x="135" y="125"/>
                  <a:pt x="149" y="118"/>
                </a:cubicBezTo>
                <a:cubicBezTo>
                  <a:pt x="149" y="117"/>
                  <a:pt x="150" y="117"/>
                  <a:pt x="150" y="116"/>
                </a:cubicBezTo>
                <a:cubicBezTo>
                  <a:pt x="150" y="115"/>
                  <a:pt x="150" y="115"/>
                  <a:pt x="149" y="114"/>
                </a:cubicBezTo>
                <a:close/>
                <a:moveTo>
                  <a:pt x="26" y="139"/>
                </a:moveTo>
                <a:cubicBezTo>
                  <a:pt x="4" y="139"/>
                  <a:pt x="4" y="139"/>
                  <a:pt x="4" y="139"/>
                </a:cubicBezTo>
                <a:cubicBezTo>
                  <a:pt x="4" y="92"/>
                  <a:pt x="4" y="92"/>
                  <a:pt x="4" y="92"/>
                </a:cubicBezTo>
                <a:cubicBezTo>
                  <a:pt x="26" y="92"/>
                  <a:pt x="26" y="92"/>
                  <a:pt x="26" y="92"/>
                </a:cubicBezTo>
                <a:lnTo>
                  <a:pt x="26" y="139"/>
                </a:lnTo>
                <a:close/>
                <a:moveTo>
                  <a:pt x="114" y="131"/>
                </a:moveTo>
                <a:cubicBezTo>
                  <a:pt x="82" y="148"/>
                  <a:pt x="82" y="148"/>
                  <a:pt x="49" y="137"/>
                </a:cubicBezTo>
                <a:cubicBezTo>
                  <a:pt x="43" y="135"/>
                  <a:pt x="37" y="133"/>
                  <a:pt x="30" y="130"/>
                </a:cubicBezTo>
                <a:cubicBezTo>
                  <a:pt x="30" y="99"/>
                  <a:pt x="30" y="99"/>
                  <a:pt x="30" y="99"/>
                </a:cubicBezTo>
                <a:cubicBezTo>
                  <a:pt x="47" y="99"/>
                  <a:pt x="47" y="99"/>
                  <a:pt x="47" y="99"/>
                </a:cubicBezTo>
                <a:cubicBezTo>
                  <a:pt x="60" y="99"/>
                  <a:pt x="70" y="107"/>
                  <a:pt x="74" y="111"/>
                </a:cubicBezTo>
                <a:cubicBezTo>
                  <a:pt x="74" y="111"/>
                  <a:pt x="75" y="111"/>
                  <a:pt x="75" y="111"/>
                </a:cubicBezTo>
                <a:cubicBezTo>
                  <a:pt x="94" y="111"/>
                  <a:pt x="94" y="111"/>
                  <a:pt x="94" y="111"/>
                </a:cubicBezTo>
                <a:cubicBezTo>
                  <a:pt x="98" y="111"/>
                  <a:pt x="100" y="114"/>
                  <a:pt x="100" y="116"/>
                </a:cubicBezTo>
                <a:cubicBezTo>
                  <a:pt x="100" y="117"/>
                  <a:pt x="99" y="118"/>
                  <a:pt x="98" y="119"/>
                </a:cubicBezTo>
                <a:cubicBezTo>
                  <a:pt x="97" y="120"/>
                  <a:pt x="96" y="120"/>
                  <a:pt x="94" y="120"/>
                </a:cubicBezTo>
                <a:cubicBezTo>
                  <a:pt x="59" y="120"/>
                  <a:pt x="59" y="120"/>
                  <a:pt x="59" y="120"/>
                </a:cubicBezTo>
                <a:cubicBezTo>
                  <a:pt x="58" y="120"/>
                  <a:pt x="57" y="121"/>
                  <a:pt x="57" y="122"/>
                </a:cubicBezTo>
                <a:cubicBezTo>
                  <a:pt x="57" y="123"/>
                  <a:pt x="58" y="124"/>
                  <a:pt x="59" y="124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98" y="124"/>
                  <a:pt x="101" y="123"/>
                  <a:pt x="102" y="120"/>
                </a:cubicBezTo>
                <a:cubicBezTo>
                  <a:pt x="129" y="111"/>
                  <a:pt x="129" y="111"/>
                  <a:pt x="129" y="111"/>
                </a:cubicBezTo>
                <a:cubicBezTo>
                  <a:pt x="135" y="110"/>
                  <a:pt x="139" y="111"/>
                  <a:pt x="144" y="115"/>
                </a:cubicBezTo>
                <a:cubicBezTo>
                  <a:pt x="131" y="122"/>
                  <a:pt x="122" y="127"/>
                  <a:pt x="114" y="1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8">
            <a:extLst>
              <a:ext uri="{FF2B5EF4-FFF2-40B4-BE49-F238E27FC236}">
                <a16:creationId xmlns:a16="http://schemas.microsoft.com/office/drawing/2014/main" id="{E57EE92F-6434-0A49-8044-E70749C9592C}"/>
              </a:ext>
            </a:extLst>
          </p:cNvPr>
          <p:cNvSpPr>
            <a:spLocks noEditPoints="1"/>
          </p:cNvSpPr>
          <p:nvPr/>
        </p:nvSpPr>
        <p:spPr bwMode="auto">
          <a:xfrm>
            <a:off x="4909424" y="3860367"/>
            <a:ext cx="860839" cy="860839"/>
          </a:xfrm>
          <a:custGeom>
            <a:avLst/>
            <a:gdLst>
              <a:gd name="T0" fmla="*/ 129 w 150"/>
              <a:gd name="T1" fmla="*/ 55 h 150"/>
              <a:gd name="T2" fmla="*/ 130 w 150"/>
              <a:gd name="T3" fmla="*/ 54 h 150"/>
              <a:gd name="T4" fmla="*/ 149 w 150"/>
              <a:gd name="T5" fmla="*/ 35 h 150"/>
              <a:gd name="T6" fmla="*/ 149 w 150"/>
              <a:gd name="T7" fmla="*/ 32 h 150"/>
              <a:gd name="T8" fmla="*/ 130 w 150"/>
              <a:gd name="T9" fmla="*/ 13 h 150"/>
              <a:gd name="T10" fmla="*/ 129 w 150"/>
              <a:gd name="T11" fmla="*/ 13 h 150"/>
              <a:gd name="T12" fmla="*/ 74 w 150"/>
              <a:gd name="T13" fmla="*/ 13 h 150"/>
              <a:gd name="T14" fmla="*/ 74 w 150"/>
              <a:gd name="T15" fmla="*/ 2 h 150"/>
              <a:gd name="T16" fmla="*/ 72 w 150"/>
              <a:gd name="T17" fmla="*/ 0 h 150"/>
              <a:gd name="T18" fmla="*/ 70 w 150"/>
              <a:gd name="T19" fmla="*/ 2 h 150"/>
              <a:gd name="T20" fmla="*/ 70 w 150"/>
              <a:gd name="T21" fmla="*/ 13 h 150"/>
              <a:gd name="T22" fmla="*/ 21 w 150"/>
              <a:gd name="T23" fmla="*/ 13 h 150"/>
              <a:gd name="T24" fmla="*/ 19 w 150"/>
              <a:gd name="T25" fmla="*/ 15 h 150"/>
              <a:gd name="T26" fmla="*/ 19 w 150"/>
              <a:gd name="T27" fmla="*/ 53 h 150"/>
              <a:gd name="T28" fmla="*/ 21 w 150"/>
              <a:gd name="T29" fmla="*/ 55 h 150"/>
              <a:gd name="T30" fmla="*/ 70 w 150"/>
              <a:gd name="T31" fmla="*/ 55 h 150"/>
              <a:gd name="T32" fmla="*/ 70 w 150"/>
              <a:gd name="T33" fmla="*/ 64 h 150"/>
              <a:gd name="T34" fmla="*/ 21 w 150"/>
              <a:gd name="T35" fmla="*/ 64 h 150"/>
              <a:gd name="T36" fmla="*/ 20 w 150"/>
              <a:gd name="T37" fmla="*/ 64 h 150"/>
              <a:gd name="T38" fmla="*/ 1 w 150"/>
              <a:gd name="T39" fmla="*/ 83 h 150"/>
              <a:gd name="T40" fmla="*/ 1 w 150"/>
              <a:gd name="T41" fmla="*/ 86 h 150"/>
              <a:gd name="T42" fmla="*/ 20 w 150"/>
              <a:gd name="T43" fmla="*/ 105 h 150"/>
              <a:gd name="T44" fmla="*/ 21 w 150"/>
              <a:gd name="T45" fmla="*/ 106 h 150"/>
              <a:gd name="T46" fmla="*/ 70 w 150"/>
              <a:gd name="T47" fmla="*/ 106 h 150"/>
              <a:gd name="T48" fmla="*/ 70 w 150"/>
              <a:gd name="T49" fmla="*/ 148 h 150"/>
              <a:gd name="T50" fmla="*/ 72 w 150"/>
              <a:gd name="T51" fmla="*/ 150 h 150"/>
              <a:gd name="T52" fmla="*/ 74 w 150"/>
              <a:gd name="T53" fmla="*/ 148 h 150"/>
              <a:gd name="T54" fmla="*/ 74 w 150"/>
              <a:gd name="T55" fmla="*/ 106 h 150"/>
              <a:gd name="T56" fmla="*/ 129 w 150"/>
              <a:gd name="T57" fmla="*/ 106 h 150"/>
              <a:gd name="T58" fmla="*/ 131 w 150"/>
              <a:gd name="T59" fmla="*/ 104 h 150"/>
              <a:gd name="T60" fmla="*/ 131 w 150"/>
              <a:gd name="T61" fmla="*/ 66 h 150"/>
              <a:gd name="T62" fmla="*/ 129 w 150"/>
              <a:gd name="T63" fmla="*/ 64 h 150"/>
              <a:gd name="T64" fmla="*/ 74 w 150"/>
              <a:gd name="T65" fmla="*/ 64 h 150"/>
              <a:gd name="T66" fmla="*/ 74 w 150"/>
              <a:gd name="T67" fmla="*/ 55 h 150"/>
              <a:gd name="T68" fmla="*/ 129 w 150"/>
              <a:gd name="T69" fmla="*/ 55 h 150"/>
              <a:gd name="T70" fmla="*/ 127 w 150"/>
              <a:gd name="T71" fmla="*/ 102 h 150"/>
              <a:gd name="T72" fmla="*/ 22 w 150"/>
              <a:gd name="T73" fmla="*/ 102 h 150"/>
              <a:gd name="T74" fmla="*/ 5 w 150"/>
              <a:gd name="T75" fmla="*/ 85 h 150"/>
              <a:gd name="T76" fmla="*/ 22 w 150"/>
              <a:gd name="T77" fmla="*/ 68 h 150"/>
              <a:gd name="T78" fmla="*/ 127 w 150"/>
              <a:gd name="T79" fmla="*/ 68 h 150"/>
              <a:gd name="T80" fmla="*/ 127 w 150"/>
              <a:gd name="T81" fmla="*/ 102 h 150"/>
              <a:gd name="T82" fmla="*/ 23 w 150"/>
              <a:gd name="T83" fmla="*/ 17 h 150"/>
              <a:gd name="T84" fmla="*/ 128 w 150"/>
              <a:gd name="T85" fmla="*/ 17 h 150"/>
              <a:gd name="T86" fmla="*/ 145 w 150"/>
              <a:gd name="T87" fmla="*/ 34 h 150"/>
              <a:gd name="T88" fmla="*/ 128 w 150"/>
              <a:gd name="T89" fmla="*/ 51 h 150"/>
              <a:gd name="T90" fmla="*/ 23 w 150"/>
              <a:gd name="T91" fmla="*/ 51 h 150"/>
              <a:gd name="T92" fmla="*/ 23 w 150"/>
              <a:gd name="T93" fmla="*/ 17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50" h="150">
                <a:moveTo>
                  <a:pt x="129" y="55"/>
                </a:moveTo>
                <a:cubicBezTo>
                  <a:pt x="129" y="55"/>
                  <a:pt x="130" y="55"/>
                  <a:pt x="130" y="54"/>
                </a:cubicBezTo>
                <a:cubicBezTo>
                  <a:pt x="149" y="35"/>
                  <a:pt x="149" y="35"/>
                  <a:pt x="149" y="35"/>
                </a:cubicBezTo>
                <a:cubicBezTo>
                  <a:pt x="150" y="35"/>
                  <a:pt x="150" y="33"/>
                  <a:pt x="149" y="32"/>
                </a:cubicBez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29" y="13"/>
                  <a:pt x="129" y="13"/>
                </a:cubicBezTo>
                <a:cubicBezTo>
                  <a:pt x="74" y="13"/>
                  <a:pt x="74" y="13"/>
                  <a:pt x="74" y="13"/>
                </a:cubicBezTo>
                <a:cubicBezTo>
                  <a:pt x="74" y="2"/>
                  <a:pt x="74" y="2"/>
                  <a:pt x="74" y="2"/>
                </a:cubicBezTo>
                <a:cubicBezTo>
                  <a:pt x="74" y="1"/>
                  <a:pt x="73" y="0"/>
                  <a:pt x="72" y="0"/>
                </a:cubicBezTo>
                <a:cubicBezTo>
                  <a:pt x="71" y="0"/>
                  <a:pt x="70" y="1"/>
                  <a:pt x="70" y="2"/>
                </a:cubicBezTo>
                <a:cubicBezTo>
                  <a:pt x="70" y="13"/>
                  <a:pt x="70" y="13"/>
                  <a:pt x="70" y="13"/>
                </a:cubicBezTo>
                <a:cubicBezTo>
                  <a:pt x="21" y="13"/>
                  <a:pt x="21" y="13"/>
                  <a:pt x="21" y="13"/>
                </a:cubicBezTo>
                <a:cubicBezTo>
                  <a:pt x="20" y="13"/>
                  <a:pt x="19" y="14"/>
                  <a:pt x="19" y="15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54"/>
                  <a:pt x="20" y="55"/>
                  <a:pt x="21" y="55"/>
                </a:cubicBezTo>
                <a:cubicBezTo>
                  <a:pt x="70" y="55"/>
                  <a:pt x="70" y="55"/>
                  <a:pt x="70" y="55"/>
                </a:cubicBezTo>
                <a:cubicBezTo>
                  <a:pt x="70" y="64"/>
                  <a:pt x="70" y="64"/>
                  <a:pt x="70" y="64"/>
                </a:cubicBezTo>
                <a:cubicBezTo>
                  <a:pt x="21" y="64"/>
                  <a:pt x="21" y="64"/>
                  <a:pt x="21" y="64"/>
                </a:cubicBezTo>
                <a:cubicBezTo>
                  <a:pt x="21" y="64"/>
                  <a:pt x="20" y="64"/>
                  <a:pt x="20" y="64"/>
                </a:cubicBezTo>
                <a:cubicBezTo>
                  <a:pt x="1" y="83"/>
                  <a:pt x="1" y="83"/>
                  <a:pt x="1" y="83"/>
                </a:cubicBezTo>
                <a:cubicBezTo>
                  <a:pt x="0" y="84"/>
                  <a:pt x="0" y="85"/>
                  <a:pt x="1" y="86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20" y="105"/>
                  <a:pt x="21" y="106"/>
                  <a:pt x="21" y="106"/>
                </a:cubicBezTo>
                <a:cubicBezTo>
                  <a:pt x="70" y="106"/>
                  <a:pt x="70" y="106"/>
                  <a:pt x="70" y="106"/>
                </a:cubicBezTo>
                <a:cubicBezTo>
                  <a:pt x="70" y="148"/>
                  <a:pt x="70" y="148"/>
                  <a:pt x="70" y="148"/>
                </a:cubicBezTo>
                <a:cubicBezTo>
                  <a:pt x="70" y="149"/>
                  <a:pt x="71" y="150"/>
                  <a:pt x="72" y="150"/>
                </a:cubicBezTo>
                <a:cubicBezTo>
                  <a:pt x="73" y="150"/>
                  <a:pt x="74" y="149"/>
                  <a:pt x="74" y="148"/>
                </a:cubicBezTo>
                <a:cubicBezTo>
                  <a:pt x="74" y="106"/>
                  <a:pt x="74" y="106"/>
                  <a:pt x="74" y="106"/>
                </a:cubicBezTo>
                <a:cubicBezTo>
                  <a:pt x="129" y="106"/>
                  <a:pt x="129" y="106"/>
                  <a:pt x="129" y="106"/>
                </a:cubicBezTo>
                <a:cubicBezTo>
                  <a:pt x="130" y="106"/>
                  <a:pt x="131" y="105"/>
                  <a:pt x="131" y="104"/>
                </a:cubicBezTo>
                <a:cubicBezTo>
                  <a:pt x="131" y="66"/>
                  <a:pt x="131" y="66"/>
                  <a:pt x="131" y="66"/>
                </a:cubicBezTo>
                <a:cubicBezTo>
                  <a:pt x="131" y="64"/>
                  <a:pt x="130" y="64"/>
                  <a:pt x="129" y="64"/>
                </a:cubicBezTo>
                <a:cubicBezTo>
                  <a:pt x="74" y="64"/>
                  <a:pt x="74" y="64"/>
                  <a:pt x="74" y="64"/>
                </a:cubicBezTo>
                <a:cubicBezTo>
                  <a:pt x="74" y="55"/>
                  <a:pt x="74" y="55"/>
                  <a:pt x="74" y="55"/>
                </a:cubicBezTo>
                <a:lnTo>
                  <a:pt x="129" y="55"/>
                </a:lnTo>
                <a:close/>
                <a:moveTo>
                  <a:pt x="127" y="102"/>
                </a:moveTo>
                <a:cubicBezTo>
                  <a:pt x="22" y="102"/>
                  <a:pt x="22" y="102"/>
                  <a:pt x="22" y="102"/>
                </a:cubicBezTo>
                <a:cubicBezTo>
                  <a:pt x="5" y="85"/>
                  <a:pt x="5" y="85"/>
                  <a:pt x="5" y="85"/>
                </a:cubicBezTo>
                <a:cubicBezTo>
                  <a:pt x="22" y="68"/>
                  <a:pt x="22" y="68"/>
                  <a:pt x="22" y="68"/>
                </a:cubicBezTo>
                <a:cubicBezTo>
                  <a:pt x="127" y="68"/>
                  <a:pt x="127" y="68"/>
                  <a:pt x="127" y="68"/>
                </a:cubicBezTo>
                <a:lnTo>
                  <a:pt x="127" y="102"/>
                </a:lnTo>
                <a:close/>
                <a:moveTo>
                  <a:pt x="23" y="17"/>
                </a:moveTo>
                <a:cubicBezTo>
                  <a:pt x="128" y="17"/>
                  <a:pt x="128" y="17"/>
                  <a:pt x="128" y="17"/>
                </a:cubicBezTo>
                <a:cubicBezTo>
                  <a:pt x="145" y="34"/>
                  <a:pt x="145" y="34"/>
                  <a:pt x="145" y="34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23" y="51"/>
                  <a:pt x="23" y="51"/>
                  <a:pt x="23" y="51"/>
                </a:cubicBezTo>
                <a:lnTo>
                  <a:pt x="23" y="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7" name="Freeform 9">
            <a:extLst>
              <a:ext uri="{FF2B5EF4-FFF2-40B4-BE49-F238E27FC236}">
                <a16:creationId xmlns:a16="http://schemas.microsoft.com/office/drawing/2014/main" id="{4B65E4D0-2296-6748-91F3-682F8C294435}"/>
              </a:ext>
            </a:extLst>
          </p:cNvPr>
          <p:cNvSpPr>
            <a:spLocks noEditPoints="1"/>
          </p:cNvSpPr>
          <p:nvPr/>
        </p:nvSpPr>
        <p:spPr bwMode="auto">
          <a:xfrm>
            <a:off x="7649191" y="3891165"/>
            <a:ext cx="949971" cy="830041"/>
          </a:xfrm>
          <a:custGeom>
            <a:avLst/>
            <a:gdLst>
              <a:gd name="T0" fmla="*/ 130 w 150"/>
              <a:gd name="T1" fmla="*/ 98 h 131"/>
              <a:gd name="T2" fmla="*/ 149 w 150"/>
              <a:gd name="T3" fmla="*/ 41 h 131"/>
              <a:gd name="T4" fmla="*/ 149 w 150"/>
              <a:gd name="T5" fmla="*/ 39 h 131"/>
              <a:gd name="T6" fmla="*/ 147 w 150"/>
              <a:gd name="T7" fmla="*/ 38 h 131"/>
              <a:gd name="T8" fmla="*/ 34 w 150"/>
              <a:gd name="T9" fmla="*/ 38 h 131"/>
              <a:gd name="T10" fmla="*/ 26 w 150"/>
              <a:gd name="T11" fmla="*/ 2 h 131"/>
              <a:gd name="T12" fmla="*/ 24 w 150"/>
              <a:gd name="T13" fmla="*/ 0 h 131"/>
              <a:gd name="T14" fmla="*/ 2 w 150"/>
              <a:gd name="T15" fmla="*/ 0 h 131"/>
              <a:gd name="T16" fmla="*/ 0 w 150"/>
              <a:gd name="T17" fmla="*/ 2 h 131"/>
              <a:gd name="T18" fmla="*/ 2 w 150"/>
              <a:gd name="T19" fmla="*/ 4 h 131"/>
              <a:gd name="T20" fmla="*/ 22 w 150"/>
              <a:gd name="T21" fmla="*/ 4 h 131"/>
              <a:gd name="T22" fmla="*/ 44 w 150"/>
              <a:gd name="T23" fmla="*/ 98 h 131"/>
              <a:gd name="T24" fmla="*/ 44 w 150"/>
              <a:gd name="T25" fmla="*/ 98 h 131"/>
              <a:gd name="T26" fmla="*/ 47 w 150"/>
              <a:gd name="T27" fmla="*/ 108 h 131"/>
              <a:gd name="T28" fmla="*/ 38 w 150"/>
              <a:gd name="T29" fmla="*/ 120 h 131"/>
              <a:gd name="T30" fmla="*/ 49 w 150"/>
              <a:gd name="T31" fmla="*/ 131 h 131"/>
              <a:gd name="T32" fmla="*/ 61 w 150"/>
              <a:gd name="T33" fmla="*/ 120 h 131"/>
              <a:gd name="T34" fmla="*/ 58 w 150"/>
              <a:gd name="T35" fmla="*/ 112 h 131"/>
              <a:gd name="T36" fmla="*/ 110 w 150"/>
              <a:gd name="T37" fmla="*/ 112 h 131"/>
              <a:gd name="T38" fmla="*/ 107 w 150"/>
              <a:gd name="T39" fmla="*/ 120 h 131"/>
              <a:gd name="T40" fmla="*/ 119 w 150"/>
              <a:gd name="T41" fmla="*/ 131 h 131"/>
              <a:gd name="T42" fmla="*/ 130 w 150"/>
              <a:gd name="T43" fmla="*/ 120 h 131"/>
              <a:gd name="T44" fmla="*/ 119 w 150"/>
              <a:gd name="T45" fmla="*/ 108 h 131"/>
              <a:gd name="T46" fmla="*/ 51 w 150"/>
              <a:gd name="T47" fmla="*/ 108 h 131"/>
              <a:gd name="T48" fmla="*/ 49 w 150"/>
              <a:gd name="T49" fmla="*/ 99 h 131"/>
              <a:gd name="T50" fmla="*/ 128 w 150"/>
              <a:gd name="T51" fmla="*/ 99 h 131"/>
              <a:gd name="T52" fmla="*/ 130 w 150"/>
              <a:gd name="T53" fmla="*/ 98 h 131"/>
              <a:gd name="T54" fmla="*/ 57 w 150"/>
              <a:gd name="T55" fmla="*/ 120 h 131"/>
              <a:gd name="T56" fmla="*/ 49 w 150"/>
              <a:gd name="T57" fmla="*/ 127 h 131"/>
              <a:gd name="T58" fmla="*/ 42 w 150"/>
              <a:gd name="T59" fmla="*/ 120 h 131"/>
              <a:gd name="T60" fmla="*/ 49 w 150"/>
              <a:gd name="T61" fmla="*/ 112 h 131"/>
              <a:gd name="T62" fmla="*/ 57 w 150"/>
              <a:gd name="T63" fmla="*/ 120 h 131"/>
              <a:gd name="T64" fmla="*/ 126 w 150"/>
              <a:gd name="T65" fmla="*/ 120 h 131"/>
              <a:gd name="T66" fmla="*/ 119 w 150"/>
              <a:gd name="T67" fmla="*/ 127 h 131"/>
              <a:gd name="T68" fmla="*/ 111 w 150"/>
              <a:gd name="T69" fmla="*/ 120 h 131"/>
              <a:gd name="T70" fmla="*/ 119 w 150"/>
              <a:gd name="T71" fmla="*/ 112 h 131"/>
              <a:gd name="T72" fmla="*/ 126 w 150"/>
              <a:gd name="T73" fmla="*/ 120 h 131"/>
              <a:gd name="T74" fmla="*/ 48 w 150"/>
              <a:gd name="T75" fmla="*/ 95 h 131"/>
              <a:gd name="T76" fmla="*/ 35 w 150"/>
              <a:gd name="T77" fmla="*/ 42 h 131"/>
              <a:gd name="T78" fmla="*/ 145 w 150"/>
              <a:gd name="T79" fmla="*/ 42 h 131"/>
              <a:gd name="T80" fmla="*/ 127 w 150"/>
              <a:gd name="T81" fmla="*/ 95 h 131"/>
              <a:gd name="T82" fmla="*/ 48 w 150"/>
              <a:gd name="T83" fmla="*/ 9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0" h="131">
                <a:moveTo>
                  <a:pt x="130" y="98"/>
                </a:moveTo>
                <a:cubicBezTo>
                  <a:pt x="149" y="41"/>
                  <a:pt x="149" y="41"/>
                  <a:pt x="149" y="41"/>
                </a:cubicBezTo>
                <a:cubicBezTo>
                  <a:pt x="150" y="40"/>
                  <a:pt x="149" y="40"/>
                  <a:pt x="149" y="39"/>
                </a:cubicBezTo>
                <a:cubicBezTo>
                  <a:pt x="149" y="39"/>
                  <a:pt x="148" y="38"/>
                  <a:pt x="147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1"/>
                  <a:pt x="25" y="0"/>
                  <a:pt x="24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4"/>
                  <a:pt x="2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44" y="98"/>
                  <a:pt x="44" y="98"/>
                  <a:pt x="44" y="98"/>
                </a:cubicBezTo>
                <a:cubicBezTo>
                  <a:pt x="44" y="98"/>
                  <a:pt x="44" y="98"/>
                  <a:pt x="44" y="98"/>
                </a:cubicBezTo>
                <a:cubicBezTo>
                  <a:pt x="47" y="108"/>
                  <a:pt x="47" y="108"/>
                  <a:pt x="47" y="108"/>
                </a:cubicBezTo>
                <a:cubicBezTo>
                  <a:pt x="42" y="110"/>
                  <a:pt x="38" y="114"/>
                  <a:pt x="38" y="120"/>
                </a:cubicBezTo>
                <a:cubicBezTo>
                  <a:pt x="38" y="126"/>
                  <a:pt x="43" y="131"/>
                  <a:pt x="49" y="131"/>
                </a:cubicBezTo>
                <a:cubicBezTo>
                  <a:pt x="56" y="131"/>
                  <a:pt x="61" y="126"/>
                  <a:pt x="61" y="120"/>
                </a:cubicBezTo>
                <a:cubicBezTo>
                  <a:pt x="61" y="117"/>
                  <a:pt x="60" y="114"/>
                  <a:pt x="58" y="112"/>
                </a:cubicBezTo>
                <a:cubicBezTo>
                  <a:pt x="110" y="112"/>
                  <a:pt x="110" y="112"/>
                  <a:pt x="110" y="112"/>
                </a:cubicBezTo>
                <a:cubicBezTo>
                  <a:pt x="108" y="114"/>
                  <a:pt x="107" y="117"/>
                  <a:pt x="107" y="120"/>
                </a:cubicBezTo>
                <a:cubicBezTo>
                  <a:pt x="107" y="126"/>
                  <a:pt x="113" y="131"/>
                  <a:pt x="119" y="131"/>
                </a:cubicBezTo>
                <a:cubicBezTo>
                  <a:pt x="125" y="131"/>
                  <a:pt x="130" y="126"/>
                  <a:pt x="130" y="120"/>
                </a:cubicBezTo>
                <a:cubicBezTo>
                  <a:pt x="130" y="113"/>
                  <a:pt x="125" y="108"/>
                  <a:pt x="119" y="108"/>
                </a:cubicBezTo>
                <a:cubicBezTo>
                  <a:pt x="51" y="108"/>
                  <a:pt x="51" y="108"/>
                  <a:pt x="51" y="108"/>
                </a:cubicBezTo>
                <a:cubicBezTo>
                  <a:pt x="49" y="99"/>
                  <a:pt x="49" y="99"/>
                  <a:pt x="49" y="99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29" y="99"/>
                  <a:pt x="130" y="99"/>
                  <a:pt x="130" y="98"/>
                </a:cubicBezTo>
                <a:close/>
                <a:moveTo>
                  <a:pt x="57" y="120"/>
                </a:moveTo>
                <a:cubicBezTo>
                  <a:pt x="57" y="124"/>
                  <a:pt x="53" y="127"/>
                  <a:pt x="49" y="127"/>
                </a:cubicBezTo>
                <a:cubicBezTo>
                  <a:pt x="45" y="127"/>
                  <a:pt x="42" y="124"/>
                  <a:pt x="42" y="120"/>
                </a:cubicBezTo>
                <a:cubicBezTo>
                  <a:pt x="42" y="115"/>
                  <a:pt x="45" y="112"/>
                  <a:pt x="49" y="112"/>
                </a:cubicBezTo>
                <a:cubicBezTo>
                  <a:pt x="53" y="112"/>
                  <a:pt x="57" y="115"/>
                  <a:pt x="57" y="120"/>
                </a:cubicBezTo>
                <a:close/>
                <a:moveTo>
                  <a:pt x="126" y="120"/>
                </a:moveTo>
                <a:cubicBezTo>
                  <a:pt x="126" y="124"/>
                  <a:pt x="123" y="127"/>
                  <a:pt x="119" y="127"/>
                </a:cubicBezTo>
                <a:cubicBezTo>
                  <a:pt x="115" y="127"/>
                  <a:pt x="111" y="124"/>
                  <a:pt x="111" y="120"/>
                </a:cubicBezTo>
                <a:cubicBezTo>
                  <a:pt x="111" y="115"/>
                  <a:pt x="115" y="112"/>
                  <a:pt x="119" y="112"/>
                </a:cubicBezTo>
                <a:cubicBezTo>
                  <a:pt x="123" y="112"/>
                  <a:pt x="126" y="115"/>
                  <a:pt x="126" y="120"/>
                </a:cubicBezTo>
                <a:close/>
                <a:moveTo>
                  <a:pt x="48" y="95"/>
                </a:moveTo>
                <a:cubicBezTo>
                  <a:pt x="35" y="42"/>
                  <a:pt x="35" y="42"/>
                  <a:pt x="35" y="42"/>
                </a:cubicBezTo>
                <a:cubicBezTo>
                  <a:pt x="145" y="42"/>
                  <a:pt x="145" y="42"/>
                  <a:pt x="145" y="42"/>
                </a:cubicBezTo>
                <a:cubicBezTo>
                  <a:pt x="127" y="95"/>
                  <a:pt x="127" y="95"/>
                  <a:pt x="127" y="95"/>
                </a:cubicBezTo>
                <a:lnTo>
                  <a:pt x="48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0">
            <a:extLst>
              <a:ext uri="{FF2B5EF4-FFF2-40B4-BE49-F238E27FC236}">
                <a16:creationId xmlns:a16="http://schemas.microsoft.com/office/drawing/2014/main" id="{5E842670-67E0-E541-ACD7-C37E36508AA3}"/>
              </a:ext>
            </a:extLst>
          </p:cNvPr>
          <p:cNvSpPr>
            <a:spLocks noEditPoints="1"/>
          </p:cNvSpPr>
          <p:nvPr/>
        </p:nvSpPr>
        <p:spPr bwMode="auto">
          <a:xfrm>
            <a:off x="3494354" y="3851192"/>
            <a:ext cx="873346" cy="879188"/>
          </a:xfrm>
          <a:custGeom>
            <a:avLst/>
            <a:gdLst>
              <a:gd name="T0" fmla="*/ 143 w 149"/>
              <a:gd name="T1" fmla="*/ 95 h 150"/>
              <a:gd name="T2" fmla="*/ 143 w 149"/>
              <a:gd name="T3" fmla="*/ 21 h 150"/>
              <a:gd name="T4" fmla="*/ 141 w 149"/>
              <a:gd name="T5" fmla="*/ 19 h 150"/>
              <a:gd name="T6" fmla="*/ 92 w 149"/>
              <a:gd name="T7" fmla="*/ 19 h 150"/>
              <a:gd name="T8" fmla="*/ 92 w 149"/>
              <a:gd name="T9" fmla="*/ 15 h 150"/>
              <a:gd name="T10" fmla="*/ 90 w 149"/>
              <a:gd name="T11" fmla="*/ 13 h 150"/>
              <a:gd name="T12" fmla="*/ 73 w 149"/>
              <a:gd name="T13" fmla="*/ 13 h 150"/>
              <a:gd name="T14" fmla="*/ 73 w 149"/>
              <a:gd name="T15" fmla="*/ 2 h 150"/>
              <a:gd name="T16" fmla="*/ 71 w 149"/>
              <a:gd name="T17" fmla="*/ 0 h 150"/>
              <a:gd name="T18" fmla="*/ 69 w 149"/>
              <a:gd name="T19" fmla="*/ 2 h 150"/>
              <a:gd name="T20" fmla="*/ 69 w 149"/>
              <a:gd name="T21" fmla="*/ 13 h 150"/>
              <a:gd name="T22" fmla="*/ 59 w 149"/>
              <a:gd name="T23" fmla="*/ 13 h 150"/>
              <a:gd name="T24" fmla="*/ 57 w 149"/>
              <a:gd name="T25" fmla="*/ 15 h 150"/>
              <a:gd name="T26" fmla="*/ 57 w 149"/>
              <a:gd name="T27" fmla="*/ 19 h 150"/>
              <a:gd name="T28" fmla="*/ 8 w 149"/>
              <a:gd name="T29" fmla="*/ 19 h 150"/>
              <a:gd name="T30" fmla="*/ 6 w 149"/>
              <a:gd name="T31" fmla="*/ 21 h 150"/>
              <a:gd name="T32" fmla="*/ 6 w 149"/>
              <a:gd name="T33" fmla="*/ 95 h 150"/>
              <a:gd name="T34" fmla="*/ 0 w 149"/>
              <a:gd name="T35" fmla="*/ 103 h 150"/>
              <a:gd name="T36" fmla="*/ 8 w 149"/>
              <a:gd name="T37" fmla="*/ 112 h 150"/>
              <a:gd name="T38" fmla="*/ 39 w 149"/>
              <a:gd name="T39" fmla="*/ 112 h 150"/>
              <a:gd name="T40" fmla="*/ 22 w 149"/>
              <a:gd name="T41" fmla="*/ 147 h 150"/>
              <a:gd name="T42" fmla="*/ 23 w 149"/>
              <a:gd name="T43" fmla="*/ 149 h 150"/>
              <a:gd name="T44" fmla="*/ 24 w 149"/>
              <a:gd name="T45" fmla="*/ 150 h 150"/>
              <a:gd name="T46" fmla="*/ 25 w 149"/>
              <a:gd name="T47" fmla="*/ 149 h 150"/>
              <a:gd name="T48" fmla="*/ 44 w 149"/>
              <a:gd name="T49" fmla="*/ 112 h 150"/>
              <a:gd name="T50" fmla="*/ 69 w 149"/>
              <a:gd name="T51" fmla="*/ 112 h 150"/>
              <a:gd name="T52" fmla="*/ 69 w 149"/>
              <a:gd name="T53" fmla="*/ 148 h 150"/>
              <a:gd name="T54" fmla="*/ 71 w 149"/>
              <a:gd name="T55" fmla="*/ 150 h 150"/>
              <a:gd name="T56" fmla="*/ 73 w 149"/>
              <a:gd name="T57" fmla="*/ 148 h 150"/>
              <a:gd name="T58" fmla="*/ 73 w 149"/>
              <a:gd name="T59" fmla="*/ 112 h 150"/>
              <a:gd name="T60" fmla="*/ 105 w 149"/>
              <a:gd name="T61" fmla="*/ 112 h 150"/>
              <a:gd name="T62" fmla="*/ 123 w 149"/>
              <a:gd name="T63" fmla="*/ 149 h 150"/>
              <a:gd name="T64" fmla="*/ 125 w 149"/>
              <a:gd name="T65" fmla="*/ 150 h 150"/>
              <a:gd name="T66" fmla="*/ 126 w 149"/>
              <a:gd name="T67" fmla="*/ 149 h 150"/>
              <a:gd name="T68" fmla="*/ 127 w 149"/>
              <a:gd name="T69" fmla="*/ 147 h 150"/>
              <a:gd name="T70" fmla="*/ 109 w 149"/>
              <a:gd name="T71" fmla="*/ 112 h 150"/>
              <a:gd name="T72" fmla="*/ 141 w 149"/>
              <a:gd name="T73" fmla="*/ 112 h 150"/>
              <a:gd name="T74" fmla="*/ 149 w 149"/>
              <a:gd name="T75" fmla="*/ 103 h 150"/>
              <a:gd name="T76" fmla="*/ 143 w 149"/>
              <a:gd name="T77" fmla="*/ 95 h 150"/>
              <a:gd name="T78" fmla="*/ 61 w 149"/>
              <a:gd name="T79" fmla="*/ 17 h 150"/>
              <a:gd name="T80" fmla="*/ 88 w 149"/>
              <a:gd name="T81" fmla="*/ 17 h 150"/>
              <a:gd name="T82" fmla="*/ 88 w 149"/>
              <a:gd name="T83" fmla="*/ 25 h 150"/>
              <a:gd name="T84" fmla="*/ 61 w 149"/>
              <a:gd name="T85" fmla="*/ 25 h 150"/>
              <a:gd name="T86" fmla="*/ 61 w 149"/>
              <a:gd name="T87" fmla="*/ 17 h 150"/>
              <a:gd name="T88" fmla="*/ 10 w 149"/>
              <a:gd name="T89" fmla="*/ 23 h 150"/>
              <a:gd name="T90" fmla="*/ 57 w 149"/>
              <a:gd name="T91" fmla="*/ 23 h 150"/>
              <a:gd name="T92" fmla="*/ 57 w 149"/>
              <a:gd name="T93" fmla="*/ 27 h 150"/>
              <a:gd name="T94" fmla="*/ 59 w 149"/>
              <a:gd name="T95" fmla="*/ 29 h 150"/>
              <a:gd name="T96" fmla="*/ 90 w 149"/>
              <a:gd name="T97" fmla="*/ 29 h 150"/>
              <a:gd name="T98" fmla="*/ 92 w 149"/>
              <a:gd name="T99" fmla="*/ 27 h 150"/>
              <a:gd name="T100" fmla="*/ 92 w 149"/>
              <a:gd name="T101" fmla="*/ 23 h 150"/>
              <a:gd name="T102" fmla="*/ 139 w 149"/>
              <a:gd name="T103" fmla="*/ 23 h 150"/>
              <a:gd name="T104" fmla="*/ 139 w 149"/>
              <a:gd name="T105" fmla="*/ 95 h 150"/>
              <a:gd name="T106" fmla="*/ 10 w 149"/>
              <a:gd name="T107" fmla="*/ 95 h 150"/>
              <a:gd name="T108" fmla="*/ 10 w 149"/>
              <a:gd name="T109" fmla="*/ 23 h 150"/>
              <a:gd name="T110" fmla="*/ 141 w 149"/>
              <a:gd name="T111" fmla="*/ 108 h 150"/>
              <a:gd name="T112" fmla="*/ 8 w 149"/>
              <a:gd name="T113" fmla="*/ 108 h 150"/>
              <a:gd name="T114" fmla="*/ 4 w 149"/>
              <a:gd name="T115" fmla="*/ 103 h 150"/>
              <a:gd name="T116" fmla="*/ 8 w 149"/>
              <a:gd name="T117" fmla="*/ 99 h 150"/>
              <a:gd name="T118" fmla="*/ 141 w 149"/>
              <a:gd name="T119" fmla="*/ 99 h 150"/>
              <a:gd name="T120" fmla="*/ 145 w 149"/>
              <a:gd name="T121" fmla="*/ 103 h 150"/>
              <a:gd name="T122" fmla="*/ 141 w 149"/>
              <a:gd name="T123" fmla="*/ 108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9" h="150">
                <a:moveTo>
                  <a:pt x="143" y="95"/>
                </a:moveTo>
                <a:cubicBezTo>
                  <a:pt x="143" y="21"/>
                  <a:pt x="143" y="21"/>
                  <a:pt x="143" y="21"/>
                </a:cubicBezTo>
                <a:cubicBezTo>
                  <a:pt x="143" y="20"/>
                  <a:pt x="142" y="19"/>
                  <a:pt x="141" y="19"/>
                </a:cubicBezTo>
                <a:cubicBezTo>
                  <a:pt x="92" y="19"/>
                  <a:pt x="92" y="19"/>
                  <a:pt x="92" y="19"/>
                </a:cubicBezTo>
                <a:cubicBezTo>
                  <a:pt x="92" y="15"/>
                  <a:pt x="92" y="15"/>
                  <a:pt x="92" y="15"/>
                </a:cubicBezTo>
                <a:cubicBezTo>
                  <a:pt x="92" y="14"/>
                  <a:pt x="91" y="13"/>
                  <a:pt x="90" y="13"/>
                </a:cubicBezTo>
                <a:cubicBezTo>
                  <a:pt x="73" y="13"/>
                  <a:pt x="73" y="13"/>
                  <a:pt x="73" y="13"/>
                </a:cubicBezTo>
                <a:cubicBezTo>
                  <a:pt x="73" y="2"/>
                  <a:pt x="73" y="2"/>
                  <a:pt x="73" y="2"/>
                </a:cubicBezTo>
                <a:cubicBezTo>
                  <a:pt x="73" y="1"/>
                  <a:pt x="72" y="0"/>
                  <a:pt x="71" y="0"/>
                </a:cubicBezTo>
                <a:cubicBezTo>
                  <a:pt x="70" y="0"/>
                  <a:pt x="69" y="1"/>
                  <a:pt x="69" y="2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7" y="13"/>
                  <a:pt x="57" y="14"/>
                  <a:pt x="57" y="15"/>
                </a:cubicBezTo>
                <a:cubicBezTo>
                  <a:pt x="57" y="19"/>
                  <a:pt x="57" y="19"/>
                  <a:pt x="57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7" y="19"/>
                  <a:pt x="6" y="20"/>
                  <a:pt x="6" y="21"/>
                </a:cubicBezTo>
                <a:cubicBezTo>
                  <a:pt x="6" y="95"/>
                  <a:pt x="6" y="95"/>
                  <a:pt x="6" y="95"/>
                </a:cubicBezTo>
                <a:cubicBezTo>
                  <a:pt x="2" y="96"/>
                  <a:pt x="0" y="99"/>
                  <a:pt x="0" y="103"/>
                </a:cubicBezTo>
                <a:cubicBezTo>
                  <a:pt x="0" y="108"/>
                  <a:pt x="3" y="112"/>
                  <a:pt x="8" y="112"/>
                </a:cubicBezTo>
                <a:cubicBezTo>
                  <a:pt x="39" y="112"/>
                  <a:pt x="39" y="112"/>
                  <a:pt x="39" y="112"/>
                </a:cubicBezTo>
                <a:cubicBezTo>
                  <a:pt x="22" y="147"/>
                  <a:pt x="22" y="147"/>
                  <a:pt x="22" y="147"/>
                </a:cubicBezTo>
                <a:cubicBezTo>
                  <a:pt x="21" y="148"/>
                  <a:pt x="22" y="149"/>
                  <a:pt x="23" y="149"/>
                </a:cubicBezTo>
                <a:cubicBezTo>
                  <a:pt x="23" y="150"/>
                  <a:pt x="23" y="150"/>
                  <a:pt x="24" y="150"/>
                </a:cubicBezTo>
                <a:cubicBezTo>
                  <a:pt x="24" y="150"/>
                  <a:pt x="25" y="149"/>
                  <a:pt x="25" y="149"/>
                </a:cubicBezTo>
                <a:cubicBezTo>
                  <a:pt x="44" y="112"/>
                  <a:pt x="44" y="112"/>
                  <a:pt x="44" y="112"/>
                </a:cubicBezTo>
                <a:cubicBezTo>
                  <a:pt x="69" y="112"/>
                  <a:pt x="69" y="112"/>
                  <a:pt x="69" y="112"/>
                </a:cubicBezTo>
                <a:cubicBezTo>
                  <a:pt x="69" y="148"/>
                  <a:pt x="69" y="148"/>
                  <a:pt x="69" y="148"/>
                </a:cubicBezTo>
                <a:cubicBezTo>
                  <a:pt x="69" y="149"/>
                  <a:pt x="70" y="150"/>
                  <a:pt x="71" y="150"/>
                </a:cubicBezTo>
                <a:cubicBezTo>
                  <a:pt x="72" y="150"/>
                  <a:pt x="73" y="149"/>
                  <a:pt x="73" y="148"/>
                </a:cubicBezTo>
                <a:cubicBezTo>
                  <a:pt x="73" y="112"/>
                  <a:pt x="73" y="112"/>
                  <a:pt x="73" y="112"/>
                </a:cubicBezTo>
                <a:cubicBezTo>
                  <a:pt x="105" y="112"/>
                  <a:pt x="105" y="112"/>
                  <a:pt x="105" y="112"/>
                </a:cubicBezTo>
                <a:cubicBezTo>
                  <a:pt x="123" y="149"/>
                  <a:pt x="123" y="149"/>
                  <a:pt x="123" y="149"/>
                </a:cubicBezTo>
                <a:cubicBezTo>
                  <a:pt x="124" y="149"/>
                  <a:pt x="124" y="150"/>
                  <a:pt x="125" y="150"/>
                </a:cubicBezTo>
                <a:cubicBezTo>
                  <a:pt x="125" y="150"/>
                  <a:pt x="126" y="150"/>
                  <a:pt x="126" y="149"/>
                </a:cubicBezTo>
                <a:cubicBezTo>
                  <a:pt x="127" y="149"/>
                  <a:pt x="127" y="148"/>
                  <a:pt x="127" y="147"/>
                </a:cubicBezTo>
                <a:cubicBezTo>
                  <a:pt x="109" y="112"/>
                  <a:pt x="109" y="112"/>
                  <a:pt x="109" y="112"/>
                </a:cubicBezTo>
                <a:cubicBezTo>
                  <a:pt x="141" y="112"/>
                  <a:pt x="141" y="112"/>
                  <a:pt x="141" y="112"/>
                </a:cubicBezTo>
                <a:cubicBezTo>
                  <a:pt x="145" y="112"/>
                  <a:pt x="149" y="108"/>
                  <a:pt x="149" y="103"/>
                </a:cubicBezTo>
                <a:cubicBezTo>
                  <a:pt x="149" y="99"/>
                  <a:pt x="146" y="96"/>
                  <a:pt x="143" y="95"/>
                </a:cubicBezTo>
                <a:close/>
                <a:moveTo>
                  <a:pt x="61" y="17"/>
                </a:moveTo>
                <a:cubicBezTo>
                  <a:pt x="88" y="17"/>
                  <a:pt x="88" y="17"/>
                  <a:pt x="88" y="17"/>
                </a:cubicBezTo>
                <a:cubicBezTo>
                  <a:pt x="88" y="25"/>
                  <a:pt x="88" y="25"/>
                  <a:pt x="88" y="25"/>
                </a:cubicBezTo>
                <a:cubicBezTo>
                  <a:pt x="61" y="25"/>
                  <a:pt x="61" y="25"/>
                  <a:pt x="61" y="25"/>
                </a:cubicBezTo>
                <a:lnTo>
                  <a:pt x="61" y="17"/>
                </a:lnTo>
                <a:close/>
                <a:moveTo>
                  <a:pt x="10" y="23"/>
                </a:moveTo>
                <a:cubicBezTo>
                  <a:pt x="57" y="23"/>
                  <a:pt x="57" y="23"/>
                  <a:pt x="57" y="23"/>
                </a:cubicBezTo>
                <a:cubicBezTo>
                  <a:pt x="57" y="27"/>
                  <a:pt x="57" y="27"/>
                  <a:pt x="57" y="27"/>
                </a:cubicBezTo>
                <a:cubicBezTo>
                  <a:pt x="57" y="28"/>
                  <a:pt x="57" y="29"/>
                  <a:pt x="59" y="29"/>
                </a:cubicBezTo>
                <a:cubicBezTo>
                  <a:pt x="90" y="29"/>
                  <a:pt x="90" y="29"/>
                  <a:pt x="90" y="29"/>
                </a:cubicBezTo>
                <a:cubicBezTo>
                  <a:pt x="91" y="29"/>
                  <a:pt x="92" y="28"/>
                  <a:pt x="92" y="27"/>
                </a:cubicBezTo>
                <a:cubicBezTo>
                  <a:pt x="92" y="23"/>
                  <a:pt x="92" y="23"/>
                  <a:pt x="92" y="23"/>
                </a:cubicBezTo>
                <a:cubicBezTo>
                  <a:pt x="139" y="23"/>
                  <a:pt x="139" y="23"/>
                  <a:pt x="139" y="23"/>
                </a:cubicBezTo>
                <a:cubicBezTo>
                  <a:pt x="139" y="95"/>
                  <a:pt x="139" y="95"/>
                  <a:pt x="139" y="95"/>
                </a:cubicBezTo>
                <a:cubicBezTo>
                  <a:pt x="10" y="95"/>
                  <a:pt x="10" y="95"/>
                  <a:pt x="10" y="95"/>
                </a:cubicBezTo>
                <a:lnTo>
                  <a:pt x="10" y="23"/>
                </a:lnTo>
                <a:close/>
                <a:moveTo>
                  <a:pt x="141" y="108"/>
                </a:moveTo>
                <a:cubicBezTo>
                  <a:pt x="8" y="108"/>
                  <a:pt x="8" y="108"/>
                  <a:pt x="8" y="108"/>
                </a:cubicBezTo>
                <a:cubicBezTo>
                  <a:pt x="5" y="108"/>
                  <a:pt x="4" y="106"/>
                  <a:pt x="4" y="103"/>
                </a:cubicBezTo>
                <a:cubicBezTo>
                  <a:pt x="4" y="101"/>
                  <a:pt x="5" y="99"/>
                  <a:pt x="8" y="99"/>
                </a:cubicBezTo>
                <a:cubicBezTo>
                  <a:pt x="141" y="99"/>
                  <a:pt x="141" y="99"/>
                  <a:pt x="141" y="99"/>
                </a:cubicBezTo>
                <a:cubicBezTo>
                  <a:pt x="143" y="99"/>
                  <a:pt x="145" y="101"/>
                  <a:pt x="145" y="103"/>
                </a:cubicBezTo>
                <a:cubicBezTo>
                  <a:pt x="145" y="106"/>
                  <a:pt x="143" y="108"/>
                  <a:pt x="141" y="1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9" name="Freeform 11">
            <a:extLst>
              <a:ext uri="{FF2B5EF4-FFF2-40B4-BE49-F238E27FC236}">
                <a16:creationId xmlns:a16="http://schemas.microsoft.com/office/drawing/2014/main" id="{75F3C6CE-AECD-6B47-9CF6-B2657456591B}"/>
              </a:ext>
            </a:extLst>
          </p:cNvPr>
          <p:cNvSpPr>
            <a:spLocks noEditPoints="1"/>
          </p:cNvSpPr>
          <p:nvPr/>
        </p:nvSpPr>
        <p:spPr bwMode="auto">
          <a:xfrm>
            <a:off x="2099416" y="3954886"/>
            <a:ext cx="853214" cy="671800"/>
          </a:xfrm>
          <a:custGeom>
            <a:avLst/>
            <a:gdLst>
              <a:gd name="T0" fmla="*/ 135 w 150"/>
              <a:gd name="T1" fmla="*/ 0 h 118"/>
              <a:gd name="T2" fmla="*/ 15 w 150"/>
              <a:gd name="T3" fmla="*/ 0 h 118"/>
              <a:gd name="T4" fmla="*/ 0 w 150"/>
              <a:gd name="T5" fmla="*/ 14 h 118"/>
              <a:gd name="T6" fmla="*/ 0 w 150"/>
              <a:gd name="T7" fmla="*/ 103 h 118"/>
              <a:gd name="T8" fmla="*/ 15 w 150"/>
              <a:gd name="T9" fmla="*/ 118 h 118"/>
              <a:gd name="T10" fmla="*/ 135 w 150"/>
              <a:gd name="T11" fmla="*/ 118 h 118"/>
              <a:gd name="T12" fmla="*/ 150 w 150"/>
              <a:gd name="T13" fmla="*/ 103 h 118"/>
              <a:gd name="T14" fmla="*/ 150 w 150"/>
              <a:gd name="T15" fmla="*/ 14 h 118"/>
              <a:gd name="T16" fmla="*/ 135 w 150"/>
              <a:gd name="T17" fmla="*/ 0 h 118"/>
              <a:gd name="T18" fmla="*/ 15 w 150"/>
              <a:gd name="T19" fmla="*/ 4 h 118"/>
              <a:gd name="T20" fmla="*/ 135 w 150"/>
              <a:gd name="T21" fmla="*/ 4 h 118"/>
              <a:gd name="T22" fmla="*/ 146 w 150"/>
              <a:gd name="T23" fmla="*/ 14 h 118"/>
              <a:gd name="T24" fmla="*/ 146 w 150"/>
              <a:gd name="T25" fmla="*/ 31 h 118"/>
              <a:gd name="T26" fmla="*/ 4 w 150"/>
              <a:gd name="T27" fmla="*/ 31 h 118"/>
              <a:gd name="T28" fmla="*/ 4 w 150"/>
              <a:gd name="T29" fmla="*/ 14 h 118"/>
              <a:gd name="T30" fmla="*/ 15 w 150"/>
              <a:gd name="T31" fmla="*/ 4 h 118"/>
              <a:gd name="T32" fmla="*/ 135 w 150"/>
              <a:gd name="T33" fmla="*/ 114 h 118"/>
              <a:gd name="T34" fmla="*/ 15 w 150"/>
              <a:gd name="T35" fmla="*/ 114 h 118"/>
              <a:gd name="T36" fmla="*/ 4 w 150"/>
              <a:gd name="T37" fmla="*/ 103 h 118"/>
              <a:gd name="T38" fmla="*/ 4 w 150"/>
              <a:gd name="T39" fmla="*/ 35 h 118"/>
              <a:gd name="T40" fmla="*/ 146 w 150"/>
              <a:gd name="T41" fmla="*/ 35 h 118"/>
              <a:gd name="T42" fmla="*/ 146 w 150"/>
              <a:gd name="T43" fmla="*/ 103 h 118"/>
              <a:gd name="T44" fmla="*/ 135 w 150"/>
              <a:gd name="T45" fmla="*/ 114 h 118"/>
              <a:gd name="T46" fmla="*/ 24 w 150"/>
              <a:gd name="T47" fmla="*/ 23 h 118"/>
              <a:gd name="T48" fmla="*/ 29 w 150"/>
              <a:gd name="T49" fmla="*/ 18 h 118"/>
              <a:gd name="T50" fmla="*/ 24 w 150"/>
              <a:gd name="T51" fmla="*/ 12 h 118"/>
              <a:gd name="T52" fmla="*/ 19 w 150"/>
              <a:gd name="T53" fmla="*/ 18 h 118"/>
              <a:gd name="T54" fmla="*/ 24 w 150"/>
              <a:gd name="T55" fmla="*/ 23 h 118"/>
              <a:gd name="T56" fmla="*/ 24 w 150"/>
              <a:gd name="T57" fmla="*/ 16 h 118"/>
              <a:gd name="T58" fmla="*/ 25 w 150"/>
              <a:gd name="T59" fmla="*/ 18 h 118"/>
              <a:gd name="T60" fmla="*/ 24 w 150"/>
              <a:gd name="T61" fmla="*/ 19 h 118"/>
              <a:gd name="T62" fmla="*/ 23 w 150"/>
              <a:gd name="T63" fmla="*/ 18 h 118"/>
              <a:gd name="T64" fmla="*/ 24 w 150"/>
              <a:gd name="T65" fmla="*/ 16 h 118"/>
              <a:gd name="T66" fmla="*/ 43 w 150"/>
              <a:gd name="T67" fmla="*/ 23 h 118"/>
              <a:gd name="T68" fmla="*/ 48 w 150"/>
              <a:gd name="T69" fmla="*/ 18 h 118"/>
              <a:gd name="T70" fmla="*/ 43 w 150"/>
              <a:gd name="T71" fmla="*/ 12 h 118"/>
              <a:gd name="T72" fmla="*/ 38 w 150"/>
              <a:gd name="T73" fmla="*/ 18 h 118"/>
              <a:gd name="T74" fmla="*/ 43 w 150"/>
              <a:gd name="T75" fmla="*/ 23 h 118"/>
              <a:gd name="T76" fmla="*/ 43 w 150"/>
              <a:gd name="T77" fmla="*/ 16 h 118"/>
              <a:gd name="T78" fmla="*/ 44 w 150"/>
              <a:gd name="T79" fmla="*/ 18 h 118"/>
              <a:gd name="T80" fmla="*/ 43 w 150"/>
              <a:gd name="T81" fmla="*/ 19 h 118"/>
              <a:gd name="T82" fmla="*/ 42 w 150"/>
              <a:gd name="T83" fmla="*/ 18 h 118"/>
              <a:gd name="T84" fmla="*/ 43 w 150"/>
              <a:gd name="T85" fmla="*/ 16 h 118"/>
              <a:gd name="T86" fmla="*/ 62 w 150"/>
              <a:gd name="T87" fmla="*/ 23 h 118"/>
              <a:gd name="T88" fmla="*/ 67 w 150"/>
              <a:gd name="T89" fmla="*/ 18 h 118"/>
              <a:gd name="T90" fmla="*/ 62 w 150"/>
              <a:gd name="T91" fmla="*/ 12 h 118"/>
              <a:gd name="T92" fmla="*/ 57 w 150"/>
              <a:gd name="T93" fmla="*/ 18 h 118"/>
              <a:gd name="T94" fmla="*/ 62 w 150"/>
              <a:gd name="T95" fmla="*/ 23 h 118"/>
              <a:gd name="T96" fmla="*/ 62 w 150"/>
              <a:gd name="T97" fmla="*/ 16 h 118"/>
              <a:gd name="T98" fmla="*/ 63 w 150"/>
              <a:gd name="T99" fmla="*/ 18 h 118"/>
              <a:gd name="T100" fmla="*/ 62 w 150"/>
              <a:gd name="T101" fmla="*/ 19 h 118"/>
              <a:gd name="T102" fmla="*/ 61 w 150"/>
              <a:gd name="T103" fmla="*/ 18 h 118"/>
              <a:gd name="T104" fmla="*/ 62 w 150"/>
              <a:gd name="T105" fmla="*/ 16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0" h="118">
                <a:moveTo>
                  <a:pt x="135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11"/>
                  <a:pt x="7" y="118"/>
                  <a:pt x="15" y="118"/>
                </a:cubicBezTo>
                <a:cubicBezTo>
                  <a:pt x="135" y="118"/>
                  <a:pt x="135" y="118"/>
                  <a:pt x="135" y="118"/>
                </a:cubicBezTo>
                <a:cubicBezTo>
                  <a:pt x="143" y="118"/>
                  <a:pt x="150" y="111"/>
                  <a:pt x="150" y="103"/>
                </a:cubicBezTo>
                <a:cubicBezTo>
                  <a:pt x="150" y="14"/>
                  <a:pt x="150" y="14"/>
                  <a:pt x="150" y="14"/>
                </a:cubicBezTo>
                <a:cubicBezTo>
                  <a:pt x="150" y="6"/>
                  <a:pt x="143" y="0"/>
                  <a:pt x="135" y="0"/>
                </a:cubicBezTo>
                <a:close/>
                <a:moveTo>
                  <a:pt x="15" y="4"/>
                </a:moveTo>
                <a:cubicBezTo>
                  <a:pt x="135" y="4"/>
                  <a:pt x="135" y="4"/>
                  <a:pt x="135" y="4"/>
                </a:cubicBezTo>
                <a:cubicBezTo>
                  <a:pt x="141" y="4"/>
                  <a:pt x="146" y="9"/>
                  <a:pt x="146" y="14"/>
                </a:cubicBezTo>
                <a:cubicBezTo>
                  <a:pt x="146" y="31"/>
                  <a:pt x="146" y="31"/>
                  <a:pt x="146" y="31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14"/>
                  <a:pt x="4" y="14"/>
                  <a:pt x="4" y="14"/>
                </a:cubicBezTo>
                <a:cubicBezTo>
                  <a:pt x="4" y="9"/>
                  <a:pt x="9" y="4"/>
                  <a:pt x="15" y="4"/>
                </a:cubicBezTo>
                <a:close/>
                <a:moveTo>
                  <a:pt x="135" y="114"/>
                </a:moveTo>
                <a:cubicBezTo>
                  <a:pt x="15" y="114"/>
                  <a:pt x="15" y="114"/>
                  <a:pt x="15" y="114"/>
                </a:cubicBezTo>
                <a:cubicBezTo>
                  <a:pt x="9" y="114"/>
                  <a:pt x="4" y="109"/>
                  <a:pt x="4" y="103"/>
                </a:cubicBezTo>
                <a:cubicBezTo>
                  <a:pt x="4" y="35"/>
                  <a:pt x="4" y="35"/>
                  <a:pt x="4" y="35"/>
                </a:cubicBezTo>
                <a:cubicBezTo>
                  <a:pt x="146" y="35"/>
                  <a:pt x="146" y="35"/>
                  <a:pt x="146" y="35"/>
                </a:cubicBezTo>
                <a:cubicBezTo>
                  <a:pt x="146" y="103"/>
                  <a:pt x="146" y="103"/>
                  <a:pt x="146" y="103"/>
                </a:cubicBezTo>
                <a:cubicBezTo>
                  <a:pt x="146" y="109"/>
                  <a:pt x="141" y="114"/>
                  <a:pt x="135" y="114"/>
                </a:cubicBezTo>
                <a:close/>
                <a:moveTo>
                  <a:pt x="24" y="23"/>
                </a:moveTo>
                <a:cubicBezTo>
                  <a:pt x="27" y="23"/>
                  <a:pt x="29" y="20"/>
                  <a:pt x="29" y="18"/>
                </a:cubicBezTo>
                <a:cubicBezTo>
                  <a:pt x="29" y="15"/>
                  <a:pt x="27" y="12"/>
                  <a:pt x="24" y="12"/>
                </a:cubicBezTo>
                <a:cubicBezTo>
                  <a:pt x="21" y="12"/>
                  <a:pt x="19" y="15"/>
                  <a:pt x="19" y="18"/>
                </a:cubicBezTo>
                <a:cubicBezTo>
                  <a:pt x="19" y="20"/>
                  <a:pt x="21" y="23"/>
                  <a:pt x="24" y="23"/>
                </a:cubicBezTo>
                <a:close/>
                <a:moveTo>
                  <a:pt x="24" y="16"/>
                </a:moveTo>
                <a:cubicBezTo>
                  <a:pt x="25" y="16"/>
                  <a:pt x="25" y="17"/>
                  <a:pt x="25" y="18"/>
                </a:cubicBezTo>
                <a:cubicBezTo>
                  <a:pt x="25" y="18"/>
                  <a:pt x="25" y="19"/>
                  <a:pt x="24" y="19"/>
                </a:cubicBezTo>
                <a:cubicBezTo>
                  <a:pt x="24" y="19"/>
                  <a:pt x="23" y="18"/>
                  <a:pt x="23" y="18"/>
                </a:cubicBezTo>
                <a:cubicBezTo>
                  <a:pt x="23" y="17"/>
                  <a:pt x="24" y="16"/>
                  <a:pt x="24" y="16"/>
                </a:cubicBezTo>
                <a:close/>
                <a:moveTo>
                  <a:pt x="43" y="23"/>
                </a:moveTo>
                <a:cubicBezTo>
                  <a:pt x="46" y="23"/>
                  <a:pt x="48" y="20"/>
                  <a:pt x="48" y="18"/>
                </a:cubicBezTo>
                <a:cubicBezTo>
                  <a:pt x="48" y="15"/>
                  <a:pt x="46" y="12"/>
                  <a:pt x="43" y="12"/>
                </a:cubicBezTo>
                <a:cubicBezTo>
                  <a:pt x="40" y="12"/>
                  <a:pt x="38" y="15"/>
                  <a:pt x="38" y="18"/>
                </a:cubicBezTo>
                <a:cubicBezTo>
                  <a:pt x="38" y="20"/>
                  <a:pt x="40" y="23"/>
                  <a:pt x="43" y="23"/>
                </a:cubicBezTo>
                <a:close/>
                <a:moveTo>
                  <a:pt x="43" y="16"/>
                </a:moveTo>
                <a:cubicBezTo>
                  <a:pt x="44" y="16"/>
                  <a:pt x="44" y="17"/>
                  <a:pt x="44" y="18"/>
                </a:cubicBezTo>
                <a:cubicBezTo>
                  <a:pt x="44" y="18"/>
                  <a:pt x="44" y="19"/>
                  <a:pt x="43" y="19"/>
                </a:cubicBezTo>
                <a:cubicBezTo>
                  <a:pt x="43" y="19"/>
                  <a:pt x="42" y="18"/>
                  <a:pt x="42" y="18"/>
                </a:cubicBezTo>
                <a:cubicBezTo>
                  <a:pt x="42" y="17"/>
                  <a:pt x="43" y="16"/>
                  <a:pt x="43" y="16"/>
                </a:cubicBezTo>
                <a:close/>
                <a:moveTo>
                  <a:pt x="62" y="23"/>
                </a:moveTo>
                <a:cubicBezTo>
                  <a:pt x="65" y="23"/>
                  <a:pt x="67" y="20"/>
                  <a:pt x="67" y="18"/>
                </a:cubicBezTo>
                <a:cubicBezTo>
                  <a:pt x="67" y="15"/>
                  <a:pt x="65" y="12"/>
                  <a:pt x="62" y="12"/>
                </a:cubicBezTo>
                <a:cubicBezTo>
                  <a:pt x="59" y="12"/>
                  <a:pt x="57" y="15"/>
                  <a:pt x="57" y="18"/>
                </a:cubicBezTo>
                <a:cubicBezTo>
                  <a:pt x="57" y="20"/>
                  <a:pt x="59" y="23"/>
                  <a:pt x="62" y="23"/>
                </a:cubicBezTo>
                <a:close/>
                <a:moveTo>
                  <a:pt x="62" y="16"/>
                </a:moveTo>
                <a:cubicBezTo>
                  <a:pt x="63" y="16"/>
                  <a:pt x="63" y="17"/>
                  <a:pt x="63" y="18"/>
                </a:cubicBezTo>
                <a:cubicBezTo>
                  <a:pt x="63" y="18"/>
                  <a:pt x="63" y="19"/>
                  <a:pt x="62" y="19"/>
                </a:cubicBezTo>
                <a:cubicBezTo>
                  <a:pt x="62" y="19"/>
                  <a:pt x="61" y="18"/>
                  <a:pt x="61" y="18"/>
                </a:cubicBezTo>
                <a:cubicBezTo>
                  <a:pt x="61" y="17"/>
                  <a:pt x="62" y="16"/>
                  <a:pt x="62" y="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0" name="Freeform 12">
            <a:extLst>
              <a:ext uri="{FF2B5EF4-FFF2-40B4-BE49-F238E27FC236}">
                <a16:creationId xmlns:a16="http://schemas.microsoft.com/office/drawing/2014/main" id="{C0090836-7DD2-E149-A3C7-FB5AE2AE0B0F}"/>
              </a:ext>
            </a:extLst>
          </p:cNvPr>
          <p:cNvSpPr>
            <a:spLocks noEditPoints="1"/>
          </p:cNvSpPr>
          <p:nvPr/>
        </p:nvSpPr>
        <p:spPr bwMode="auto">
          <a:xfrm>
            <a:off x="10440357" y="3989929"/>
            <a:ext cx="759435" cy="827288"/>
          </a:xfrm>
          <a:custGeom>
            <a:avLst/>
            <a:gdLst>
              <a:gd name="T0" fmla="*/ 54 w 145"/>
              <a:gd name="T1" fmla="*/ 79 h 158"/>
              <a:gd name="T2" fmla="*/ 91 w 145"/>
              <a:gd name="T3" fmla="*/ 79 h 158"/>
              <a:gd name="T4" fmla="*/ 73 w 145"/>
              <a:gd name="T5" fmla="*/ 93 h 158"/>
              <a:gd name="T6" fmla="*/ 73 w 145"/>
              <a:gd name="T7" fmla="*/ 64 h 158"/>
              <a:gd name="T8" fmla="*/ 73 w 145"/>
              <a:gd name="T9" fmla="*/ 93 h 158"/>
              <a:gd name="T10" fmla="*/ 54 w 145"/>
              <a:gd name="T11" fmla="*/ 125 h 158"/>
              <a:gd name="T12" fmla="*/ 91 w 145"/>
              <a:gd name="T13" fmla="*/ 125 h 158"/>
              <a:gd name="T14" fmla="*/ 73 w 145"/>
              <a:gd name="T15" fmla="*/ 140 h 158"/>
              <a:gd name="T16" fmla="*/ 73 w 145"/>
              <a:gd name="T17" fmla="*/ 111 h 158"/>
              <a:gd name="T18" fmla="*/ 73 w 145"/>
              <a:gd name="T19" fmla="*/ 140 h 158"/>
              <a:gd name="T20" fmla="*/ 54 w 145"/>
              <a:gd name="T21" fmla="*/ 32 h 158"/>
              <a:gd name="T22" fmla="*/ 91 w 145"/>
              <a:gd name="T23" fmla="*/ 32 h 158"/>
              <a:gd name="T24" fmla="*/ 73 w 145"/>
              <a:gd name="T25" fmla="*/ 47 h 158"/>
              <a:gd name="T26" fmla="*/ 73 w 145"/>
              <a:gd name="T27" fmla="*/ 17 h 158"/>
              <a:gd name="T28" fmla="*/ 73 w 145"/>
              <a:gd name="T29" fmla="*/ 47 h 158"/>
              <a:gd name="T30" fmla="*/ 145 w 145"/>
              <a:gd name="T31" fmla="*/ 61 h 158"/>
              <a:gd name="T32" fmla="*/ 111 w 145"/>
              <a:gd name="T33" fmla="*/ 60 h 158"/>
              <a:gd name="T34" fmla="*/ 144 w 145"/>
              <a:gd name="T35" fmla="*/ 16 h 158"/>
              <a:gd name="T36" fmla="*/ 143 w 145"/>
              <a:gd name="T37" fmla="*/ 13 h 158"/>
              <a:gd name="T38" fmla="*/ 96 w 145"/>
              <a:gd name="T39" fmla="*/ 0 h 158"/>
              <a:gd name="T40" fmla="*/ 34 w 145"/>
              <a:gd name="T41" fmla="*/ 13 h 158"/>
              <a:gd name="T42" fmla="*/ 0 w 145"/>
              <a:gd name="T43" fmla="*/ 14 h 158"/>
              <a:gd name="T44" fmla="*/ 34 w 145"/>
              <a:gd name="T45" fmla="*/ 49 h 158"/>
              <a:gd name="T46" fmla="*/ 2 w 145"/>
              <a:gd name="T47" fmla="*/ 60 h 158"/>
              <a:gd name="T48" fmla="*/ 1 w 145"/>
              <a:gd name="T49" fmla="*/ 63 h 158"/>
              <a:gd name="T50" fmla="*/ 34 w 145"/>
              <a:gd name="T51" fmla="*/ 107 h 158"/>
              <a:gd name="T52" fmla="*/ 0 w 145"/>
              <a:gd name="T53" fmla="*/ 108 h 158"/>
              <a:gd name="T54" fmla="*/ 34 w 145"/>
              <a:gd name="T55" fmla="*/ 143 h 158"/>
              <a:gd name="T56" fmla="*/ 96 w 145"/>
              <a:gd name="T57" fmla="*/ 158 h 158"/>
              <a:gd name="T58" fmla="*/ 144 w 145"/>
              <a:gd name="T59" fmla="*/ 110 h 158"/>
              <a:gd name="T60" fmla="*/ 143 w 145"/>
              <a:gd name="T61" fmla="*/ 107 h 158"/>
              <a:gd name="T62" fmla="*/ 111 w 145"/>
              <a:gd name="T63" fmla="*/ 96 h 158"/>
              <a:gd name="T64" fmla="*/ 138 w 145"/>
              <a:gd name="T65" fmla="*/ 64 h 158"/>
              <a:gd name="T66" fmla="*/ 111 w 145"/>
              <a:gd name="T67" fmla="*/ 64 h 158"/>
              <a:gd name="T68" fmla="*/ 111 w 145"/>
              <a:gd name="T69" fmla="*/ 44 h 158"/>
              <a:gd name="T70" fmla="*/ 138 w 145"/>
              <a:gd name="T71" fmla="*/ 17 h 158"/>
              <a:gd name="T72" fmla="*/ 7 w 145"/>
              <a:gd name="T73" fmla="*/ 17 h 158"/>
              <a:gd name="T74" fmla="*/ 34 w 145"/>
              <a:gd name="T75" fmla="*/ 44 h 158"/>
              <a:gd name="T76" fmla="*/ 7 w 145"/>
              <a:gd name="T77" fmla="*/ 64 h 158"/>
              <a:gd name="T78" fmla="*/ 34 w 145"/>
              <a:gd name="T79" fmla="*/ 91 h 158"/>
              <a:gd name="T80" fmla="*/ 34 w 145"/>
              <a:gd name="T81" fmla="*/ 111 h 158"/>
              <a:gd name="T82" fmla="*/ 7 w 145"/>
              <a:gd name="T83" fmla="*/ 111 h 158"/>
              <a:gd name="T84" fmla="*/ 96 w 145"/>
              <a:gd name="T85" fmla="*/ 154 h 158"/>
              <a:gd name="T86" fmla="*/ 38 w 145"/>
              <a:gd name="T87" fmla="*/ 142 h 158"/>
              <a:gd name="T88" fmla="*/ 49 w 145"/>
              <a:gd name="T89" fmla="*/ 4 h 158"/>
              <a:gd name="T90" fmla="*/ 107 w 145"/>
              <a:gd name="T91" fmla="*/ 15 h 158"/>
              <a:gd name="T92" fmla="*/ 96 w 145"/>
              <a:gd name="T93" fmla="*/ 154 h 158"/>
              <a:gd name="T94" fmla="*/ 111 w 145"/>
              <a:gd name="T95" fmla="*/ 137 h 158"/>
              <a:gd name="T96" fmla="*/ 138 w 145"/>
              <a:gd name="T97" fmla="*/ 111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5" h="158">
                <a:moveTo>
                  <a:pt x="73" y="60"/>
                </a:moveTo>
                <a:cubicBezTo>
                  <a:pt x="62" y="60"/>
                  <a:pt x="54" y="68"/>
                  <a:pt x="54" y="79"/>
                </a:cubicBezTo>
                <a:cubicBezTo>
                  <a:pt x="54" y="89"/>
                  <a:pt x="62" y="97"/>
                  <a:pt x="73" y="97"/>
                </a:cubicBezTo>
                <a:cubicBezTo>
                  <a:pt x="83" y="97"/>
                  <a:pt x="91" y="89"/>
                  <a:pt x="91" y="79"/>
                </a:cubicBezTo>
                <a:cubicBezTo>
                  <a:pt x="91" y="68"/>
                  <a:pt x="83" y="60"/>
                  <a:pt x="73" y="60"/>
                </a:cubicBezTo>
                <a:close/>
                <a:moveTo>
                  <a:pt x="73" y="93"/>
                </a:moveTo>
                <a:cubicBezTo>
                  <a:pt x="64" y="93"/>
                  <a:pt x="58" y="87"/>
                  <a:pt x="58" y="79"/>
                </a:cubicBezTo>
                <a:cubicBezTo>
                  <a:pt x="58" y="71"/>
                  <a:pt x="64" y="64"/>
                  <a:pt x="73" y="64"/>
                </a:cubicBezTo>
                <a:cubicBezTo>
                  <a:pt x="81" y="64"/>
                  <a:pt x="87" y="71"/>
                  <a:pt x="87" y="79"/>
                </a:cubicBezTo>
                <a:cubicBezTo>
                  <a:pt x="87" y="87"/>
                  <a:pt x="81" y="93"/>
                  <a:pt x="73" y="93"/>
                </a:cubicBezTo>
                <a:close/>
                <a:moveTo>
                  <a:pt x="73" y="107"/>
                </a:moveTo>
                <a:cubicBezTo>
                  <a:pt x="62" y="107"/>
                  <a:pt x="54" y="115"/>
                  <a:pt x="54" y="125"/>
                </a:cubicBezTo>
                <a:cubicBezTo>
                  <a:pt x="54" y="136"/>
                  <a:pt x="62" y="144"/>
                  <a:pt x="73" y="144"/>
                </a:cubicBezTo>
                <a:cubicBezTo>
                  <a:pt x="83" y="144"/>
                  <a:pt x="91" y="136"/>
                  <a:pt x="91" y="125"/>
                </a:cubicBezTo>
                <a:cubicBezTo>
                  <a:pt x="91" y="115"/>
                  <a:pt x="83" y="107"/>
                  <a:pt x="73" y="107"/>
                </a:cubicBezTo>
                <a:close/>
                <a:moveTo>
                  <a:pt x="73" y="140"/>
                </a:moveTo>
                <a:cubicBezTo>
                  <a:pt x="64" y="140"/>
                  <a:pt x="58" y="134"/>
                  <a:pt x="58" y="125"/>
                </a:cubicBezTo>
                <a:cubicBezTo>
                  <a:pt x="58" y="117"/>
                  <a:pt x="64" y="111"/>
                  <a:pt x="73" y="111"/>
                </a:cubicBezTo>
                <a:cubicBezTo>
                  <a:pt x="81" y="111"/>
                  <a:pt x="87" y="117"/>
                  <a:pt x="87" y="125"/>
                </a:cubicBezTo>
                <a:cubicBezTo>
                  <a:pt x="87" y="134"/>
                  <a:pt x="81" y="140"/>
                  <a:pt x="73" y="140"/>
                </a:cubicBezTo>
                <a:close/>
                <a:moveTo>
                  <a:pt x="73" y="13"/>
                </a:moveTo>
                <a:cubicBezTo>
                  <a:pt x="62" y="13"/>
                  <a:pt x="54" y="21"/>
                  <a:pt x="54" y="32"/>
                </a:cubicBezTo>
                <a:cubicBezTo>
                  <a:pt x="54" y="42"/>
                  <a:pt x="62" y="51"/>
                  <a:pt x="73" y="51"/>
                </a:cubicBezTo>
                <a:cubicBezTo>
                  <a:pt x="83" y="51"/>
                  <a:pt x="91" y="42"/>
                  <a:pt x="91" y="32"/>
                </a:cubicBezTo>
                <a:cubicBezTo>
                  <a:pt x="91" y="21"/>
                  <a:pt x="83" y="13"/>
                  <a:pt x="73" y="13"/>
                </a:cubicBezTo>
                <a:close/>
                <a:moveTo>
                  <a:pt x="73" y="47"/>
                </a:moveTo>
                <a:cubicBezTo>
                  <a:pt x="64" y="47"/>
                  <a:pt x="58" y="40"/>
                  <a:pt x="58" y="32"/>
                </a:cubicBezTo>
                <a:cubicBezTo>
                  <a:pt x="58" y="24"/>
                  <a:pt x="64" y="17"/>
                  <a:pt x="73" y="17"/>
                </a:cubicBezTo>
                <a:cubicBezTo>
                  <a:pt x="81" y="17"/>
                  <a:pt x="87" y="24"/>
                  <a:pt x="87" y="32"/>
                </a:cubicBezTo>
                <a:cubicBezTo>
                  <a:pt x="87" y="40"/>
                  <a:pt x="81" y="47"/>
                  <a:pt x="73" y="47"/>
                </a:cubicBezTo>
                <a:close/>
                <a:moveTo>
                  <a:pt x="144" y="63"/>
                </a:moveTo>
                <a:cubicBezTo>
                  <a:pt x="145" y="63"/>
                  <a:pt x="145" y="62"/>
                  <a:pt x="145" y="61"/>
                </a:cubicBezTo>
                <a:cubicBezTo>
                  <a:pt x="144" y="60"/>
                  <a:pt x="144" y="60"/>
                  <a:pt x="143" y="60"/>
                </a:cubicBezTo>
                <a:cubicBezTo>
                  <a:pt x="111" y="60"/>
                  <a:pt x="111" y="60"/>
                  <a:pt x="111" y="60"/>
                </a:cubicBezTo>
                <a:cubicBezTo>
                  <a:pt x="111" y="49"/>
                  <a:pt x="111" y="49"/>
                  <a:pt x="111" y="49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5" y="16"/>
                  <a:pt x="145" y="15"/>
                  <a:pt x="145" y="14"/>
                </a:cubicBezTo>
                <a:cubicBezTo>
                  <a:pt x="144" y="14"/>
                  <a:pt x="144" y="13"/>
                  <a:pt x="143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110" y="6"/>
                  <a:pt x="104" y="0"/>
                  <a:pt x="96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1" y="0"/>
                  <a:pt x="35" y="6"/>
                  <a:pt x="34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1" y="13"/>
                  <a:pt x="1" y="14"/>
                  <a:pt x="0" y="14"/>
                </a:cubicBezTo>
                <a:cubicBezTo>
                  <a:pt x="0" y="15"/>
                  <a:pt x="0" y="16"/>
                  <a:pt x="1" y="16"/>
                </a:cubicBezTo>
                <a:cubicBezTo>
                  <a:pt x="34" y="49"/>
                  <a:pt x="34" y="49"/>
                  <a:pt x="34" y="49"/>
                </a:cubicBezTo>
                <a:cubicBezTo>
                  <a:pt x="34" y="60"/>
                  <a:pt x="34" y="60"/>
                  <a:pt x="34" y="60"/>
                </a:cubicBezTo>
                <a:cubicBezTo>
                  <a:pt x="2" y="60"/>
                  <a:pt x="2" y="60"/>
                  <a:pt x="2" y="60"/>
                </a:cubicBezTo>
                <a:cubicBezTo>
                  <a:pt x="1" y="60"/>
                  <a:pt x="1" y="60"/>
                  <a:pt x="0" y="61"/>
                </a:cubicBezTo>
                <a:cubicBezTo>
                  <a:pt x="0" y="62"/>
                  <a:pt x="0" y="63"/>
                  <a:pt x="1" y="63"/>
                </a:cubicBezTo>
                <a:cubicBezTo>
                  <a:pt x="34" y="96"/>
                  <a:pt x="34" y="96"/>
                  <a:pt x="34" y="9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2" y="107"/>
                  <a:pt x="2" y="107"/>
                  <a:pt x="2" y="107"/>
                </a:cubicBezTo>
                <a:cubicBezTo>
                  <a:pt x="1" y="107"/>
                  <a:pt x="1" y="107"/>
                  <a:pt x="0" y="108"/>
                </a:cubicBezTo>
                <a:cubicBezTo>
                  <a:pt x="0" y="109"/>
                  <a:pt x="0" y="110"/>
                  <a:pt x="1" y="110"/>
                </a:cubicBezTo>
                <a:cubicBezTo>
                  <a:pt x="34" y="143"/>
                  <a:pt x="34" y="143"/>
                  <a:pt x="34" y="143"/>
                </a:cubicBezTo>
                <a:cubicBezTo>
                  <a:pt x="34" y="151"/>
                  <a:pt x="41" y="158"/>
                  <a:pt x="49" y="158"/>
                </a:cubicBezTo>
                <a:cubicBezTo>
                  <a:pt x="96" y="158"/>
                  <a:pt x="96" y="158"/>
                  <a:pt x="96" y="158"/>
                </a:cubicBezTo>
                <a:cubicBezTo>
                  <a:pt x="104" y="158"/>
                  <a:pt x="111" y="151"/>
                  <a:pt x="111" y="143"/>
                </a:cubicBezTo>
                <a:cubicBezTo>
                  <a:pt x="144" y="110"/>
                  <a:pt x="144" y="110"/>
                  <a:pt x="144" y="110"/>
                </a:cubicBezTo>
                <a:cubicBezTo>
                  <a:pt x="145" y="110"/>
                  <a:pt x="145" y="109"/>
                  <a:pt x="145" y="108"/>
                </a:cubicBezTo>
                <a:cubicBezTo>
                  <a:pt x="144" y="107"/>
                  <a:pt x="144" y="107"/>
                  <a:pt x="143" y="107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1" y="96"/>
                  <a:pt x="111" y="96"/>
                  <a:pt x="111" y="96"/>
                </a:cubicBezTo>
                <a:lnTo>
                  <a:pt x="144" y="63"/>
                </a:lnTo>
                <a:close/>
                <a:moveTo>
                  <a:pt x="138" y="64"/>
                </a:moveTo>
                <a:cubicBezTo>
                  <a:pt x="111" y="91"/>
                  <a:pt x="111" y="91"/>
                  <a:pt x="111" y="91"/>
                </a:cubicBezTo>
                <a:cubicBezTo>
                  <a:pt x="111" y="64"/>
                  <a:pt x="111" y="64"/>
                  <a:pt x="111" y="64"/>
                </a:cubicBezTo>
                <a:lnTo>
                  <a:pt x="138" y="64"/>
                </a:lnTo>
                <a:close/>
                <a:moveTo>
                  <a:pt x="111" y="44"/>
                </a:moveTo>
                <a:cubicBezTo>
                  <a:pt x="111" y="17"/>
                  <a:pt x="111" y="17"/>
                  <a:pt x="111" y="17"/>
                </a:cubicBezTo>
                <a:cubicBezTo>
                  <a:pt x="138" y="17"/>
                  <a:pt x="138" y="17"/>
                  <a:pt x="138" y="17"/>
                </a:cubicBezTo>
                <a:lnTo>
                  <a:pt x="111" y="44"/>
                </a:lnTo>
                <a:close/>
                <a:moveTo>
                  <a:pt x="7" y="17"/>
                </a:moveTo>
                <a:cubicBezTo>
                  <a:pt x="34" y="17"/>
                  <a:pt x="34" y="17"/>
                  <a:pt x="34" y="17"/>
                </a:cubicBezTo>
                <a:cubicBezTo>
                  <a:pt x="34" y="44"/>
                  <a:pt x="34" y="44"/>
                  <a:pt x="34" y="44"/>
                </a:cubicBezTo>
                <a:lnTo>
                  <a:pt x="7" y="17"/>
                </a:lnTo>
                <a:close/>
                <a:moveTo>
                  <a:pt x="7" y="64"/>
                </a:moveTo>
                <a:cubicBezTo>
                  <a:pt x="34" y="64"/>
                  <a:pt x="34" y="64"/>
                  <a:pt x="34" y="64"/>
                </a:cubicBezTo>
                <a:cubicBezTo>
                  <a:pt x="34" y="91"/>
                  <a:pt x="34" y="91"/>
                  <a:pt x="34" y="91"/>
                </a:cubicBezTo>
                <a:lnTo>
                  <a:pt x="7" y="64"/>
                </a:lnTo>
                <a:close/>
                <a:moveTo>
                  <a:pt x="34" y="111"/>
                </a:moveTo>
                <a:cubicBezTo>
                  <a:pt x="34" y="137"/>
                  <a:pt x="34" y="137"/>
                  <a:pt x="34" y="137"/>
                </a:cubicBezTo>
                <a:cubicBezTo>
                  <a:pt x="7" y="111"/>
                  <a:pt x="7" y="111"/>
                  <a:pt x="7" y="111"/>
                </a:cubicBezTo>
                <a:lnTo>
                  <a:pt x="34" y="111"/>
                </a:lnTo>
                <a:close/>
                <a:moveTo>
                  <a:pt x="96" y="154"/>
                </a:moveTo>
                <a:cubicBezTo>
                  <a:pt x="49" y="154"/>
                  <a:pt x="49" y="154"/>
                  <a:pt x="49" y="154"/>
                </a:cubicBezTo>
                <a:cubicBezTo>
                  <a:pt x="43" y="154"/>
                  <a:pt x="38" y="148"/>
                  <a:pt x="38" y="142"/>
                </a:cubicBezTo>
                <a:cubicBezTo>
                  <a:pt x="38" y="15"/>
                  <a:pt x="38" y="15"/>
                  <a:pt x="38" y="15"/>
                </a:cubicBezTo>
                <a:cubicBezTo>
                  <a:pt x="38" y="9"/>
                  <a:pt x="43" y="4"/>
                  <a:pt x="49" y="4"/>
                </a:cubicBezTo>
                <a:cubicBezTo>
                  <a:pt x="96" y="4"/>
                  <a:pt x="96" y="4"/>
                  <a:pt x="96" y="4"/>
                </a:cubicBezTo>
                <a:cubicBezTo>
                  <a:pt x="102" y="4"/>
                  <a:pt x="107" y="9"/>
                  <a:pt x="107" y="15"/>
                </a:cubicBezTo>
                <a:cubicBezTo>
                  <a:pt x="107" y="142"/>
                  <a:pt x="107" y="142"/>
                  <a:pt x="107" y="142"/>
                </a:cubicBezTo>
                <a:cubicBezTo>
                  <a:pt x="107" y="148"/>
                  <a:pt x="102" y="154"/>
                  <a:pt x="96" y="154"/>
                </a:cubicBezTo>
                <a:close/>
                <a:moveTo>
                  <a:pt x="138" y="111"/>
                </a:moveTo>
                <a:cubicBezTo>
                  <a:pt x="111" y="137"/>
                  <a:pt x="111" y="137"/>
                  <a:pt x="111" y="137"/>
                </a:cubicBezTo>
                <a:cubicBezTo>
                  <a:pt x="111" y="111"/>
                  <a:pt x="111" y="111"/>
                  <a:pt x="111" y="111"/>
                </a:cubicBezTo>
                <a:lnTo>
                  <a:pt x="138" y="1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1" name="Freeform 13">
            <a:extLst>
              <a:ext uri="{FF2B5EF4-FFF2-40B4-BE49-F238E27FC236}">
                <a16:creationId xmlns:a16="http://schemas.microsoft.com/office/drawing/2014/main" id="{E3CFAED1-C5E5-344D-8141-B4951BE01D67}"/>
              </a:ext>
            </a:extLst>
          </p:cNvPr>
          <p:cNvSpPr>
            <a:spLocks noEditPoints="1"/>
          </p:cNvSpPr>
          <p:nvPr/>
        </p:nvSpPr>
        <p:spPr bwMode="auto">
          <a:xfrm>
            <a:off x="6311987" y="3895837"/>
            <a:ext cx="795480" cy="789898"/>
          </a:xfrm>
          <a:custGeom>
            <a:avLst/>
            <a:gdLst>
              <a:gd name="T0" fmla="*/ 139 w 142"/>
              <a:gd name="T1" fmla="*/ 0 h 141"/>
              <a:gd name="T2" fmla="*/ 66 w 142"/>
              <a:gd name="T3" fmla="*/ 51 h 141"/>
              <a:gd name="T4" fmla="*/ 37 w 142"/>
              <a:gd name="T5" fmla="*/ 53 h 141"/>
              <a:gd name="T6" fmla="*/ 1 w 142"/>
              <a:gd name="T7" fmla="*/ 85 h 141"/>
              <a:gd name="T8" fmla="*/ 2 w 142"/>
              <a:gd name="T9" fmla="*/ 88 h 141"/>
              <a:gd name="T10" fmla="*/ 32 w 142"/>
              <a:gd name="T11" fmla="*/ 85 h 141"/>
              <a:gd name="T12" fmla="*/ 32 w 142"/>
              <a:gd name="T13" fmla="*/ 88 h 141"/>
              <a:gd name="T14" fmla="*/ 55 w 142"/>
              <a:gd name="T15" fmla="*/ 110 h 141"/>
              <a:gd name="T16" fmla="*/ 57 w 142"/>
              <a:gd name="T17" fmla="*/ 110 h 141"/>
              <a:gd name="T18" fmla="*/ 54 w 142"/>
              <a:gd name="T19" fmla="*/ 141 h 141"/>
              <a:gd name="T20" fmla="*/ 57 w 142"/>
              <a:gd name="T21" fmla="*/ 141 h 141"/>
              <a:gd name="T22" fmla="*/ 88 w 142"/>
              <a:gd name="T23" fmla="*/ 105 h 141"/>
              <a:gd name="T24" fmla="*/ 130 w 142"/>
              <a:gd name="T25" fmla="*/ 37 h 141"/>
              <a:gd name="T26" fmla="*/ 141 w 142"/>
              <a:gd name="T27" fmla="*/ 1 h 141"/>
              <a:gd name="T28" fmla="*/ 26 w 142"/>
              <a:gd name="T29" fmla="*/ 66 h 141"/>
              <a:gd name="T30" fmla="*/ 62 w 142"/>
              <a:gd name="T31" fmla="*/ 55 h 141"/>
              <a:gd name="T32" fmla="*/ 41 w 142"/>
              <a:gd name="T33" fmla="*/ 76 h 141"/>
              <a:gd name="T34" fmla="*/ 37 w 142"/>
              <a:gd name="T35" fmla="*/ 80 h 141"/>
              <a:gd name="T36" fmla="*/ 55 w 142"/>
              <a:gd name="T37" fmla="*/ 106 h 141"/>
              <a:gd name="T38" fmla="*/ 42 w 142"/>
              <a:gd name="T39" fmla="*/ 80 h 141"/>
              <a:gd name="T40" fmla="*/ 55 w 142"/>
              <a:gd name="T41" fmla="*/ 106 h 141"/>
              <a:gd name="T42" fmla="*/ 76 w 142"/>
              <a:gd name="T43" fmla="*/ 116 h 141"/>
              <a:gd name="T44" fmla="*/ 61 w 142"/>
              <a:gd name="T45" fmla="*/ 105 h 141"/>
              <a:gd name="T46" fmla="*/ 66 w 142"/>
              <a:gd name="T47" fmla="*/ 101 h 141"/>
              <a:gd name="T48" fmla="*/ 86 w 142"/>
              <a:gd name="T49" fmla="*/ 80 h 141"/>
              <a:gd name="T50" fmla="*/ 127 w 142"/>
              <a:gd name="T51" fmla="*/ 34 h 141"/>
              <a:gd name="T52" fmla="*/ 45 w 142"/>
              <a:gd name="T53" fmla="*/ 78 h 141"/>
              <a:gd name="T54" fmla="*/ 137 w 142"/>
              <a:gd name="T55" fmla="*/ 5 h 141"/>
              <a:gd name="T56" fmla="*/ 43 w 142"/>
              <a:gd name="T57" fmla="*/ 107 h 141"/>
              <a:gd name="T58" fmla="*/ 41 w 142"/>
              <a:gd name="T59" fmla="*/ 125 h 141"/>
              <a:gd name="T60" fmla="*/ 4 w 142"/>
              <a:gd name="T61" fmla="*/ 139 h 141"/>
              <a:gd name="T62" fmla="*/ 2 w 142"/>
              <a:gd name="T63" fmla="*/ 137 h 141"/>
              <a:gd name="T64" fmla="*/ 35 w 142"/>
              <a:gd name="T65" fmla="*/ 98 h 141"/>
              <a:gd name="T66" fmla="*/ 32 w 142"/>
              <a:gd name="T67" fmla="*/ 101 h 141"/>
              <a:gd name="T68" fmla="*/ 7 w 142"/>
              <a:gd name="T69" fmla="*/ 135 h 141"/>
              <a:gd name="T70" fmla="*/ 42 w 142"/>
              <a:gd name="T71" fmla="*/ 116 h 141"/>
              <a:gd name="T72" fmla="*/ 41 w 142"/>
              <a:gd name="T73" fmla="*/ 107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2" h="141">
                <a:moveTo>
                  <a:pt x="141" y="1"/>
                </a:moveTo>
                <a:cubicBezTo>
                  <a:pt x="140" y="0"/>
                  <a:pt x="140" y="0"/>
                  <a:pt x="139" y="0"/>
                </a:cubicBezTo>
                <a:cubicBezTo>
                  <a:pt x="136" y="1"/>
                  <a:pt x="112" y="5"/>
                  <a:pt x="105" y="12"/>
                </a:cubicBezTo>
                <a:cubicBezTo>
                  <a:pt x="103" y="14"/>
                  <a:pt x="84" y="33"/>
                  <a:pt x="66" y="51"/>
                </a:cubicBezTo>
                <a:cubicBezTo>
                  <a:pt x="65" y="51"/>
                  <a:pt x="65" y="51"/>
                  <a:pt x="65" y="51"/>
                </a:cubicBezTo>
                <a:cubicBezTo>
                  <a:pt x="56" y="51"/>
                  <a:pt x="43" y="51"/>
                  <a:pt x="37" y="53"/>
                </a:cubicBezTo>
                <a:cubicBezTo>
                  <a:pt x="32" y="55"/>
                  <a:pt x="26" y="60"/>
                  <a:pt x="23" y="63"/>
                </a:cubicBezTo>
                <a:cubicBezTo>
                  <a:pt x="1" y="85"/>
                  <a:pt x="1" y="85"/>
                  <a:pt x="1" y="85"/>
                </a:cubicBezTo>
                <a:cubicBezTo>
                  <a:pt x="0" y="85"/>
                  <a:pt x="0" y="86"/>
                  <a:pt x="0" y="87"/>
                </a:cubicBezTo>
                <a:cubicBezTo>
                  <a:pt x="1" y="88"/>
                  <a:pt x="1" y="88"/>
                  <a:pt x="2" y="88"/>
                </a:cubicBezTo>
                <a:cubicBezTo>
                  <a:pt x="2" y="88"/>
                  <a:pt x="2" y="88"/>
                  <a:pt x="2" y="88"/>
                </a:cubicBezTo>
                <a:cubicBezTo>
                  <a:pt x="32" y="85"/>
                  <a:pt x="32" y="85"/>
                  <a:pt x="32" y="85"/>
                </a:cubicBezTo>
                <a:cubicBezTo>
                  <a:pt x="32" y="85"/>
                  <a:pt x="32" y="85"/>
                  <a:pt x="32" y="85"/>
                </a:cubicBezTo>
                <a:cubicBezTo>
                  <a:pt x="31" y="86"/>
                  <a:pt x="31" y="87"/>
                  <a:pt x="32" y="88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10"/>
                  <a:pt x="55" y="110"/>
                  <a:pt x="55" y="110"/>
                </a:cubicBezTo>
                <a:cubicBezTo>
                  <a:pt x="56" y="110"/>
                  <a:pt x="56" y="110"/>
                  <a:pt x="57" y="110"/>
                </a:cubicBezTo>
                <a:cubicBezTo>
                  <a:pt x="57" y="110"/>
                  <a:pt x="57" y="110"/>
                  <a:pt x="57" y="110"/>
                </a:cubicBezTo>
                <a:cubicBezTo>
                  <a:pt x="53" y="139"/>
                  <a:pt x="53" y="139"/>
                  <a:pt x="53" y="139"/>
                </a:cubicBezTo>
                <a:cubicBezTo>
                  <a:pt x="53" y="140"/>
                  <a:pt x="54" y="141"/>
                  <a:pt x="54" y="141"/>
                </a:cubicBezTo>
                <a:cubicBezTo>
                  <a:pt x="55" y="141"/>
                  <a:pt x="55" y="141"/>
                  <a:pt x="55" y="141"/>
                </a:cubicBezTo>
                <a:cubicBezTo>
                  <a:pt x="56" y="141"/>
                  <a:pt x="56" y="141"/>
                  <a:pt x="57" y="141"/>
                </a:cubicBezTo>
                <a:cubicBezTo>
                  <a:pt x="79" y="119"/>
                  <a:pt x="79" y="119"/>
                  <a:pt x="79" y="119"/>
                </a:cubicBezTo>
                <a:cubicBezTo>
                  <a:pt x="82" y="115"/>
                  <a:pt x="87" y="109"/>
                  <a:pt x="88" y="105"/>
                </a:cubicBezTo>
                <a:cubicBezTo>
                  <a:pt x="90" y="100"/>
                  <a:pt x="90" y="91"/>
                  <a:pt x="91" y="76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7" y="30"/>
                  <a:pt x="141" y="5"/>
                  <a:pt x="141" y="2"/>
                </a:cubicBezTo>
                <a:cubicBezTo>
                  <a:pt x="142" y="2"/>
                  <a:pt x="141" y="1"/>
                  <a:pt x="141" y="1"/>
                </a:cubicBezTo>
                <a:close/>
                <a:moveTo>
                  <a:pt x="8" y="84"/>
                </a:moveTo>
                <a:cubicBezTo>
                  <a:pt x="26" y="66"/>
                  <a:pt x="26" y="66"/>
                  <a:pt x="26" y="66"/>
                </a:cubicBezTo>
                <a:cubicBezTo>
                  <a:pt x="28" y="63"/>
                  <a:pt x="34" y="58"/>
                  <a:pt x="38" y="57"/>
                </a:cubicBezTo>
                <a:cubicBezTo>
                  <a:pt x="43" y="55"/>
                  <a:pt x="55" y="55"/>
                  <a:pt x="62" y="55"/>
                </a:cubicBezTo>
                <a:cubicBezTo>
                  <a:pt x="54" y="63"/>
                  <a:pt x="46" y="70"/>
                  <a:pt x="41" y="76"/>
                </a:cubicBezTo>
                <a:cubicBezTo>
                  <a:pt x="41" y="76"/>
                  <a:pt x="41" y="76"/>
                  <a:pt x="41" y="76"/>
                </a:cubicBezTo>
                <a:cubicBezTo>
                  <a:pt x="41" y="76"/>
                  <a:pt x="41" y="76"/>
                  <a:pt x="41" y="76"/>
                </a:cubicBezTo>
                <a:cubicBezTo>
                  <a:pt x="39" y="78"/>
                  <a:pt x="38" y="79"/>
                  <a:pt x="37" y="80"/>
                </a:cubicBezTo>
                <a:lnTo>
                  <a:pt x="8" y="84"/>
                </a:lnTo>
                <a:close/>
                <a:moveTo>
                  <a:pt x="55" y="106"/>
                </a:moveTo>
                <a:cubicBezTo>
                  <a:pt x="36" y="86"/>
                  <a:pt x="36" y="86"/>
                  <a:pt x="36" y="86"/>
                </a:cubicBezTo>
                <a:cubicBezTo>
                  <a:pt x="37" y="85"/>
                  <a:pt x="39" y="83"/>
                  <a:pt x="42" y="80"/>
                </a:cubicBezTo>
                <a:cubicBezTo>
                  <a:pt x="61" y="100"/>
                  <a:pt x="61" y="100"/>
                  <a:pt x="61" y="100"/>
                </a:cubicBezTo>
                <a:lnTo>
                  <a:pt x="55" y="106"/>
                </a:lnTo>
                <a:close/>
                <a:moveTo>
                  <a:pt x="84" y="103"/>
                </a:moveTo>
                <a:cubicBezTo>
                  <a:pt x="83" y="107"/>
                  <a:pt x="79" y="113"/>
                  <a:pt x="76" y="116"/>
                </a:cubicBezTo>
                <a:cubicBezTo>
                  <a:pt x="58" y="134"/>
                  <a:pt x="58" y="134"/>
                  <a:pt x="58" y="134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6" y="101"/>
                  <a:pt x="66" y="101"/>
                  <a:pt x="66" y="101"/>
                </a:cubicBezTo>
                <a:cubicBezTo>
                  <a:pt x="66" y="101"/>
                  <a:pt x="66" y="101"/>
                  <a:pt x="66" y="101"/>
                </a:cubicBezTo>
                <a:cubicBezTo>
                  <a:pt x="66" y="101"/>
                  <a:pt x="66" y="101"/>
                  <a:pt x="66" y="101"/>
                </a:cubicBezTo>
                <a:cubicBezTo>
                  <a:pt x="86" y="80"/>
                  <a:pt x="86" y="80"/>
                  <a:pt x="86" y="80"/>
                </a:cubicBezTo>
                <a:cubicBezTo>
                  <a:pt x="86" y="95"/>
                  <a:pt x="85" y="101"/>
                  <a:pt x="84" y="103"/>
                </a:cubicBezTo>
                <a:close/>
                <a:moveTo>
                  <a:pt x="127" y="34"/>
                </a:moveTo>
                <a:cubicBezTo>
                  <a:pt x="64" y="97"/>
                  <a:pt x="64" y="97"/>
                  <a:pt x="64" y="97"/>
                </a:cubicBezTo>
                <a:cubicBezTo>
                  <a:pt x="45" y="78"/>
                  <a:pt x="45" y="78"/>
                  <a:pt x="45" y="78"/>
                </a:cubicBezTo>
                <a:cubicBezTo>
                  <a:pt x="64" y="58"/>
                  <a:pt x="104" y="18"/>
                  <a:pt x="108" y="15"/>
                </a:cubicBezTo>
                <a:cubicBezTo>
                  <a:pt x="112" y="10"/>
                  <a:pt x="128" y="6"/>
                  <a:pt x="137" y="5"/>
                </a:cubicBezTo>
                <a:cubicBezTo>
                  <a:pt x="135" y="13"/>
                  <a:pt x="132" y="29"/>
                  <a:pt x="127" y="34"/>
                </a:cubicBezTo>
                <a:close/>
                <a:moveTo>
                  <a:pt x="43" y="107"/>
                </a:moveTo>
                <a:cubicBezTo>
                  <a:pt x="46" y="110"/>
                  <a:pt x="47" y="113"/>
                  <a:pt x="46" y="116"/>
                </a:cubicBezTo>
                <a:cubicBezTo>
                  <a:pt x="46" y="120"/>
                  <a:pt x="44" y="123"/>
                  <a:pt x="41" y="125"/>
                </a:cubicBezTo>
                <a:cubicBezTo>
                  <a:pt x="35" y="132"/>
                  <a:pt x="8" y="139"/>
                  <a:pt x="5" y="139"/>
                </a:cubicBezTo>
                <a:cubicBezTo>
                  <a:pt x="5" y="139"/>
                  <a:pt x="4" y="139"/>
                  <a:pt x="4" y="139"/>
                </a:cubicBezTo>
                <a:cubicBezTo>
                  <a:pt x="4" y="139"/>
                  <a:pt x="3" y="139"/>
                  <a:pt x="3" y="139"/>
                </a:cubicBezTo>
                <a:cubicBezTo>
                  <a:pt x="2" y="138"/>
                  <a:pt x="2" y="138"/>
                  <a:pt x="2" y="137"/>
                </a:cubicBezTo>
                <a:cubicBezTo>
                  <a:pt x="3" y="134"/>
                  <a:pt x="10" y="107"/>
                  <a:pt x="16" y="100"/>
                </a:cubicBezTo>
                <a:cubicBezTo>
                  <a:pt x="22" y="94"/>
                  <a:pt x="30" y="93"/>
                  <a:pt x="35" y="98"/>
                </a:cubicBezTo>
                <a:cubicBezTo>
                  <a:pt x="35" y="99"/>
                  <a:pt x="35" y="100"/>
                  <a:pt x="35" y="101"/>
                </a:cubicBezTo>
                <a:cubicBezTo>
                  <a:pt x="34" y="102"/>
                  <a:pt x="32" y="102"/>
                  <a:pt x="32" y="101"/>
                </a:cubicBezTo>
                <a:cubicBezTo>
                  <a:pt x="28" y="97"/>
                  <a:pt x="23" y="100"/>
                  <a:pt x="19" y="103"/>
                </a:cubicBezTo>
                <a:cubicBezTo>
                  <a:pt x="15" y="107"/>
                  <a:pt x="10" y="125"/>
                  <a:pt x="7" y="135"/>
                </a:cubicBezTo>
                <a:cubicBezTo>
                  <a:pt x="17" y="132"/>
                  <a:pt x="34" y="127"/>
                  <a:pt x="38" y="123"/>
                </a:cubicBezTo>
                <a:cubicBezTo>
                  <a:pt x="41" y="120"/>
                  <a:pt x="42" y="118"/>
                  <a:pt x="42" y="116"/>
                </a:cubicBezTo>
                <a:cubicBezTo>
                  <a:pt x="43" y="113"/>
                  <a:pt x="42" y="111"/>
                  <a:pt x="41" y="110"/>
                </a:cubicBezTo>
                <a:cubicBezTo>
                  <a:pt x="40" y="109"/>
                  <a:pt x="40" y="108"/>
                  <a:pt x="41" y="107"/>
                </a:cubicBezTo>
                <a:cubicBezTo>
                  <a:pt x="41" y="106"/>
                  <a:pt x="43" y="106"/>
                  <a:pt x="43" y="10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9">
            <a:extLst>
              <a:ext uri="{FF2B5EF4-FFF2-40B4-BE49-F238E27FC236}">
                <a16:creationId xmlns:a16="http://schemas.microsoft.com/office/drawing/2014/main" id="{E269361A-0F9D-B640-84C8-2D46DA5A73B5}"/>
              </a:ext>
            </a:extLst>
          </p:cNvPr>
          <p:cNvSpPr>
            <a:spLocks noEditPoints="1"/>
          </p:cNvSpPr>
          <p:nvPr/>
        </p:nvSpPr>
        <p:spPr bwMode="auto">
          <a:xfrm>
            <a:off x="6298390" y="5182317"/>
            <a:ext cx="776288" cy="698500"/>
          </a:xfrm>
          <a:custGeom>
            <a:avLst/>
            <a:gdLst>
              <a:gd name="T0" fmla="*/ 145 w 157"/>
              <a:gd name="T1" fmla="*/ 50 h 141"/>
              <a:gd name="T2" fmla="*/ 100 w 157"/>
              <a:gd name="T3" fmla="*/ 16 h 141"/>
              <a:gd name="T4" fmla="*/ 76 w 157"/>
              <a:gd name="T5" fmla="*/ 12 h 141"/>
              <a:gd name="T6" fmla="*/ 37 w 157"/>
              <a:gd name="T7" fmla="*/ 58 h 141"/>
              <a:gd name="T8" fmla="*/ 2 w 157"/>
              <a:gd name="T9" fmla="*/ 56 h 141"/>
              <a:gd name="T10" fmla="*/ 0 w 157"/>
              <a:gd name="T11" fmla="*/ 139 h 141"/>
              <a:gd name="T12" fmla="*/ 35 w 157"/>
              <a:gd name="T13" fmla="*/ 141 h 141"/>
              <a:gd name="T14" fmla="*/ 37 w 157"/>
              <a:gd name="T15" fmla="*/ 128 h 141"/>
              <a:gd name="T16" fmla="*/ 82 w 157"/>
              <a:gd name="T17" fmla="*/ 134 h 141"/>
              <a:gd name="T18" fmla="*/ 137 w 157"/>
              <a:gd name="T19" fmla="*/ 125 h 141"/>
              <a:gd name="T20" fmla="*/ 144 w 157"/>
              <a:gd name="T21" fmla="*/ 105 h 141"/>
              <a:gd name="T22" fmla="*/ 151 w 157"/>
              <a:gd name="T23" fmla="*/ 85 h 141"/>
              <a:gd name="T24" fmla="*/ 157 w 157"/>
              <a:gd name="T25" fmla="*/ 62 h 141"/>
              <a:gd name="T26" fmla="*/ 4 w 157"/>
              <a:gd name="T27" fmla="*/ 137 h 141"/>
              <a:gd name="T28" fmla="*/ 33 w 157"/>
              <a:gd name="T29" fmla="*/ 60 h 141"/>
              <a:gd name="T30" fmla="*/ 33 w 157"/>
              <a:gd name="T31" fmla="*/ 125 h 141"/>
              <a:gd name="T32" fmla="*/ 145 w 157"/>
              <a:gd name="T33" fmla="*/ 73 h 141"/>
              <a:gd name="T34" fmla="*/ 137 w 157"/>
              <a:gd name="T35" fmla="*/ 75 h 141"/>
              <a:gd name="T36" fmla="*/ 147 w 157"/>
              <a:gd name="T37" fmla="*/ 85 h 141"/>
              <a:gd name="T38" fmla="*/ 132 w 157"/>
              <a:gd name="T39" fmla="*/ 93 h 141"/>
              <a:gd name="T40" fmla="*/ 132 w 157"/>
              <a:gd name="T41" fmla="*/ 97 h 141"/>
              <a:gd name="T42" fmla="*/ 132 w 157"/>
              <a:gd name="T43" fmla="*/ 113 h 141"/>
              <a:gd name="T44" fmla="*/ 123 w 157"/>
              <a:gd name="T45" fmla="*/ 115 h 141"/>
              <a:gd name="T46" fmla="*/ 133 w 157"/>
              <a:gd name="T47" fmla="*/ 125 h 141"/>
              <a:gd name="T48" fmla="*/ 82 w 157"/>
              <a:gd name="T49" fmla="*/ 130 h 141"/>
              <a:gd name="T50" fmla="*/ 37 w 157"/>
              <a:gd name="T51" fmla="*/ 124 h 141"/>
              <a:gd name="T52" fmla="*/ 80 w 157"/>
              <a:gd name="T53" fmla="*/ 12 h 141"/>
              <a:gd name="T54" fmla="*/ 97 w 157"/>
              <a:gd name="T55" fmla="*/ 17 h 141"/>
              <a:gd name="T56" fmla="*/ 90 w 157"/>
              <a:gd name="T57" fmla="*/ 53 h 141"/>
              <a:gd name="T58" fmla="*/ 145 w 157"/>
              <a:gd name="T59" fmla="*/ 54 h 141"/>
              <a:gd name="T60" fmla="*/ 145 w 157"/>
              <a:gd name="T61" fmla="*/ 73 h 141"/>
              <a:gd name="T62" fmla="*/ 22 w 157"/>
              <a:gd name="T63" fmla="*/ 129 h 141"/>
              <a:gd name="T64" fmla="*/ 22 w 157"/>
              <a:gd name="T65" fmla="*/ 122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7" h="141">
                <a:moveTo>
                  <a:pt x="157" y="62"/>
                </a:moveTo>
                <a:cubicBezTo>
                  <a:pt x="157" y="55"/>
                  <a:pt x="152" y="50"/>
                  <a:pt x="145" y="50"/>
                </a:cubicBezTo>
                <a:cubicBezTo>
                  <a:pt x="95" y="50"/>
                  <a:pt x="95" y="50"/>
                  <a:pt x="95" y="50"/>
                </a:cubicBezTo>
                <a:cubicBezTo>
                  <a:pt x="97" y="43"/>
                  <a:pt x="103" y="26"/>
                  <a:pt x="100" y="16"/>
                </a:cubicBezTo>
                <a:cubicBezTo>
                  <a:pt x="97" y="4"/>
                  <a:pt x="90" y="0"/>
                  <a:pt x="85" y="1"/>
                </a:cubicBezTo>
                <a:cubicBezTo>
                  <a:pt x="80" y="2"/>
                  <a:pt x="76" y="6"/>
                  <a:pt x="76" y="12"/>
                </a:cubicBezTo>
                <a:cubicBezTo>
                  <a:pt x="76" y="37"/>
                  <a:pt x="52" y="64"/>
                  <a:pt x="37" y="66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57"/>
                  <a:pt x="36" y="56"/>
                  <a:pt x="35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0" y="56"/>
                  <a:pt x="0" y="57"/>
                  <a:pt x="0" y="58"/>
                </a:cubicBezTo>
                <a:cubicBezTo>
                  <a:pt x="0" y="139"/>
                  <a:pt x="0" y="139"/>
                  <a:pt x="0" y="139"/>
                </a:cubicBezTo>
                <a:cubicBezTo>
                  <a:pt x="0" y="140"/>
                  <a:pt x="0" y="141"/>
                  <a:pt x="2" y="141"/>
                </a:cubicBezTo>
                <a:cubicBezTo>
                  <a:pt x="35" y="141"/>
                  <a:pt x="35" y="141"/>
                  <a:pt x="35" y="141"/>
                </a:cubicBezTo>
                <a:cubicBezTo>
                  <a:pt x="36" y="141"/>
                  <a:pt x="37" y="140"/>
                  <a:pt x="37" y="139"/>
                </a:cubicBezTo>
                <a:cubicBezTo>
                  <a:pt x="37" y="128"/>
                  <a:pt x="37" y="128"/>
                  <a:pt x="37" y="128"/>
                </a:cubicBezTo>
                <a:cubicBezTo>
                  <a:pt x="45" y="129"/>
                  <a:pt x="50" y="130"/>
                  <a:pt x="55" y="131"/>
                </a:cubicBezTo>
                <a:cubicBezTo>
                  <a:pt x="64" y="133"/>
                  <a:pt x="70" y="134"/>
                  <a:pt x="82" y="134"/>
                </a:cubicBezTo>
                <a:cubicBezTo>
                  <a:pt x="125" y="134"/>
                  <a:pt x="125" y="134"/>
                  <a:pt x="125" y="134"/>
                </a:cubicBezTo>
                <a:cubicBezTo>
                  <a:pt x="128" y="134"/>
                  <a:pt x="137" y="134"/>
                  <a:pt x="137" y="125"/>
                </a:cubicBezTo>
                <a:cubicBezTo>
                  <a:pt x="137" y="122"/>
                  <a:pt x="136" y="119"/>
                  <a:pt x="134" y="117"/>
                </a:cubicBezTo>
                <a:cubicBezTo>
                  <a:pt x="140" y="116"/>
                  <a:pt x="144" y="111"/>
                  <a:pt x="144" y="105"/>
                </a:cubicBezTo>
                <a:cubicBezTo>
                  <a:pt x="144" y="102"/>
                  <a:pt x="143" y="99"/>
                  <a:pt x="141" y="97"/>
                </a:cubicBezTo>
                <a:cubicBezTo>
                  <a:pt x="146" y="96"/>
                  <a:pt x="151" y="91"/>
                  <a:pt x="151" y="85"/>
                </a:cubicBezTo>
                <a:cubicBezTo>
                  <a:pt x="151" y="82"/>
                  <a:pt x="149" y="79"/>
                  <a:pt x="147" y="77"/>
                </a:cubicBezTo>
                <a:cubicBezTo>
                  <a:pt x="153" y="75"/>
                  <a:pt x="157" y="67"/>
                  <a:pt x="157" y="62"/>
                </a:cubicBezTo>
                <a:close/>
                <a:moveTo>
                  <a:pt x="33" y="137"/>
                </a:moveTo>
                <a:cubicBezTo>
                  <a:pt x="4" y="137"/>
                  <a:pt x="4" y="137"/>
                  <a:pt x="4" y="137"/>
                </a:cubicBezTo>
                <a:cubicBezTo>
                  <a:pt x="4" y="60"/>
                  <a:pt x="4" y="60"/>
                  <a:pt x="4" y="60"/>
                </a:cubicBezTo>
                <a:cubicBezTo>
                  <a:pt x="33" y="60"/>
                  <a:pt x="33" y="60"/>
                  <a:pt x="33" y="60"/>
                </a:cubicBezTo>
                <a:cubicBezTo>
                  <a:pt x="33" y="68"/>
                  <a:pt x="33" y="68"/>
                  <a:pt x="33" y="68"/>
                </a:cubicBezTo>
                <a:cubicBezTo>
                  <a:pt x="33" y="125"/>
                  <a:pt x="33" y="125"/>
                  <a:pt x="33" y="125"/>
                </a:cubicBezTo>
                <a:lnTo>
                  <a:pt x="33" y="137"/>
                </a:lnTo>
                <a:close/>
                <a:moveTo>
                  <a:pt x="145" y="73"/>
                </a:moveTo>
                <a:cubicBezTo>
                  <a:pt x="139" y="73"/>
                  <a:pt x="139" y="73"/>
                  <a:pt x="139" y="73"/>
                </a:cubicBezTo>
                <a:cubicBezTo>
                  <a:pt x="138" y="73"/>
                  <a:pt x="137" y="74"/>
                  <a:pt x="137" y="75"/>
                </a:cubicBezTo>
                <a:cubicBezTo>
                  <a:pt x="137" y="76"/>
                  <a:pt x="138" y="77"/>
                  <a:pt x="139" y="77"/>
                </a:cubicBezTo>
                <a:cubicBezTo>
                  <a:pt x="143" y="77"/>
                  <a:pt x="147" y="81"/>
                  <a:pt x="147" y="85"/>
                </a:cubicBezTo>
                <a:cubicBezTo>
                  <a:pt x="147" y="90"/>
                  <a:pt x="143" y="93"/>
                  <a:pt x="139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1" y="93"/>
                  <a:pt x="130" y="94"/>
                  <a:pt x="130" y="95"/>
                </a:cubicBezTo>
                <a:cubicBezTo>
                  <a:pt x="130" y="96"/>
                  <a:pt x="131" y="97"/>
                  <a:pt x="132" y="97"/>
                </a:cubicBezTo>
                <a:cubicBezTo>
                  <a:pt x="136" y="97"/>
                  <a:pt x="140" y="101"/>
                  <a:pt x="140" y="105"/>
                </a:cubicBezTo>
                <a:cubicBezTo>
                  <a:pt x="140" y="110"/>
                  <a:pt x="136" y="113"/>
                  <a:pt x="132" y="113"/>
                </a:cubicBezTo>
                <a:cubicBezTo>
                  <a:pt x="125" y="113"/>
                  <a:pt x="125" y="113"/>
                  <a:pt x="125" y="113"/>
                </a:cubicBezTo>
                <a:cubicBezTo>
                  <a:pt x="124" y="113"/>
                  <a:pt x="123" y="114"/>
                  <a:pt x="123" y="115"/>
                </a:cubicBezTo>
                <a:cubicBezTo>
                  <a:pt x="123" y="116"/>
                  <a:pt x="124" y="117"/>
                  <a:pt x="125" y="117"/>
                </a:cubicBezTo>
                <a:cubicBezTo>
                  <a:pt x="130" y="117"/>
                  <a:pt x="133" y="121"/>
                  <a:pt x="133" y="125"/>
                </a:cubicBezTo>
                <a:cubicBezTo>
                  <a:pt x="133" y="128"/>
                  <a:pt x="132" y="130"/>
                  <a:pt x="125" y="130"/>
                </a:cubicBezTo>
                <a:cubicBezTo>
                  <a:pt x="82" y="130"/>
                  <a:pt x="82" y="130"/>
                  <a:pt x="82" y="130"/>
                </a:cubicBezTo>
                <a:cubicBezTo>
                  <a:pt x="70" y="130"/>
                  <a:pt x="64" y="129"/>
                  <a:pt x="56" y="127"/>
                </a:cubicBezTo>
                <a:cubicBezTo>
                  <a:pt x="51" y="126"/>
                  <a:pt x="45" y="125"/>
                  <a:pt x="37" y="124"/>
                </a:cubicBezTo>
                <a:cubicBezTo>
                  <a:pt x="37" y="70"/>
                  <a:pt x="37" y="70"/>
                  <a:pt x="37" y="70"/>
                </a:cubicBezTo>
                <a:cubicBezTo>
                  <a:pt x="55" y="68"/>
                  <a:pt x="80" y="38"/>
                  <a:pt x="80" y="12"/>
                </a:cubicBezTo>
                <a:cubicBezTo>
                  <a:pt x="80" y="8"/>
                  <a:pt x="83" y="5"/>
                  <a:pt x="86" y="5"/>
                </a:cubicBezTo>
                <a:cubicBezTo>
                  <a:pt x="89" y="4"/>
                  <a:pt x="94" y="7"/>
                  <a:pt x="97" y="17"/>
                </a:cubicBezTo>
                <a:cubicBezTo>
                  <a:pt x="100" y="28"/>
                  <a:pt x="90" y="51"/>
                  <a:pt x="90" y="51"/>
                </a:cubicBezTo>
                <a:cubicBezTo>
                  <a:pt x="90" y="52"/>
                  <a:pt x="90" y="52"/>
                  <a:pt x="90" y="53"/>
                </a:cubicBezTo>
                <a:cubicBezTo>
                  <a:pt x="91" y="53"/>
                  <a:pt x="91" y="54"/>
                  <a:pt x="92" y="54"/>
                </a:cubicBezTo>
                <a:cubicBezTo>
                  <a:pt x="145" y="54"/>
                  <a:pt x="145" y="54"/>
                  <a:pt x="145" y="54"/>
                </a:cubicBezTo>
                <a:cubicBezTo>
                  <a:pt x="150" y="54"/>
                  <a:pt x="153" y="57"/>
                  <a:pt x="153" y="62"/>
                </a:cubicBezTo>
                <a:cubicBezTo>
                  <a:pt x="153" y="67"/>
                  <a:pt x="149" y="73"/>
                  <a:pt x="145" y="73"/>
                </a:cubicBezTo>
                <a:close/>
                <a:moveTo>
                  <a:pt x="25" y="125"/>
                </a:moveTo>
                <a:cubicBezTo>
                  <a:pt x="25" y="127"/>
                  <a:pt x="23" y="129"/>
                  <a:pt x="22" y="129"/>
                </a:cubicBezTo>
                <a:cubicBezTo>
                  <a:pt x="20" y="129"/>
                  <a:pt x="18" y="127"/>
                  <a:pt x="18" y="125"/>
                </a:cubicBezTo>
                <a:cubicBezTo>
                  <a:pt x="18" y="123"/>
                  <a:pt x="20" y="122"/>
                  <a:pt x="22" y="122"/>
                </a:cubicBezTo>
                <a:cubicBezTo>
                  <a:pt x="23" y="122"/>
                  <a:pt x="25" y="123"/>
                  <a:pt x="25" y="1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10">
            <a:extLst>
              <a:ext uri="{FF2B5EF4-FFF2-40B4-BE49-F238E27FC236}">
                <a16:creationId xmlns:a16="http://schemas.microsoft.com/office/drawing/2014/main" id="{310CD043-96D4-8D46-900F-1D478858B1EB}"/>
              </a:ext>
            </a:extLst>
          </p:cNvPr>
          <p:cNvSpPr>
            <a:spLocks noEditPoints="1"/>
          </p:cNvSpPr>
          <p:nvPr/>
        </p:nvSpPr>
        <p:spPr bwMode="auto">
          <a:xfrm>
            <a:off x="7842260" y="5339824"/>
            <a:ext cx="781050" cy="682625"/>
          </a:xfrm>
          <a:custGeom>
            <a:avLst/>
            <a:gdLst>
              <a:gd name="T0" fmla="*/ 122 w 158"/>
              <a:gd name="T1" fmla="*/ 0 h 138"/>
              <a:gd name="T2" fmla="*/ 120 w 158"/>
              <a:gd name="T3" fmla="*/ 11 h 138"/>
              <a:gd name="T4" fmla="*/ 76 w 158"/>
              <a:gd name="T5" fmla="*/ 0 h 138"/>
              <a:gd name="T6" fmla="*/ 20 w 158"/>
              <a:gd name="T7" fmla="*/ 12 h 138"/>
              <a:gd name="T8" fmla="*/ 13 w 158"/>
              <a:gd name="T9" fmla="*/ 32 h 138"/>
              <a:gd name="T10" fmla="*/ 7 w 158"/>
              <a:gd name="T11" fmla="*/ 52 h 138"/>
              <a:gd name="T12" fmla="*/ 0 w 158"/>
              <a:gd name="T13" fmla="*/ 72 h 138"/>
              <a:gd name="T14" fmla="*/ 63 w 158"/>
              <a:gd name="T15" fmla="*/ 84 h 138"/>
              <a:gd name="T16" fmla="*/ 71 w 158"/>
              <a:gd name="T17" fmla="*/ 138 h 138"/>
              <a:gd name="T18" fmla="*/ 81 w 158"/>
              <a:gd name="T19" fmla="*/ 127 h 138"/>
              <a:gd name="T20" fmla="*/ 120 w 158"/>
              <a:gd name="T21" fmla="*/ 72 h 138"/>
              <a:gd name="T22" fmla="*/ 122 w 158"/>
              <a:gd name="T23" fmla="*/ 84 h 138"/>
              <a:gd name="T24" fmla="*/ 158 w 158"/>
              <a:gd name="T25" fmla="*/ 82 h 138"/>
              <a:gd name="T26" fmla="*/ 156 w 158"/>
              <a:gd name="T27" fmla="*/ 0 h 138"/>
              <a:gd name="T28" fmla="*/ 77 w 158"/>
              <a:gd name="T29" fmla="*/ 127 h 138"/>
              <a:gd name="T30" fmla="*/ 61 w 158"/>
              <a:gd name="T31" fmla="*/ 121 h 138"/>
              <a:gd name="T32" fmla="*/ 67 w 158"/>
              <a:gd name="T33" fmla="*/ 81 h 138"/>
              <a:gd name="T34" fmla="*/ 12 w 158"/>
              <a:gd name="T35" fmla="*/ 80 h 138"/>
              <a:gd name="T36" fmla="*/ 12 w 158"/>
              <a:gd name="T37" fmla="*/ 64 h 138"/>
              <a:gd name="T38" fmla="*/ 21 w 158"/>
              <a:gd name="T39" fmla="*/ 62 h 138"/>
              <a:gd name="T40" fmla="*/ 11 w 158"/>
              <a:gd name="T41" fmla="*/ 52 h 138"/>
              <a:gd name="T42" fmla="*/ 25 w 158"/>
              <a:gd name="T43" fmla="*/ 44 h 138"/>
              <a:gd name="T44" fmla="*/ 25 w 158"/>
              <a:gd name="T45" fmla="*/ 40 h 138"/>
              <a:gd name="T46" fmla="*/ 25 w 158"/>
              <a:gd name="T47" fmla="*/ 24 h 138"/>
              <a:gd name="T48" fmla="*/ 34 w 158"/>
              <a:gd name="T49" fmla="*/ 22 h 138"/>
              <a:gd name="T50" fmla="*/ 24 w 158"/>
              <a:gd name="T51" fmla="*/ 12 h 138"/>
              <a:gd name="T52" fmla="*/ 76 w 158"/>
              <a:gd name="T53" fmla="*/ 4 h 138"/>
              <a:gd name="T54" fmla="*/ 120 w 158"/>
              <a:gd name="T55" fmla="*/ 15 h 138"/>
              <a:gd name="T56" fmla="*/ 93 w 158"/>
              <a:gd name="T57" fmla="*/ 87 h 138"/>
              <a:gd name="T58" fmla="*/ 124 w 158"/>
              <a:gd name="T59" fmla="*/ 80 h 138"/>
              <a:gd name="T60" fmla="*/ 124 w 158"/>
              <a:gd name="T61" fmla="*/ 13 h 138"/>
              <a:gd name="T62" fmla="*/ 154 w 158"/>
              <a:gd name="T63" fmla="*/ 4 h 138"/>
              <a:gd name="T64" fmla="*/ 132 w 158"/>
              <a:gd name="T65" fmla="*/ 15 h 138"/>
              <a:gd name="T66" fmla="*/ 139 w 158"/>
              <a:gd name="T67" fmla="*/ 15 h 138"/>
              <a:gd name="T68" fmla="*/ 132 w 158"/>
              <a:gd name="T69" fmla="*/ 15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8" h="138">
                <a:moveTo>
                  <a:pt x="156" y="0"/>
                </a:moveTo>
                <a:cubicBezTo>
                  <a:pt x="122" y="0"/>
                  <a:pt x="122" y="0"/>
                  <a:pt x="122" y="0"/>
                </a:cubicBezTo>
                <a:cubicBezTo>
                  <a:pt x="121" y="0"/>
                  <a:pt x="120" y="1"/>
                  <a:pt x="120" y="2"/>
                </a:cubicBezTo>
                <a:cubicBezTo>
                  <a:pt x="120" y="11"/>
                  <a:pt x="120" y="11"/>
                  <a:pt x="120" y="11"/>
                </a:cubicBezTo>
                <a:cubicBezTo>
                  <a:pt x="111" y="10"/>
                  <a:pt x="105" y="7"/>
                  <a:pt x="99" y="5"/>
                </a:cubicBezTo>
                <a:cubicBezTo>
                  <a:pt x="92" y="2"/>
                  <a:pt x="86" y="0"/>
                  <a:pt x="76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5" y="0"/>
                  <a:pt x="20" y="6"/>
                  <a:pt x="20" y="12"/>
                </a:cubicBezTo>
                <a:cubicBezTo>
                  <a:pt x="20" y="15"/>
                  <a:pt x="21" y="18"/>
                  <a:pt x="23" y="20"/>
                </a:cubicBezTo>
                <a:cubicBezTo>
                  <a:pt x="18" y="21"/>
                  <a:pt x="13" y="26"/>
                  <a:pt x="13" y="32"/>
                </a:cubicBezTo>
                <a:cubicBezTo>
                  <a:pt x="13" y="35"/>
                  <a:pt x="15" y="38"/>
                  <a:pt x="17" y="40"/>
                </a:cubicBezTo>
                <a:cubicBezTo>
                  <a:pt x="11" y="41"/>
                  <a:pt x="7" y="46"/>
                  <a:pt x="7" y="52"/>
                </a:cubicBezTo>
                <a:cubicBezTo>
                  <a:pt x="7" y="55"/>
                  <a:pt x="8" y="58"/>
                  <a:pt x="10" y="61"/>
                </a:cubicBezTo>
                <a:cubicBezTo>
                  <a:pt x="4" y="62"/>
                  <a:pt x="0" y="66"/>
                  <a:pt x="0" y="72"/>
                </a:cubicBezTo>
                <a:cubicBezTo>
                  <a:pt x="0" y="79"/>
                  <a:pt x="5" y="84"/>
                  <a:pt x="12" y="84"/>
                </a:cubicBezTo>
                <a:cubicBezTo>
                  <a:pt x="63" y="84"/>
                  <a:pt x="63" y="84"/>
                  <a:pt x="63" y="84"/>
                </a:cubicBezTo>
                <a:cubicBezTo>
                  <a:pt x="60" y="92"/>
                  <a:pt x="54" y="112"/>
                  <a:pt x="57" y="122"/>
                </a:cubicBezTo>
                <a:cubicBezTo>
                  <a:pt x="60" y="134"/>
                  <a:pt x="66" y="138"/>
                  <a:pt x="71" y="138"/>
                </a:cubicBezTo>
                <a:cubicBezTo>
                  <a:pt x="72" y="138"/>
                  <a:pt x="72" y="138"/>
                  <a:pt x="73" y="138"/>
                </a:cubicBezTo>
                <a:cubicBezTo>
                  <a:pt x="78" y="137"/>
                  <a:pt x="81" y="133"/>
                  <a:pt x="81" y="127"/>
                </a:cubicBezTo>
                <a:cubicBezTo>
                  <a:pt x="81" y="115"/>
                  <a:pt x="87" y="102"/>
                  <a:pt x="96" y="90"/>
                </a:cubicBezTo>
                <a:cubicBezTo>
                  <a:pt x="104" y="80"/>
                  <a:pt x="113" y="74"/>
                  <a:pt x="120" y="72"/>
                </a:cubicBezTo>
                <a:cubicBezTo>
                  <a:pt x="120" y="82"/>
                  <a:pt x="120" y="82"/>
                  <a:pt x="120" y="82"/>
                </a:cubicBezTo>
                <a:cubicBezTo>
                  <a:pt x="120" y="83"/>
                  <a:pt x="121" y="84"/>
                  <a:pt x="122" y="84"/>
                </a:cubicBezTo>
                <a:cubicBezTo>
                  <a:pt x="156" y="84"/>
                  <a:pt x="156" y="84"/>
                  <a:pt x="156" y="84"/>
                </a:cubicBezTo>
                <a:cubicBezTo>
                  <a:pt x="157" y="84"/>
                  <a:pt x="158" y="83"/>
                  <a:pt x="158" y="82"/>
                </a:cubicBezTo>
                <a:cubicBezTo>
                  <a:pt x="158" y="2"/>
                  <a:pt x="158" y="2"/>
                  <a:pt x="158" y="2"/>
                </a:cubicBezTo>
                <a:cubicBezTo>
                  <a:pt x="158" y="1"/>
                  <a:pt x="157" y="0"/>
                  <a:pt x="156" y="0"/>
                </a:cubicBezTo>
                <a:close/>
                <a:moveTo>
                  <a:pt x="93" y="87"/>
                </a:moveTo>
                <a:cubicBezTo>
                  <a:pt x="83" y="100"/>
                  <a:pt x="77" y="114"/>
                  <a:pt x="77" y="127"/>
                </a:cubicBezTo>
                <a:cubicBezTo>
                  <a:pt x="77" y="131"/>
                  <a:pt x="75" y="133"/>
                  <a:pt x="72" y="134"/>
                </a:cubicBezTo>
                <a:cubicBezTo>
                  <a:pt x="69" y="134"/>
                  <a:pt x="64" y="131"/>
                  <a:pt x="61" y="121"/>
                </a:cubicBezTo>
                <a:cubicBezTo>
                  <a:pt x="58" y="110"/>
                  <a:pt x="67" y="83"/>
                  <a:pt x="67" y="83"/>
                </a:cubicBezTo>
                <a:cubicBezTo>
                  <a:pt x="68" y="83"/>
                  <a:pt x="68" y="82"/>
                  <a:pt x="67" y="81"/>
                </a:cubicBezTo>
                <a:cubicBezTo>
                  <a:pt x="67" y="81"/>
                  <a:pt x="66" y="80"/>
                  <a:pt x="66" y="80"/>
                </a:cubicBezTo>
                <a:cubicBezTo>
                  <a:pt x="12" y="80"/>
                  <a:pt x="12" y="80"/>
                  <a:pt x="12" y="80"/>
                </a:cubicBezTo>
                <a:cubicBezTo>
                  <a:pt x="8" y="80"/>
                  <a:pt x="4" y="77"/>
                  <a:pt x="4" y="72"/>
                </a:cubicBezTo>
                <a:cubicBezTo>
                  <a:pt x="4" y="68"/>
                  <a:pt x="8" y="64"/>
                  <a:pt x="12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20" y="64"/>
                  <a:pt x="21" y="63"/>
                  <a:pt x="21" y="62"/>
                </a:cubicBezTo>
                <a:cubicBezTo>
                  <a:pt x="21" y="61"/>
                  <a:pt x="20" y="60"/>
                  <a:pt x="19" y="60"/>
                </a:cubicBezTo>
                <a:cubicBezTo>
                  <a:pt x="14" y="60"/>
                  <a:pt x="11" y="57"/>
                  <a:pt x="11" y="52"/>
                </a:cubicBezTo>
                <a:cubicBezTo>
                  <a:pt x="11" y="48"/>
                  <a:pt x="14" y="44"/>
                  <a:pt x="19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7" y="44"/>
                  <a:pt x="27" y="43"/>
                  <a:pt x="27" y="42"/>
                </a:cubicBezTo>
                <a:cubicBezTo>
                  <a:pt x="27" y="41"/>
                  <a:pt x="27" y="40"/>
                  <a:pt x="25" y="40"/>
                </a:cubicBezTo>
                <a:cubicBezTo>
                  <a:pt x="21" y="40"/>
                  <a:pt x="17" y="37"/>
                  <a:pt x="17" y="32"/>
                </a:cubicBezTo>
                <a:cubicBezTo>
                  <a:pt x="17" y="28"/>
                  <a:pt x="21" y="24"/>
                  <a:pt x="25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33" y="24"/>
                  <a:pt x="34" y="23"/>
                  <a:pt x="34" y="22"/>
                </a:cubicBezTo>
                <a:cubicBezTo>
                  <a:pt x="34" y="21"/>
                  <a:pt x="33" y="20"/>
                  <a:pt x="32" y="20"/>
                </a:cubicBezTo>
                <a:cubicBezTo>
                  <a:pt x="28" y="20"/>
                  <a:pt x="24" y="17"/>
                  <a:pt x="24" y="12"/>
                </a:cubicBezTo>
                <a:cubicBezTo>
                  <a:pt x="24" y="8"/>
                  <a:pt x="28" y="4"/>
                  <a:pt x="32" y="4"/>
                </a:cubicBezTo>
                <a:cubicBezTo>
                  <a:pt x="76" y="4"/>
                  <a:pt x="76" y="4"/>
                  <a:pt x="76" y="4"/>
                </a:cubicBezTo>
                <a:cubicBezTo>
                  <a:pt x="85" y="4"/>
                  <a:pt x="91" y="6"/>
                  <a:pt x="98" y="9"/>
                </a:cubicBezTo>
                <a:cubicBezTo>
                  <a:pt x="104" y="11"/>
                  <a:pt x="110" y="14"/>
                  <a:pt x="120" y="15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12" y="69"/>
                  <a:pt x="102" y="76"/>
                  <a:pt x="93" y="87"/>
                </a:cubicBezTo>
                <a:close/>
                <a:moveTo>
                  <a:pt x="154" y="80"/>
                </a:moveTo>
                <a:cubicBezTo>
                  <a:pt x="124" y="80"/>
                  <a:pt x="124" y="80"/>
                  <a:pt x="124" y="80"/>
                </a:cubicBezTo>
                <a:cubicBezTo>
                  <a:pt x="124" y="70"/>
                  <a:pt x="124" y="70"/>
                  <a:pt x="124" y="70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4" y="4"/>
                  <a:pt x="124" y="4"/>
                  <a:pt x="124" y="4"/>
                </a:cubicBezTo>
                <a:cubicBezTo>
                  <a:pt x="154" y="4"/>
                  <a:pt x="154" y="4"/>
                  <a:pt x="154" y="4"/>
                </a:cubicBezTo>
                <a:lnTo>
                  <a:pt x="154" y="80"/>
                </a:lnTo>
                <a:close/>
                <a:moveTo>
                  <a:pt x="132" y="15"/>
                </a:moveTo>
                <a:cubicBezTo>
                  <a:pt x="132" y="13"/>
                  <a:pt x="134" y="12"/>
                  <a:pt x="136" y="12"/>
                </a:cubicBezTo>
                <a:cubicBezTo>
                  <a:pt x="138" y="12"/>
                  <a:pt x="139" y="13"/>
                  <a:pt x="139" y="15"/>
                </a:cubicBezTo>
                <a:cubicBezTo>
                  <a:pt x="139" y="17"/>
                  <a:pt x="138" y="19"/>
                  <a:pt x="136" y="19"/>
                </a:cubicBezTo>
                <a:cubicBezTo>
                  <a:pt x="134" y="19"/>
                  <a:pt x="132" y="17"/>
                  <a:pt x="132" y="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12">
            <a:extLst>
              <a:ext uri="{FF2B5EF4-FFF2-40B4-BE49-F238E27FC236}">
                <a16:creationId xmlns:a16="http://schemas.microsoft.com/office/drawing/2014/main" id="{4438FB69-EA48-CC49-8473-29D4EBB10EEE}"/>
              </a:ext>
            </a:extLst>
          </p:cNvPr>
          <p:cNvSpPr>
            <a:spLocks noEditPoints="1"/>
          </p:cNvSpPr>
          <p:nvPr/>
        </p:nvSpPr>
        <p:spPr bwMode="auto">
          <a:xfrm>
            <a:off x="2232925" y="5056143"/>
            <a:ext cx="579438" cy="781050"/>
          </a:xfrm>
          <a:custGeom>
            <a:avLst/>
            <a:gdLst>
              <a:gd name="T0" fmla="*/ 58 w 117"/>
              <a:gd name="T1" fmla="*/ 93 h 158"/>
              <a:gd name="T2" fmla="*/ 53 w 117"/>
              <a:gd name="T3" fmla="*/ 99 h 158"/>
              <a:gd name="T4" fmla="*/ 56 w 117"/>
              <a:gd name="T5" fmla="*/ 104 h 158"/>
              <a:gd name="T6" fmla="*/ 56 w 117"/>
              <a:gd name="T7" fmla="*/ 122 h 158"/>
              <a:gd name="T8" fmla="*/ 58 w 117"/>
              <a:gd name="T9" fmla="*/ 124 h 158"/>
              <a:gd name="T10" fmla="*/ 60 w 117"/>
              <a:gd name="T11" fmla="*/ 122 h 158"/>
              <a:gd name="T12" fmla="*/ 60 w 117"/>
              <a:gd name="T13" fmla="*/ 104 h 158"/>
              <a:gd name="T14" fmla="*/ 64 w 117"/>
              <a:gd name="T15" fmla="*/ 99 h 158"/>
              <a:gd name="T16" fmla="*/ 58 w 117"/>
              <a:gd name="T17" fmla="*/ 93 h 158"/>
              <a:gd name="T18" fmla="*/ 58 w 117"/>
              <a:gd name="T19" fmla="*/ 100 h 158"/>
              <a:gd name="T20" fmla="*/ 57 w 117"/>
              <a:gd name="T21" fmla="*/ 99 h 158"/>
              <a:gd name="T22" fmla="*/ 58 w 117"/>
              <a:gd name="T23" fmla="*/ 97 h 158"/>
              <a:gd name="T24" fmla="*/ 60 w 117"/>
              <a:gd name="T25" fmla="*/ 99 h 158"/>
              <a:gd name="T26" fmla="*/ 58 w 117"/>
              <a:gd name="T27" fmla="*/ 100 h 158"/>
              <a:gd name="T28" fmla="*/ 115 w 117"/>
              <a:gd name="T29" fmla="*/ 60 h 158"/>
              <a:gd name="T30" fmla="*/ 97 w 117"/>
              <a:gd name="T31" fmla="*/ 60 h 158"/>
              <a:gd name="T32" fmla="*/ 97 w 117"/>
              <a:gd name="T33" fmla="*/ 39 h 158"/>
              <a:gd name="T34" fmla="*/ 58 w 117"/>
              <a:gd name="T35" fmla="*/ 0 h 158"/>
              <a:gd name="T36" fmla="*/ 20 w 117"/>
              <a:gd name="T37" fmla="*/ 39 h 158"/>
              <a:gd name="T38" fmla="*/ 20 w 117"/>
              <a:gd name="T39" fmla="*/ 60 h 158"/>
              <a:gd name="T40" fmla="*/ 2 w 117"/>
              <a:gd name="T41" fmla="*/ 60 h 158"/>
              <a:gd name="T42" fmla="*/ 0 w 117"/>
              <a:gd name="T43" fmla="*/ 62 h 158"/>
              <a:gd name="T44" fmla="*/ 0 w 117"/>
              <a:gd name="T45" fmla="*/ 156 h 158"/>
              <a:gd name="T46" fmla="*/ 2 w 117"/>
              <a:gd name="T47" fmla="*/ 158 h 158"/>
              <a:gd name="T48" fmla="*/ 115 w 117"/>
              <a:gd name="T49" fmla="*/ 158 h 158"/>
              <a:gd name="T50" fmla="*/ 117 w 117"/>
              <a:gd name="T51" fmla="*/ 156 h 158"/>
              <a:gd name="T52" fmla="*/ 117 w 117"/>
              <a:gd name="T53" fmla="*/ 62 h 158"/>
              <a:gd name="T54" fmla="*/ 115 w 117"/>
              <a:gd name="T55" fmla="*/ 60 h 158"/>
              <a:gd name="T56" fmla="*/ 24 w 117"/>
              <a:gd name="T57" fmla="*/ 39 h 158"/>
              <a:gd name="T58" fmla="*/ 58 w 117"/>
              <a:gd name="T59" fmla="*/ 4 h 158"/>
              <a:gd name="T60" fmla="*/ 93 w 117"/>
              <a:gd name="T61" fmla="*/ 39 h 158"/>
              <a:gd name="T62" fmla="*/ 93 w 117"/>
              <a:gd name="T63" fmla="*/ 60 h 158"/>
              <a:gd name="T64" fmla="*/ 24 w 117"/>
              <a:gd name="T65" fmla="*/ 60 h 158"/>
              <a:gd name="T66" fmla="*/ 24 w 117"/>
              <a:gd name="T67" fmla="*/ 39 h 158"/>
              <a:gd name="T68" fmla="*/ 113 w 117"/>
              <a:gd name="T69" fmla="*/ 154 h 158"/>
              <a:gd name="T70" fmla="*/ 4 w 117"/>
              <a:gd name="T71" fmla="*/ 154 h 158"/>
              <a:gd name="T72" fmla="*/ 4 w 117"/>
              <a:gd name="T73" fmla="*/ 64 h 158"/>
              <a:gd name="T74" fmla="*/ 22 w 117"/>
              <a:gd name="T75" fmla="*/ 64 h 158"/>
              <a:gd name="T76" fmla="*/ 95 w 117"/>
              <a:gd name="T77" fmla="*/ 64 h 158"/>
              <a:gd name="T78" fmla="*/ 113 w 117"/>
              <a:gd name="T79" fmla="*/ 64 h 158"/>
              <a:gd name="T80" fmla="*/ 113 w 117"/>
              <a:gd name="T81" fmla="*/ 154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7" h="158">
                <a:moveTo>
                  <a:pt x="58" y="93"/>
                </a:moveTo>
                <a:cubicBezTo>
                  <a:pt x="56" y="93"/>
                  <a:pt x="53" y="96"/>
                  <a:pt x="53" y="99"/>
                </a:cubicBezTo>
                <a:cubicBezTo>
                  <a:pt x="53" y="101"/>
                  <a:pt x="55" y="103"/>
                  <a:pt x="56" y="104"/>
                </a:cubicBezTo>
                <a:cubicBezTo>
                  <a:pt x="56" y="122"/>
                  <a:pt x="56" y="122"/>
                  <a:pt x="56" y="122"/>
                </a:cubicBezTo>
                <a:cubicBezTo>
                  <a:pt x="56" y="123"/>
                  <a:pt x="57" y="124"/>
                  <a:pt x="58" y="124"/>
                </a:cubicBezTo>
                <a:cubicBezTo>
                  <a:pt x="60" y="124"/>
                  <a:pt x="60" y="123"/>
                  <a:pt x="60" y="122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62" y="103"/>
                  <a:pt x="64" y="101"/>
                  <a:pt x="64" y="99"/>
                </a:cubicBezTo>
                <a:cubicBezTo>
                  <a:pt x="64" y="96"/>
                  <a:pt x="61" y="93"/>
                  <a:pt x="58" y="93"/>
                </a:cubicBezTo>
                <a:close/>
                <a:moveTo>
                  <a:pt x="58" y="100"/>
                </a:moveTo>
                <a:cubicBezTo>
                  <a:pt x="58" y="100"/>
                  <a:pt x="57" y="100"/>
                  <a:pt x="57" y="99"/>
                </a:cubicBezTo>
                <a:cubicBezTo>
                  <a:pt x="57" y="98"/>
                  <a:pt x="58" y="97"/>
                  <a:pt x="58" y="97"/>
                </a:cubicBezTo>
                <a:cubicBezTo>
                  <a:pt x="59" y="97"/>
                  <a:pt x="60" y="98"/>
                  <a:pt x="60" y="99"/>
                </a:cubicBezTo>
                <a:cubicBezTo>
                  <a:pt x="60" y="100"/>
                  <a:pt x="59" y="100"/>
                  <a:pt x="58" y="100"/>
                </a:cubicBezTo>
                <a:close/>
                <a:moveTo>
                  <a:pt x="115" y="60"/>
                </a:moveTo>
                <a:cubicBezTo>
                  <a:pt x="97" y="60"/>
                  <a:pt x="97" y="60"/>
                  <a:pt x="97" y="60"/>
                </a:cubicBezTo>
                <a:cubicBezTo>
                  <a:pt x="97" y="39"/>
                  <a:pt x="97" y="39"/>
                  <a:pt x="97" y="39"/>
                </a:cubicBezTo>
                <a:cubicBezTo>
                  <a:pt x="97" y="17"/>
                  <a:pt x="80" y="0"/>
                  <a:pt x="58" y="0"/>
                </a:cubicBezTo>
                <a:cubicBezTo>
                  <a:pt x="37" y="0"/>
                  <a:pt x="20" y="17"/>
                  <a:pt x="20" y="39"/>
                </a:cubicBezTo>
                <a:cubicBezTo>
                  <a:pt x="20" y="60"/>
                  <a:pt x="20" y="60"/>
                  <a:pt x="20" y="60"/>
                </a:cubicBezTo>
                <a:cubicBezTo>
                  <a:pt x="2" y="60"/>
                  <a:pt x="2" y="60"/>
                  <a:pt x="2" y="60"/>
                </a:cubicBezTo>
                <a:cubicBezTo>
                  <a:pt x="1" y="60"/>
                  <a:pt x="0" y="61"/>
                  <a:pt x="0" y="62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57"/>
                  <a:pt x="1" y="158"/>
                  <a:pt x="2" y="158"/>
                </a:cubicBezTo>
                <a:cubicBezTo>
                  <a:pt x="115" y="158"/>
                  <a:pt x="115" y="158"/>
                  <a:pt x="115" y="158"/>
                </a:cubicBezTo>
                <a:cubicBezTo>
                  <a:pt x="116" y="158"/>
                  <a:pt x="117" y="157"/>
                  <a:pt x="117" y="156"/>
                </a:cubicBezTo>
                <a:cubicBezTo>
                  <a:pt x="117" y="62"/>
                  <a:pt x="117" y="62"/>
                  <a:pt x="117" y="62"/>
                </a:cubicBezTo>
                <a:cubicBezTo>
                  <a:pt x="117" y="61"/>
                  <a:pt x="116" y="60"/>
                  <a:pt x="115" y="60"/>
                </a:cubicBezTo>
                <a:close/>
                <a:moveTo>
                  <a:pt x="24" y="39"/>
                </a:moveTo>
                <a:cubicBezTo>
                  <a:pt x="24" y="19"/>
                  <a:pt x="39" y="4"/>
                  <a:pt x="58" y="4"/>
                </a:cubicBezTo>
                <a:cubicBezTo>
                  <a:pt x="78" y="4"/>
                  <a:pt x="93" y="19"/>
                  <a:pt x="93" y="39"/>
                </a:cubicBezTo>
                <a:cubicBezTo>
                  <a:pt x="93" y="60"/>
                  <a:pt x="93" y="60"/>
                  <a:pt x="93" y="60"/>
                </a:cubicBezTo>
                <a:cubicBezTo>
                  <a:pt x="24" y="60"/>
                  <a:pt x="24" y="60"/>
                  <a:pt x="24" y="60"/>
                </a:cubicBezTo>
                <a:lnTo>
                  <a:pt x="24" y="39"/>
                </a:lnTo>
                <a:close/>
                <a:moveTo>
                  <a:pt x="113" y="154"/>
                </a:moveTo>
                <a:cubicBezTo>
                  <a:pt x="4" y="154"/>
                  <a:pt x="4" y="154"/>
                  <a:pt x="4" y="154"/>
                </a:cubicBezTo>
                <a:cubicBezTo>
                  <a:pt x="4" y="64"/>
                  <a:pt x="4" y="64"/>
                  <a:pt x="4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95" y="64"/>
                  <a:pt x="95" y="64"/>
                  <a:pt x="95" y="64"/>
                </a:cubicBezTo>
                <a:cubicBezTo>
                  <a:pt x="113" y="64"/>
                  <a:pt x="113" y="64"/>
                  <a:pt x="113" y="64"/>
                </a:cubicBezTo>
                <a:lnTo>
                  <a:pt x="113" y="1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3">
            <a:extLst>
              <a:ext uri="{FF2B5EF4-FFF2-40B4-BE49-F238E27FC236}">
                <a16:creationId xmlns:a16="http://schemas.microsoft.com/office/drawing/2014/main" id="{5CAAEC98-C928-8740-B710-84F915F845F4}"/>
              </a:ext>
            </a:extLst>
          </p:cNvPr>
          <p:cNvSpPr>
            <a:spLocks noEditPoints="1"/>
          </p:cNvSpPr>
          <p:nvPr/>
        </p:nvSpPr>
        <p:spPr bwMode="auto">
          <a:xfrm>
            <a:off x="3666646" y="5072640"/>
            <a:ext cx="584200" cy="781050"/>
          </a:xfrm>
          <a:custGeom>
            <a:avLst/>
            <a:gdLst>
              <a:gd name="T0" fmla="*/ 57 w 118"/>
              <a:gd name="T1" fmla="*/ 104 h 158"/>
              <a:gd name="T2" fmla="*/ 57 w 118"/>
              <a:gd name="T3" fmla="*/ 122 h 158"/>
              <a:gd name="T4" fmla="*/ 59 w 118"/>
              <a:gd name="T5" fmla="*/ 124 h 158"/>
              <a:gd name="T6" fmla="*/ 61 w 118"/>
              <a:gd name="T7" fmla="*/ 122 h 158"/>
              <a:gd name="T8" fmla="*/ 61 w 118"/>
              <a:gd name="T9" fmla="*/ 104 h 158"/>
              <a:gd name="T10" fmla="*/ 64 w 118"/>
              <a:gd name="T11" fmla="*/ 99 h 158"/>
              <a:gd name="T12" fmla="*/ 59 w 118"/>
              <a:gd name="T13" fmla="*/ 93 h 158"/>
              <a:gd name="T14" fmla="*/ 54 w 118"/>
              <a:gd name="T15" fmla="*/ 99 h 158"/>
              <a:gd name="T16" fmla="*/ 57 w 118"/>
              <a:gd name="T17" fmla="*/ 104 h 158"/>
              <a:gd name="T18" fmla="*/ 59 w 118"/>
              <a:gd name="T19" fmla="*/ 97 h 158"/>
              <a:gd name="T20" fmla="*/ 60 w 118"/>
              <a:gd name="T21" fmla="*/ 99 h 158"/>
              <a:gd name="T22" fmla="*/ 59 w 118"/>
              <a:gd name="T23" fmla="*/ 100 h 158"/>
              <a:gd name="T24" fmla="*/ 58 w 118"/>
              <a:gd name="T25" fmla="*/ 99 h 158"/>
              <a:gd name="T26" fmla="*/ 59 w 118"/>
              <a:gd name="T27" fmla="*/ 97 h 158"/>
              <a:gd name="T28" fmla="*/ 116 w 118"/>
              <a:gd name="T29" fmla="*/ 60 h 158"/>
              <a:gd name="T30" fmla="*/ 98 w 118"/>
              <a:gd name="T31" fmla="*/ 60 h 158"/>
              <a:gd name="T32" fmla="*/ 98 w 118"/>
              <a:gd name="T33" fmla="*/ 39 h 158"/>
              <a:gd name="T34" fmla="*/ 59 w 118"/>
              <a:gd name="T35" fmla="*/ 0 h 158"/>
              <a:gd name="T36" fmla="*/ 20 w 118"/>
              <a:gd name="T37" fmla="*/ 39 h 158"/>
              <a:gd name="T38" fmla="*/ 24 w 118"/>
              <a:gd name="T39" fmla="*/ 39 h 158"/>
              <a:gd name="T40" fmla="*/ 59 w 118"/>
              <a:gd name="T41" fmla="*/ 4 h 158"/>
              <a:gd name="T42" fmla="*/ 94 w 118"/>
              <a:gd name="T43" fmla="*/ 39 h 158"/>
              <a:gd name="T44" fmla="*/ 94 w 118"/>
              <a:gd name="T45" fmla="*/ 60 h 158"/>
              <a:gd name="T46" fmla="*/ 2 w 118"/>
              <a:gd name="T47" fmla="*/ 60 h 158"/>
              <a:gd name="T48" fmla="*/ 0 w 118"/>
              <a:gd name="T49" fmla="*/ 62 h 158"/>
              <a:gd name="T50" fmla="*/ 0 w 118"/>
              <a:gd name="T51" fmla="*/ 156 h 158"/>
              <a:gd name="T52" fmla="*/ 2 w 118"/>
              <a:gd name="T53" fmla="*/ 158 h 158"/>
              <a:gd name="T54" fmla="*/ 116 w 118"/>
              <a:gd name="T55" fmla="*/ 158 h 158"/>
              <a:gd name="T56" fmla="*/ 118 w 118"/>
              <a:gd name="T57" fmla="*/ 156 h 158"/>
              <a:gd name="T58" fmla="*/ 118 w 118"/>
              <a:gd name="T59" fmla="*/ 62 h 158"/>
              <a:gd name="T60" fmla="*/ 116 w 118"/>
              <a:gd name="T61" fmla="*/ 60 h 158"/>
              <a:gd name="T62" fmla="*/ 114 w 118"/>
              <a:gd name="T63" fmla="*/ 154 h 158"/>
              <a:gd name="T64" fmla="*/ 4 w 118"/>
              <a:gd name="T65" fmla="*/ 154 h 158"/>
              <a:gd name="T66" fmla="*/ 4 w 118"/>
              <a:gd name="T67" fmla="*/ 64 h 158"/>
              <a:gd name="T68" fmla="*/ 114 w 118"/>
              <a:gd name="T69" fmla="*/ 64 h 158"/>
              <a:gd name="T70" fmla="*/ 114 w 118"/>
              <a:gd name="T71" fmla="*/ 154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8" h="158">
                <a:moveTo>
                  <a:pt x="57" y="104"/>
                </a:moveTo>
                <a:cubicBezTo>
                  <a:pt x="57" y="122"/>
                  <a:pt x="57" y="122"/>
                  <a:pt x="57" y="122"/>
                </a:cubicBezTo>
                <a:cubicBezTo>
                  <a:pt x="57" y="123"/>
                  <a:pt x="58" y="124"/>
                  <a:pt x="59" y="124"/>
                </a:cubicBezTo>
                <a:cubicBezTo>
                  <a:pt x="60" y="124"/>
                  <a:pt x="61" y="123"/>
                  <a:pt x="61" y="122"/>
                </a:cubicBezTo>
                <a:cubicBezTo>
                  <a:pt x="61" y="104"/>
                  <a:pt x="61" y="104"/>
                  <a:pt x="61" y="104"/>
                </a:cubicBezTo>
                <a:cubicBezTo>
                  <a:pt x="63" y="103"/>
                  <a:pt x="64" y="101"/>
                  <a:pt x="64" y="99"/>
                </a:cubicBezTo>
                <a:cubicBezTo>
                  <a:pt x="64" y="96"/>
                  <a:pt x="62" y="93"/>
                  <a:pt x="59" y="93"/>
                </a:cubicBezTo>
                <a:cubicBezTo>
                  <a:pt x="56" y="93"/>
                  <a:pt x="54" y="96"/>
                  <a:pt x="54" y="99"/>
                </a:cubicBezTo>
                <a:cubicBezTo>
                  <a:pt x="54" y="101"/>
                  <a:pt x="55" y="103"/>
                  <a:pt x="57" y="104"/>
                </a:cubicBezTo>
                <a:close/>
                <a:moveTo>
                  <a:pt x="59" y="97"/>
                </a:moveTo>
                <a:cubicBezTo>
                  <a:pt x="60" y="97"/>
                  <a:pt x="60" y="98"/>
                  <a:pt x="60" y="99"/>
                </a:cubicBezTo>
                <a:cubicBezTo>
                  <a:pt x="60" y="100"/>
                  <a:pt x="60" y="100"/>
                  <a:pt x="59" y="100"/>
                </a:cubicBezTo>
                <a:cubicBezTo>
                  <a:pt x="58" y="100"/>
                  <a:pt x="58" y="100"/>
                  <a:pt x="58" y="99"/>
                </a:cubicBezTo>
                <a:cubicBezTo>
                  <a:pt x="58" y="98"/>
                  <a:pt x="58" y="97"/>
                  <a:pt x="59" y="97"/>
                </a:cubicBezTo>
                <a:close/>
                <a:moveTo>
                  <a:pt x="116" y="60"/>
                </a:moveTo>
                <a:cubicBezTo>
                  <a:pt x="98" y="60"/>
                  <a:pt x="98" y="60"/>
                  <a:pt x="98" y="60"/>
                </a:cubicBezTo>
                <a:cubicBezTo>
                  <a:pt x="98" y="39"/>
                  <a:pt x="98" y="39"/>
                  <a:pt x="98" y="39"/>
                </a:cubicBezTo>
                <a:cubicBezTo>
                  <a:pt x="98" y="17"/>
                  <a:pt x="80" y="0"/>
                  <a:pt x="59" y="0"/>
                </a:cubicBezTo>
                <a:cubicBezTo>
                  <a:pt x="38" y="0"/>
                  <a:pt x="20" y="17"/>
                  <a:pt x="20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19"/>
                  <a:pt x="40" y="4"/>
                  <a:pt x="59" y="4"/>
                </a:cubicBezTo>
                <a:cubicBezTo>
                  <a:pt x="78" y="4"/>
                  <a:pt x="94" y="19"/>
                  <a:pt x="94" y="39"/>
                </a:cubicBezTo>
                <a:cubicBezTo>
                  <a:pt x="94" y="60"/>
                  <a:pt x="94" y="60"/>
                  <a:pt x="94" y="60"/>
                </a:cubicBezTo>
                <a:cubicBezTo>
                  <a:pt x="2" y="60"/>
                  <a:pt x="2" y="60"/>
                  <a:pt x="2" y="60"/>
                </a:cubicBezTo>
                <a:cubicBezTo>
                  <a:pt x="1" y="60"/>
                  <a:pt x="0" y="61"/>
                  <a:pt x="0" y="62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57"/>
                  <a:pt x="1" y="158"/>
                  <a:pt x="2" y="158"/>
                </a:cubicBezTo>
                <a:cubicBezTo>
                  <a:pt x="116" y="158"/>
                  <a:pt x="116" y="158"/>
                  <a:pt x="116" y="158"/>
                </a:cubicBezTo>
                <a:cubicBezTo>
                  <a:pt x="117" y="158"/>
                  <a:pt x="118" y="157"/>
                  <a:pt x="118" y="156"/>
                </a:cubicBezTo>
                <a:cubicBezTo>
                  <a:pt x="118" y="62"/>
                  <a:pt x="118" y="62"/>
                  <a:pt x="118" y="62"/>
                </a:cubicBezTo>
                <a:cubicBezTo>
                  <a:pt x="118" y="61"/>
                  <a:pt x="117" y="60"/>
                  <a:pt x="116" y="60"/>
                </a:cubicBezTo>
                <a:close/>
                <a:moveTo>
                  <a:pt x="114" y="154"/>
                </a:moveTo>
                <a:cubicBezTo>
                  <a:pt x="4" y="154"/>
                  <a:pt x="4" y="154"/>
                  <a:pt x="4" y="154"/>
                </a:cubicBezTo>
                <a:cubicBezTo>
                  <a:pt x="4" y="64"/>
                  <a:pt x="4" y="64"/>
                  <a:pt x="4" y="64"/>
                </a:cubicBezTo>
                <a:cubicBezTo>
                  <a:pt x="114" y="64"/>
                  <a:pt x="114" y="64"/>
                  <a:pt x="114" y="64"/>
                </a:cubicBezTo>
                <a:lnTo>
                  <a:pt x="114" y="1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14">
            <a:extLst>
              <a:ext uri="{FF2B5EF4-FFF2-40B4-BE49-F238E27FC236}">
                <a16:creationId xmlns:a16="http://schemas.microsoft.com/office/drawing/2014/main" id="{9904DFD0-B201-6F4F-90E0-CFF2863C5E35}"/>
              </a:ext>
            </a:extLst>
          </p:cNvPr>
          <p:cNvSpPr>
            <a:spLocks noEditPoints="1"/>
          </p:cNvSpPr>
          <p:nvPr/>
        </p:nvSpPr>
        <p:spPr bwMode="auto">
          <a:xfrm>
            <a:off x="9129235" y="5264893"/>
            <a:ext cx="781050" cy="647700"/>
          </a:xfrm>
          <a:custGeom>
            <a:avLst/>
            <a:gdLst>
              <a:gd name="T0" fmla="*/ 146 w 158"/>
              <a:gd name="T1" fmla="*/ 40 h 131"/>
              <a:gd name="T2" fmla="*/ 144 w 158"/>
              <a:gd name="T3" fmla="*/ 40 h 131"/>
              <a:gd name="T4" fmla="*/ 144 w 158"/>
              <a:gd name="T5" fmla="*/ 2 h 131"/>
              <a:gd name="T6" fmla="*/ 144 w 158"/>
              <a:gd name="T7" fmla="*/ 0 h 131"/>
              <a:gd name="T8" fmla="*/ 142 w 158"/>
              <a:gd name="T9" fmla="*/ 0 h 131"/>
              <a:gd name="T10" fmla="*/ 135 w 158"/>
              <a:gd name="T11" fmla="*/ 3 h 131"/>
              <a:gd name="T12" fmla="*/ 29 w 158"/>
              <a:gd name="T13" fmla="*/ 26 h 131"/>
              <a:gd name="T14" fmla="*/ 22 w 158"/>
              <a:gd name="T15" fmla="*/ 26 h 131"/>
              <a:gd name="T16" fmla="*/ 0 w 158"/>
              <a:gd name="T17" fmla="*/ 49 h 131"/>
              <a:gd name="T18" fmla="*/ 0 w 158"/>
              <a:gd name="T19" fmla="*/ 62 h 131"/>
              <a:gd name="T20" fmla="*/ 22 w 158"/>
              <a:gd name="T21" fmla="*/ 84 h 131"/>
              <a:gd name="T22" fmla="*/ 29 w 158"/>
              <a:gd name="T23" fmla="*/ 84 h 131"/>
              <a:gd name="T24" fmla="*/ 47 w 158"/>
              <a:gd name="T25" fmla="*/ 84 h 131"/>
              <a:gd name="T26" fmla="*/ 47 w 158"/>
              <a:gd name="T27" fmla="*/ 86 h 131"/>
              <a:gd name="T28" fmla="*/ 75 w 158"/>
              <a:gd name="T29" fmla="*/ 131 h 131"/>
              <a:gd name="T30" fmla="*/ 76 w 158"/>
              <a:gd name="T31" fmla="*/ 131 h 131"/>
              <a:gd name="T32" fmla="*/ 77 w 158"/>
              <a:gd name="T33" fmla="*/ 130 h 131"/>
              <a:gd name="T34" fmla="*/ 76 w 158"/>
              <a:gd name="T35" fmla="*/ 127 h 131"/>
              <a:gd name="T36" fmla="*/ 51 w 158"/>
              <a:gd name="T37" fmla="*/ 86 h 131"/>
              <a:gd name="T38" fmla="*/ 51 w 158"/>
              <a:gd name="T39" fmla="*/ 85 h 131"/>
              <a:gd name="T40" fmla="*/ 135 w 158"/>
              <a:gd name="T41" fmla="*/ 108 h 131"/>
              <a:gd name="T42" fmla="*/ 142 w 158"/>
              <a:gd name="T43" fmla="*/ 111 h 131"/>
              <a:gd name="T44" fmla="*/ 142 w 158"/>
              <a:gd name="T45" fmla="*/ 111 h 131"/>
              <a:gd name="T46" fmla="*/ 144 w 158"/>
              <a:gd name="T47" fmla="*/ 110 h 131"/>
              <a:gd name="T48" fmla="*/ 144 w 158"/>
              <a:gd name="T49" fmla="*/ 109 h 131"/>
              <a:gd name="T50" fmla="*/ 144 w 158"/>
              <a:gd name="T51" fmla="*/ 71 h 131"/>
              <a:gd name="T52" fmla="*/ 146 w 158"/>
              <a:gd name="T53" fmla="*/ 71 h 131"/>
              <a:gd name="T54" fmla="*/ 158 w 158"/>
              <a:gd name="T55" fmla="*/ 59 h 131"/>
              <a:gd name="T56" fmla="*/ 158 w 158"/>
              <a:gd name="T57" fmla="*/ 52 h 131"/>
              <a:gd name="T58" fmla="*/ 146 w 158"/>
              <a:gd name="T59" fmla="*/ 40 h 131"/>
              <a:gd name="T60" fmla="*/ 29 w 158"/>
              <a:gd name="T61" fmla="*/ 80 h 131"/>
              <a:gd name="T62" fmla="*/ 22 w 158"/>
              <a:gd name="T63" fmla="*/ 80 h 131"/>
              <a:gd name="T64" fmla="*/ 4 w 158"/>
              <a:gd name="T65" fmla="*/ 62 h 131"/>
              <a:gd name="T66" fmla="*/ 4 w 158"/>
              <a:gd name="T67" fmla="*/ 49 h 131"/>
              <a:gd name="T68" fmla="*/ 22 w 158"/>
              <a:gd name="T69" fmla="*/ 30 h 131"/>
              <a:gd name="T70" fmla="*/ 29 w 158"/>
              <a:gd name="T71" fmla="*/ 30 h 131"/>
              <a:gd name="T72" fmla="*/ 47 w 158"/>
              <a:gd name="T73" fmla="*/ 30 h 131"/>
              <a:gd name="T74" fmla="*/ 47 w 158"/>
              <a:gd name="T75" fmla="*/ 80 h 131"/>
              <a:gd name="T76" fmla="*/ 29 w 158"/>
              <a:gd name="T77" fmla="*/ 80 h 131"/>
              <a:gd name="T78" fmla="*/ 140 w 158"/>
              <a:gd name="T79" fmla="*/ 106 h 131"/>
              <a:gd name="T80" fmla="*/ 137 w 158"/>
              <a:gd name="T81" fmla="*/ 104 h 131"/>
              <a:gd name="T82" fmla="*/ 51 w 158"/>
              <a:gd name="T83" fmla="*/ 81 h 131"/>
              <a:gd name="T84" fmla="*/ 51 w 158"/>
              <a:gd name="T85" fmla="*/ 30 h 131"/>
              <a:gd name="T86" fmla="*/ 137 w 158"/>
              <a:gd name="T87" fmla="*/ 6 h 131"/>
              <a:gd name="T88" fmla="*/ 140 w 158"/>
              <a:gd name="T89" fmla="*/ 5 h 131"/>
              <a:gd name="T90" fmla="*/ 140 w 158"/>
              <a:gd name="T91" fmla="*/ 42 h 131"/>
              <a:gd name="T92" fmla="*/ 140 w 158"/>
              <a:gd name="T93" fmla="*/ 69 h 131"/>
              <a:gd name="T94" fmla="*/ 140 w 158"/>
              <a:gd name="T95" fmla="*/ 106 h 131"/>
              <a:gd name="T96" fmla="*/ 154 w 158"/>
              <a:gd name="T97" fmla="*/ 59 h 131"/>
              <a:gd name="T98" fmla="*/ 146 w 158"/>
              <a:gd name="T99" fmla="*/ 67 h 131"/>
              <a:gd name="T100" fmla="*/ 144 w 158"/>
              <a:gd name="T101" fmla="*/ 67 h 131"/>
              <a:gd name="T102" fmla="*/ 144 w 158"/>
              <a:gd name="T103" fmla="*/ 44 h 131"/>
              <a:gd name="T104" fmla="*/ 146 w 158"/>
              <a:gd name="T105" fmla="*/ 44 h 131"/>
              <a:gd name="T106" fmla="*/ 154 w 158"/>
              <a:gd name="T107" fmla="*/ 52 h 131"/>
              <a:gd name="T108" fmla="*/ 154 w 158"/>
              <a:gd name="T109" fmla="*/ 59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8" h="131">
                <a:moveTo>
                  <a:pt x="146" y="40"/>
                </a:moveTo>
                <a:cubicBezTo>
                  <a:pt x="144" y="40"/>
                  <a:pt x="144" y="40"/>
                  <a:pt x="144" y="40"/>
                </a:cubicBezTo>
                <a:cubicBezTo>
                  <a:pt x="144" y="2"/>
                  <a:pt x="144" y="2"/>
                  <a:pt x="144" y="2"/>
                </a:cubicBezTo>
                <a:cubicBezTo>
                  <a:pt x="144" y="1"/>
                  <a:pt x="144" y="0"/>
                  <a:pt x="144" y="0"/>
                </a:cubicBezTo>
                <a:cubicBezTo>
                  <a:pt x="143" y="0"/>
                  <a:pt x="142" y="0"/>
                  <a:pt x="142" y="0"/>
                </a:cubicBezTo>
                <a:cubicBezTo>
                  <a:pt x="140" y="1"/>
                  <a:pt x="138" y="2"/>
                  <a:pt x="135" y="3"/>
                </a:cubicBezTo>
                <a:cubicBezTo>
                  <a:pt x="109" y="15"/>
                  <a:pt x="84" y="26"/>
                  <a:pt x="29" y="26"/>
                </a:cubicBezTo>
                <a:cubicBezTo>
                  <a:pt x="22" y="26"/>
                  <a:pt x="22" y="26"/>
                  <a:pt x="22" y="26"/>
                </a:cubicBezTo>
                <a:cubicBezTo>
                  <a:pt x="10" y="26"/>
                  <a:pt x="0" y="36"/>
                  <a:pt x="0" y="49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74"/>
                  <a:pt x="10" y="84"/>
                  <a:pt x="22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35" y="84"/>
                  <a:pt x="41" y="84"/>
                  <a:pt x="47" y="84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105"/>
                  <a:pt x="57" y="122"/>
                  <a:pt x="75" y="131"/>
                </a:cubicBezTo>
                <a:cubicBezTo>
                  <a:pt x="75" y="131"/>
                  <a:pt x="75" y="131"/>
                  <a:pt x="76" y="131"/>
                </a:cubicBezTo>
                <a:cubicBezTo>
                  <a:pt x="76" y="131"/>
                  <a:pt x="77" y="130"/>
                  <a:pt x="77" y="130"/>
                </a:cubicBezTo>
                <a:cubicBezTo>
                  <a:pt x="78" y="129"/>
                  <a:pt x="77" y="128"/>
                  <a:pt x="76" y="127"/>
                </a:cubicBezTo>
                <a:cubicBezTo>
                  <a:pt x="61" y="119"/>
                  <a:pt x="51" y="103"/>
                  <a:pt x="51" y="86"/>
                </a:cubicBezTo>
                <a:cubicBezTo>
                  <a:pt x="51" y="85"/>
                  <a:pt x="51" y="85"/>
                  <a:pt x="51" y="85"/>
                </a:cubicBezTo>
                <a:cubicBezTo>
                  <a:pt x="91" y="87"/>
                  <a:pt x="113" y="97"/>
                  <a:pt x="135" y="108"/>
                </a:cubicBezTo>
                <a:cubicBezTo>
                  <a:pt x="138" y="109"/>
                  <a:pt x="140" y="110"/>
                  <a:pt x="142" y="111"/>
                </a:cubicBezTo>
                <a:cubicBezTo>
                  <a:pt x="142" y="111"/>
                  <a:pt x="142" y="111"/>
                  <a:pt x="142" y="111"/>
                </a:cubicBezTo>
                <a:cubicBezTo>
                  <a:pt x="143" y="111"/>
                  <a:pt x="143" y="111"/>
                  <a:pt x="144" y="110"/>
                </a:cubicBezTo>
                <a:cubicBezTo>
                  <a:pt x="144" y="110"/>
                  <a:pt x="144" y="109"/>
                  <a:pt x="144" y="109"/>
                </a:cubicBezTo>
                <a:cubicBezTo>
                  <a:pt x="144" y="71"/>
                  <a:pt x="144" y="71"/>
                  <a:pt x="144" y="71"/>
                </a:cubicBezTo>
                <a:cubicBezTo>
                  <a:pt x="146" y="71"/>
                  <a:pt x="146" y="71"/>
                  <a:pt x="146" y="71"/>
                </a:cubicBezTo>
                <a:cubicBezTo>
                  <a:pt x="152" y="71"/>
                  <a:pt x="158" y="65"/>
                  <a:pt x="158" y="59"/>
                </a:cubicBezTo>
                <a:cubicBezTo>
                  <a:pt x="158" y="52"/>
                  <a:pt x="158" y="52"/>
                  <a:pt x="158" y="52"/>
                </a:cubicBezTo>
                <a:cubicBezTo>
                  <a:pt x="158" y="45"/>
                  <a:pt x="152" y="40"/>
                  <a:pt x="146" y="40"/>
                </a:cubicBezTo>
                <a:close/>
                <a:moveTo>
                  <a:pt x="29" y="80"/>
                </a:moveTo>
                <a:cubicBezTo>
                  <a:pt x="22" y="80"/>
                  <a:pt x="22" y="80"/>
                  <a:pt x="22" y="80"/>
                </a:cubicBezTo>
                <a:cubicBezTo>
                  <a:pt x="12" y="80"/>
                  <a:pt x="4" y="72"/>
                  <a:pt x="4" y="62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39"/>
                  <a:pt x="12" y="30"/>
                  <a:pt x="22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35" y="30"/>
                  <a:pt x="41" y="30"/>
                  <a:pt x="47" y="30"/>
                </a:cubicBezTo>
                <a:cubicBezTo>
                  <a:pt x="47" y="80"/>
                  <a:pt x="47" y="80"/>
                  <a:pt x="47" y="80"/>
                </a:cubicBezTo>
                <a:cubicBezTo>
                  <a:pt x="41" y="80"/>
                  <a:pt x="35" y="80"/>
                  <a:pt x="29" y="80"/>
                </a:cubicBezTo>
                <a:close/>
                <a:moveTo>
                  <a:pt x="140" y="106"/>
                </a:moveTo>
                <a:cubicBezTo>
                  <a:pt x="139" y="105"/>
                  <a:pt x="138" y="105"/>
                  <a:pt x="137" y="104"/>
                </a:cubicBezTo>
                <a:cubicBezTo>
                  <a:pt x="114" y="93"/>
                  <a:pt x="92" y="83"/>
                  <a:pt x="51" y="81"/>
                </a:cubicBezTo>
                <a:cubicBezTo>
                  <a:pt x="51" y="30"/>
                  <a:pt x="51" y="30"/>
                  <a:pt x="51" y="30"/>
                </a:cubicBezTo>
                <a:cubicBezTo>
                  <a:pt x="92" y="27"/>
                  <a:pt x="114" y="17"/>
                  <a:pt x="137" y="6"/>
                </a:cubicBezTo>
                <a:cubicBezTo>
                  <a:pt x="138" y="6"/>
                  <a:pt x="139" y="5"/>
                  <a:pt x="140" y="5"/>
                </a:cubicBezTo>
                <a:cubicBezTo>
                  <a:pt x="140" y="42"/>
                  <a:pt x="140" y="42"/>
                  <a:pt x="140" y="42"/>
                </a:cubicBezTo>
                <a:cubicBezTo>
                  <a:pt x="140" y="69"/>
                  <a:pt x="140" y="69"/>
                  <a:pt x="140" y="69"/>
                </a:cubicBezTo>
                <a:lnTo>
                  <a:pt x="140" y="106"/>
                </a:lnTo>
                <a:close/>
                <a:moveTo>
                  <a:pt x="154" y="59"/>
                </a:moveTo>
                <a:cubicBezTo>
                  <a:pt x="154" y="63"/>
                  <a:pt x="150" y="67"/>
                  <a:pt x="146" y="67"/>
                </a:cubicBezTo>
                <a:cubicBezTo>
                  <a:pt x="144" y="67"/>
                  <a:pt x="144" y="67"/>
                  <a:pt x="144" y="67"/>
                </a:cubicBezTo>
                <a:cubicBezTo>
                  <a:pt x="144" y="44"/>
                  <a:pt x="144" y="44"/>
                  <a:pt x="144" y="44"/>
                </a:cubicBezTo>
                <a:cubicBezTo>
                  <a:pt x="146" y="44"/>
                  <a:pt x="146" y="44"/>
                  <a:pt x="146" y="44"/>
                </a:cubicBezTo>
                <a:cubicBezTo>
                  <a:pt x="150" y="44"/>
                  <a:pt x="154" y="47"/>
                  <a:pt x="154" y="52"/>
                </a:cubicBezTo>
                <a:lnTo>
                  <a:pt x="154" y="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1" name="Freeform 15">
            <a:extLst>
              <a:ext uri="{FF2B5EF4-FFF2-40B4-BE49-F238E27FC236}">
                <a16:creationId xmlns:a16="http://schemas.microsoft.com/office/drawing/2014/main" id="{1F1ED2B4-EB0B-0748-A8D2-A61A7A1CFE17}"/>
              </a:ext>
            </a:extLst>
          </p:cNvPr>
          <p:cNvSpPr>
            <a:spLocks noEditPoints="1"/>
          </p:cNvSpPr>
          <p:nvPr/>
        </p:nvSpPr>
        <p:spPr bwMode="auto">
          <a:xfrm>
            <a:off x="10423504" y="5183162"/>
            <a:ext cx="776288" cy="647700"/>
          </a:xfrm>
          <a:custGeom>
            <a:avLst/>
            <a:gdLst>
              <a:gd name="T0" fmla="*/ 155 w 157"/>
              <a:gd name="T1" fmla="*/ 0 h 131"/>
              <a:gd name="T2" fmla="*/ 153 w 157"/>
              <a:gd name="T3" fmla="*/ 2 h 131"/>
              <a:gd name="T4" fmla="*/ 153 w 157"/>
              <a:gd name="T5" fmla="*/ 7 h 131"/>
              <a:gd name="T6" fmla="*/ 4 w 157"/>
              <a:gd name="T7" fmla="*/ 53 h 131"/>
              <a:gd name="T8" fmla="*/ 4 w 157"/>
              <a:gd name="T9" fmla="*/ 49 h 131"/>
              <a:gd name="T10" fmla="*/ 2 w 157"/>
              <a:gd name="T11" fmla="*/ 47 h 131"/>
              <a:gd name="T12" fmla="*/ 0 w 157"/>
              <a:gd name="T13" fmla="*/ 49 h 131"/>
              <a:gd name="T14" fmla="*/ 0 w 157"/>
              <a:gd name="T15" fmla="*/ 55 h 131"/>
              <a:gd name="T16" fmla="*/ 0 w 157"/>
              <a:gd name="T17" fmla="*/ 75 h 131"/>
              <a:gd name="T18" fmla="*/ 0 w 157"/>
              <a:gd name="T19" fmla="*/ 82 h 131"/>
              <a:gd name="T20" fmla="*/ 2 w 157"/>
              <a:gd name="T21" fmla="*/ 84 h 131"/>
              <a:gd name="T22" fmla="*/ 4 w 157"/>
              <a:gd name="T23" fmla="*/ 82 h 131"/>
              <a:gd name="T24" fmla="*/ 4 w 157"/>
              <a:gd name="T25" fmla="*/ 78 h 131"/>
              <a:gd name="T26" fmla="*/ 33 w 157"/>
              <a:gd name="T27" fmla="*/ 87 h 131"/>
              <a:gd name="T28" fmla="*/ 33 w 157"/>
              <a:gd name="T29" fmla="*/ 103 h 131"/>
              <a:gd name="T30" fmla="*/ 58 w 157"/>
              <a:gd name="T31" fmla="*/ 128 h 131"/>
              <a:gd name="T32" fmla="*/ 84 w 157"/>
              <a:gd name="T33" fmla="*/ 103 h 131"/>
              <a:gd name="T34" fmla="*/ 84 w 157"/>
              <a:gd name="T35" fmla="*/ 102 h 131"/>
              <a:gd name="T36" fmla="*/ 153 w 157"/>
              <a:gd name="T37" fmla="*/ 124 h 131"/>
              <a:gd name="T38" fmla="*/ 153 w 157"/>
              <a:gd name="T39" fmla="*/ 129 h 131"/>
              <a:gd name="T40" fmla="*/ 155 w 157"/>
              <a:gd name="T41" fmla="*/ 131 h 131"/>
              <a:gd name="T42" fmla="*/ 157 w 157"/>
              <a:gd name="T43" fmla="*/ 129 h 131"/>
              <a:gd name="T44" fmla="*/ 157 w 157"/>
              <a:gd name="T45" fmla="*/ 122 h 131"/>
              <a:gd name="T46" fmla="*/ 157 w 157"/>
              <a:gd name="T47" fmla="*/ 8 h 131"/>
              <a:gd name="T48" fmla="*/ 157 w 157"/>
              <a:gd name="T49" fmla="*/ 2 h 131"/>
              <a:gd name="T50" fmla="*/ 155 w 157"/>
              <a:gd name="T51" fmla="*/ 0 h 131"/>
              <a:gd name="T52" fmla="*/ 80 w 157"/>
              <a:gd name="T53" fmla="*/ 103 h 131"/>
              <a:gd name="T54" fmla="*/ 58 w 157"/>
              <a:gd name="T55" fmla="*/ 124 h 131"/>
              <a:gd name="T56" fmla="*/ 37 w 157"/>
              <a:gd name="T57" fmla="*/ 103 h 131"/>
              <a:gd name="T58" fmla="*/ 37 w 157"/>
              <a:gd name="T59" fmla="*/ 88 h 131"/>
              <a:gd name="T60" fmla="*/ 80 w 157"/>
              <a:gd name="T61" fmla="*/ 101 h 131"/>
              <a:gd name="T62" fmla="*/ 80 w 157"/>
              <a:gd name="T63" fmla="*/ 103 h 131"/>
              <a:gd name="T64" fmla="*/ 36 w 157"/>
              <a:gd name="T65" fmla="*/ 84 h 131"/>
              <a:gd name="T66" fmla="*/ 35 w 157"/>
              <a:gd name="T67" fmla="*/ 83 h 131"/>
              <a:gd name="T68" fmla="*/ 35 w 157"/>
              <a:gd name="T69" fmla="*/ 83 h 131"/>
              <a:gd name="T70" fmla="*/ 4 w 157"/>
              <a:gd name="T71" fmla="*/ 74 h 131"/>
              <a:gd name="T72" fmla="*/ 4 w 157"/>
              <a:gd name="T73" fmla="*/ 57 h 131"/>
              <a:gd name="T74" fmla="*/ 153 w 157"/>
              <a:gd name="T75" fmla="*/ 11 h 131"/>
              <a:gd name="T76" fmla="*/ 153 w 157"/>
              <a:gd name="T77" fmla="*/ 119 h 131"/>
              <a:gd name="T78" fmla="*/ 36 w 157"/>
              <a:gd name="T79" fmla="*/ 8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7" h="131">
                <a:moveTo>
                  <a:pt x="155" y="0"/>
                </a:moveTo>
                <a:cubicBezTo>
                  <a:pt x="154" y="0"/>
                  <a:pt x="153" y="1"/>
                  <a:pt x="153" y="2"/>
                </a:cubicBezTo>
                <a:cubicBezTo>
                  <a:pt x="153" y="7"/>
                  <a:pt x="153" y="7"/>
                  <a:pt x="153" y="7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7"/>
                  <a:pt x="3" y="47"/>
                  <a:pt x="2" y="47"/>
                </a:cubicBezTo>
                <a:cubicBezTo>
                  <a:pt x="0" y="47"/>
                  <a:pt x="0" y="47"/>
                  <a:pt x="0" y="49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4"/>
                  <a:pt x="2" y="84"/>
                </a:cubicBezTo>
                <a:cubicBezTo>
                  <a:pt x="3" y="84"/>
                  <a:pt x="4" y="83"/>
                  <a:pt x="4" y="82"/>
                </a:cubicBezTo>
                <a:cubicBezTo>
                  <a:pt x="4" y="78"/>
                  <a:pt x="4" y="78"/>
                  <a:pt x="4" y="78"/>
                </a:cubicBezTo>
                <a:cubicBezTo>
                  <a:pt x="33" y="87"/>
                  <a:pt x="33" y="87"/>
                  <a:pt x="33" y="87"/>
                </a:cubicBezTo>
                <a:cubicBezTo>
                  <a:pt x="33" y="103"/>
                  <a:pt x="33" y="103"/>
                  <a:pt x="33" y="103"/>
                </a:cubicBezTo>
                <a:cubicBezTo>
                  <a:pt x="33" y="117"/>
                  <a:pt x="44" y="128"/>
                  <a:pt x="58" y="128"/>
                </a:cubicBezTo>
                <a:cubicBezTo>
                  <a:pt x="72" y="128"/>
                  <a:pt x="84" y="117"/>
                  <a:pt x="84" y="103"/>
                </a:cubicBezTo>
                <a:cubicBezTo>
                  <a:pt x="84" y="103"/>
                  <a:pt x="84" y="103"/>
                  <a:pt x="84" y="102"/>
                </a:cubicBezTo>
                <a:cubicBezTo>
                  <a:pt x="153" y="124"/>
                  <a:pt x="153" y="124"/>
                  <a:pt x="153" y="124"/>
                </a:cubicBezTo>
                <a:cubicBezTo>
                  <a:pt x="153" y="129"/>
                  <a:pt x="153" y="129"/>
                  <a:pt x="153" y="129"/>
                </a:cubicBezTo>
                <a:cubicBezTo>
                  <a:pt x="153" y="130"/>
                  <a:pt x="154" y="131"/>
                  <a:pt x="155" y="131"/>
                </a:cubicBezTo>
                <a:cubicBezTo>
                  <a:pt x="157" y="131"/>
                  <a:pt x="157" y="130"/>
                  <a:pt x="157" y="129"/>
                </a:cubicBezTo>
                <a:cubicBezTo>
                  <a:pt x="157" y="122"/>
                  <a:pt x="157" y="122"/>
                  <a:pt x="157" y="122"/>
                </a:cubicBezTo>
                <a:cubicBezTo>
                  <a:pt x="157" y="8"/>
                  <a:pt x="157" y="8"/>
                  <a:pt x="157" y="8"/>
                </a:cubicBezTo>
                <a:cubicBezTo>
                  <a:pt x="157" y="2"/>
                  <a:pt x="157" y="2"/>
                  <a:pt x="157" y="2"/>
                </a:cubicBezTo>
                <a:cubicBezTo>
                  <a:pt x="157" y="1"/>
                  <a:pt x="157" y="0"/>
                  <a:pt x="155" y="0"/>
                </a:cubicBezTo>
                <a:close/>
                <a:moveTo>
                  <a:pt x="80" y="103"/>
                </a:moveTo>
                <a:cubicBezTo>
                  <a:pt x="80" y="115"/>
                  <a:pt x="70" y="124"/>
                  <a:pt x="58" y="124"/>
                </a:cubicBezTo>
                <a:cubicBezTo>
                  <a:pt x="47" y="124"/>
                  <a:pt x="37" y="115"/>
                  <a:pt x="37" y="103"/>
                </a:cubicBezTo>
                <a:cubicBezTo>
                  <a:pt x="37" y="88"/>
                  <a:pt x="37" y="88"/>
                  <a:pt x="37" y="88"/>
                </a:cubicBezTo>
                <a:cubicBezTo>
                  <a:pt x="80" y="101"/>
                  <a:pt x="80" y="101"/>
                  <a:pt x="80" y="101"/>
                </a:cubicBezTo>
                <a:cubicBezTo>
                  <a:pt x="80" y="102"/>
                  <a:pt x="80" y="102"/>
                  <a:pt x="80" y="103"/>
                </a:cubicBezTo>
                <a:close/>
                <a:moveTo>
                  <a:pt x="36" y="84"/>
                </a:moveTo>
                <a:cubicBezTo>
                  <a:pt x="36" y="84"/>
                  <a:pt x="35" y="83"/>
                  <a:pt x="35" y="83"/>
                </a:cubicBezTo>
                <a:cubicBezTo>
                  <a:pt x="35" y="83"/>
                  <a:pt x="35" y="83"/>
                  <a:pt x="35" y="83"/>
                </a:cubicBezTo>
                <a:cubicBezTo>
                  <a:pt x="4" y="74"/>
                  <a:pt x="4" y="74"/>
                  <a:pt x="4" y="74"/>
                </a:cubicBezTo>
                <a:cubicBezTo>
                  <a:pt x="4" y="57"/>
                  <a:pt x="4" y="57"/>
                  <a:pt x="4" y="57"/>
                </a:cubicBezTo>
                <a:cubicBezTo>
                  <a:pt x="153" y="11"/>
                  <a:pt x="153" y="11"/>
                  <a:pt x="153" y="11"/>
                </a:cubicBezTo>
                <a:cubicBezTo>
                  <a:pt x="153" y="119"/>
                  <a:pt x="153" y="119"/>
                  <a:pt x="153" y="119"/>
                </a:cubicBezTo>
                <a:lnTo>
                  <a:pt x="36" y="8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16">
            <a:extLst>
              <a:ext uri="{FF2B5EF4-FFF2-40B4-BE49-F238E27FC236}">
                <a16:creationId xmlns:a16="http://schemas.microsoft.com/office/drawing/2014/main" id="{FAC50041-96C6-9A40-8593-A21396112299}"/>
              </a:ext>
            </a:extLst>
          </p:cNvPr>
          <p:cNvSpPr>
            <a:spLocks noEditPoints="1"/>
          </p:cNvSpPr>
          <p:nvPr/>
        </p:nvSpPr>
        <p:spPr bwMode="auto">
          <a:xfrm>
            <a:off x="730842" y="5045520"/>
            <a:ext cx="776288" cy="781050"/>
          </a:xfrm>
          <a:custGeom>
            <a:avLst/>
            <a:gdLst>
              <a:gd name="T0" fmla="*/ 129 w 157"/>
              <a:gd name="T1" fmla="*/ 101 h 158"/>
              <a:gd name="T2" fmla="*/ 104 w 157"/>
              <a:gd name="T3" fmla="*/ 115 h 158"/>
              <a:gd name="T4" fmla="*/ 55 w 157"/>
              <a:gd name="T5" fmla="*/ 90 h 158"/>
              <a:gd name="T6" fmla="*/ 57 w 157"/>
              <a:gd name="T7" fmla="*/ 79 h 158"/>
              <a:gd name="T8" fmla="*/ 55 w 157"/>
              <a:gd name="T9" fmla="*/ 68 h 158"/>
              <a:gd name="T10" fmla="*/ 104 w 157"/>
              <a:gd name="T11" fmla="*/ 44 h 158"/>
              <a:gd name="T12" fmla="*/ 129 w 157"/>
              <a:gd name="T13" fmla="*/ 58 h 158"/>
              <a:gd name="T14" fmla="*/ 157 w 157"/>
              <a:gd name="T15" fmla="*/ 29 h 158"/>
              <a:gd name="T16" fmla="*/ 129 w 157"/>
              <a:gd name="T17" fmla="*/ 0 h 158"/>
              <a:gd name="T18" fmla="*/ 100 w 157"/>
              <a:gd name="T19" fmla="*/ 29 h 158"/>
              <a:gd name="T20" fmla="*/ 102 w 157"/>
              <a:gd name="T21" fmla="*/ 40 h 158"/>
              <a:gd name="T22" fmla="*/ 53 w 157"/>
              <a:gd name="T23" fmla="*/ 65 h 158"/>
              <a:gd name="T24" fmla="*/ 28 w 157"/>
              <a:gd name="T25" fmla="*/ 51 h 158"/>
              <a:gd name="T26" fmla="*/ 0 w 157"/>
              <a:gd name="T27" fmla="*/ 79 h 158"/>
              <a:gd name="T28" fmla="*/ 28 w 157"/>
              <a:gd name="T29" fmla="*/ 108 h 158"/>
              <a:gd name="T30" fmla="*/ 53 w 157"/>
              <a:gd name="T31" fmla="*/ 94 h 158"/>
              <a:gd name="T32" fmla="*/ 102 w 157"/>
              <a:gd name="T33" fmla="*/ 118 h 158"/>
              <a:gd name="T34" fmla="*/ 104 w 157"/>
              <a:gd name="T35" fmla="*/ 145 h 158"/>
              <a:gd name="T36" fmla="*/ 129 w 157"/>
              <a:gd name="T37" fmla="*/ 158 h 158"/>
              <a:gd name="T38" fmla="*/ 157 w 157"/>
              <a:gd name="T39" fmla="*/ 129 h 158"/>
              <a:gd name="T40" fmla="*/ 129 w 157"/>
              <a:gd name="T41" fmla="*/ 101 h 158"/>
              <a:gd name="T42" fmla="*/ 129 w 157"/>
              <a:gd name="T43" fmla="*/ 4 h 158"/>
              <a:gd name="T44" fmla="*/ 153 w 157"/>
              <a:gd name="T45" fmla="*/ 29 h 158"/>
              <a:gd name="T46" fmla="*/ 129 w 157"/>
              <a:gd name="T47" fmla="*/ 54 h 158"/>
              <a:gd name="T48" fmla="*/ 107 w 157"/>
              <a:gd name="T49" fmla="*/ 40 h 158"/>
              <a:gd name="T50" fmla="*/ 107 w 157"/>
              <a:gd name="T51" fmla="*/ 40 h 158"/>
              <a:gd name="T52" fmla="*/ 104 w 157"/>
              <a:gd name="T53" fmla="*/ 29 h 158"/>
              <a:gd name="T54" fmla="*/ 129 w 157"/>
              <a:gd name="T55" fmla="*/ 4 h 158"/>
              <a:gd name="T56" fmla="*/ 28 w 157"/>
              <a:gd name="T57" fmla="*/ 104 h 158"/>
              <a:gd name="T58" fmla="*/ 4 w 157"/>
              <a:gd name="T59" fmla="*/ 79 h 158"/>
              <a:gd name="T60" fmla="*/ 28 w 157"/>
              <a:gd name="T61" fmla="*/ 55 h 158"/>
              <a:gd name="T62" fmla="*/ 50 w 157"/>
              <a:gd name="T63" fmla="*/ 68 h 158"/>
              <a:gd name="T64" fmla="*/ 50 w 157"/>
              <a:gd name="T65" fmla="*/ 68 h 158"/>
              <a:gd name="T66" fmla="*/ 50 w 157"/>
              <a:gd name="T67" fmla="*/ 68 h 158"/>
              <a:gd name="T68" fmla="*/ 53 w 157"/>
              <a:gd name="T69" fmla="*/ 79 h 158"/>
              <a:gd name="T70" fmla="*/ 50 w 157"/>
              <a:gd name="T71" fmla="*/ 90 h 158"/>
              <a:gd name="T72" fmla="*/ 50 w 157"/>
              <a:gd name="T73" fmla="*/ 90 h 158"/>
              <a:gd name="T74" fmla="*/ 28 w 157"/>
              <a:gd name="T75" fmla="*/ 104 h 158"/>
              <a:gd name="T76" fmla="*/ 129 w 157"/>
              <a:gd name="T77" fmla="*/ 154 h 158"/>
              <a:gd name="T78" fmla="*/ 108 w 157"/>
              <a:gd name="T79" fmla="*/ 142 h 158"/>
              <a:gd name="T80" fmla="*/ 107 w 157"/>
              <a:gd name="T81" fmla="*/ 118 h 158"/>
              <a:gd name="T82" fmla="*/ 107 w 157"/>
              <a:gd name="T83" fmla="*/ 118 h 158"/>
              <a:gd name="T84" fmla="*/ 129 w 157"/>
              <a:gd name="T85" fmla="*/ 105 h 158"/>
              <a:gd name="T86" fmla="*/ 153 w 157"/>
              <a:gd name="T87" fmla="*/ 129 h 158"/>
              <a:gd name="T88" fmla="*/ 129 w 157"/>
              <a:gd name="T89" fmla="*/ 154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7" h="158">
                <a:moveTo>
                  <a:pt x="129" y="101"/>
                </a:moveTo>
                <a:cubicBezTo>
                  <a:pt x="118" y="101"/>
                  <a:pt x="109" y="106"/>
                  <a:pt x="104" y="115"/>
                </a:cubicBezTo>
                <a:cubicBezTo>
                  <a:pt x="55" y="90"/>
                  <a:pt x="55" y="90"/>
                  <a:pt x="55" y="90"/>
                </a:cubicBezTo>
                <a:cubicBezTo>
                  <a:pt x="56" y="87"/>
                  <a:pt x="57" y="83"/>
                  <a:pt x="57" y="79"/>
                </a:cubicBezTo>
                <a:cubicBezTo>
                  <a:pt x="57" y="75"/>
                  <a:pt x="56" y="72"/>
                  <a:pt x="55" y="68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9" y="52"/>
                  <a:pt x="118" y="58"/>
                  <a:pt x="129" y="58"/>
                </a:cubicBezTo>
                <a:cubicBezTo>
                  <a:pt x="145" y="58"/>
                  <a:pt x="157" y="45"/>
                  <a:pt x="157" y="29"/>
                </a:cubicBezTo>
                <a:cubicBezTo>
                  <a:pt x="157" y="13"/>
                  <a:pt x="145" y="0"/>
                  <a:pt x="129" y="0"/>
                </a:cubicBezTo>
                <a:cubicBezTo>
                  <a:pt x="113" y="0"/>
                  <a:pt x="100" y="13"/>
                  <a:pt x="100" y="29"/>
                </a:cubicBezTo>
                <a:cubicBezTo>
                  <a:pt x="100" y="33"/>
                  <a:pt x="101" y="37"/>
                  <a:pt x="102" y="40"/>
                </a:cubicBezTo>
                <a:cubicBezTo>
                  <a:pt x="53" y="65"/>
                  <a:pt x="53" y="65"/>
                  <a:pt x="53" y="65"/>
                </a:cubicBezTo>
                <a:cubicBezTo>
                  <a:pt x="48" y="56"/>
                  <a:pt x="39" y="51"/>
                  <a:pt x="28" y="51"/>
                </a:cubicBezTo>
                <a:cubicBezTo>
                  <a:pt x="12" y="51"/>
                  <a:pt x="0" y="63"/>
                  <a:pt x="0" y="79"/>
                </a:cubicBezTo>
                <a:cubicBezTo>
                  <a:pt x="0" y="95"/>
                  <a:pt x="12" y="108"/>
                  <a:pt x="28" y="108"/>
                </a:cubicBezTo>
                <a:cubicBezTo>
                  <a:pt x="39" y="108"/>
                  <a:pt x="48" y="103"/>
                  <a:pt x="53" y="94"/>
                </a:cubicBezTo>
                <a:cubicBezTo>
                  <a:pt x="102" y="118"/>
                  <a:pt x="102" y="118"/>
                  <a:pt x="102" y="118"/>
                </a:cubicBezTo>
                <a:cubicBezTo>
                  <a:pt x="99" y="127"/>
                  <a:pt x="99" y="137"/>
                  <a:pt x="104" y="145"/>
                </a:cubicBezTo>
                <a:cubicBezTo>
                  <a:pt x="110" y="153"/>
                  <a:pt x="119" y="158"/>
                  <a:pt x="129" y="158"/>
                </a:cubicBezTo>
                <a:cubicBezTo>
                  <a:pt x="145" y="158"/>
                  <a:pt x="157" y="145"/>
                  <a:pt x="157" y="129"/>
                </a:cubicBezTo>
                <a:cubicBezTo>
                  <a:pt x="157" y="114"/>
                  <a:pt x="145" y="101"/>
                  <a:pt x="129" y="101"/>
                </a:cubicBezTo>
                <a:close/>
                <a:moveTo>
                  <a:pt x="129" y="4"/>
                </a:moveTo>
                <a:cubicBezTo>
                  <a:pt x="142" y="4"/>
                  <a:pt x="153" y="15"/>
                  <a:pt x="153" y="29"/>
                </a:cubicBezTo>
                <a:cubicBezTo>
                  <a:pt x="153" y="43"/>
                  <a:pt x="142" y="54"/>
                  <a:pt x="129" y="54"/>
                </a:cubicBezTo>
                <a:cubicBezTo>
                  <a:pt x="119" y="54"/>
                  <a:pt x="111" y="49"/>
                  <a:pt x="107" y="40"/>
                </a:cubicBezTo>
                <a:cubicBezTo>
                  <a:pt x="107" y="40"/>
                  <a:pt x="107" y="40"/>
                  <a:pt x="107" y="40"/>
                </a:cubicBezTo>
                <a:cubicBezTo>
                  <a:pt x="105" y="37"/>
                  <a:pt x="104" y="33"/>
                  <a:pt x="104" y="29"/>
                </a:cubicBezTo>
                <a:cubicBezTo>
                  <a:pt x="104" y="15"/>
                  <a:pt x="115" y="4"/>
                  <a:pt x="129" y="4"/>
                </a:cubicBezTo>
                <a:close/>
                <a:moveTo>
                  <a:pt x="28" y="104"/>
                </a:moveTo>
                <a:cubicBezTo>
                  <a:pt x="15" y="104"/>
                  <a:pt x="4" y="93"/>
                  <a:pt x="4" y="79"/>
                </a:cubicBezTo>
                <a:cubicBezTo>
                  <a:pt x="4" y="66"/>
                  <a:pt x="15" y="55"/>
                  <a:pt x="28" y="55"/>
                </a:cubicBezTo>
                <a:cubicBezTo>
                  <a:pt x="38" y="55"/>
                  <a:pt x="46" y="60"/>
                  <a:pt x="50" y="68"/>
                </a:cubicBezTo>
                <a:cubicBezTo>
                  <a:pt x="50" y="68"/>
                  <a:pt x="50" y="68"/>
                  <a:pt x="50" y="68"/>
                </a:cubicBezTo>
                <a:cubicBezTo>
                  <a:pt x="50" y="68"/>
                  <a:pt x="50" y="68"/>
                  <a:pt x="50" y="68"/>
                </a:cubicBezTo>
                <a:cubicBezTo>
                  <a:pt x="52" y="72"/>
                  <a:pt x="53" y="75"/>
                  <a:pt x="53" y="79"/>
                </a:cubicBezTo>
                <a:cubicBezTo>
                  <a:pt x="53" y="83"/>
                  <a:pt x="52" y="87"/>
                  <a:pt x="50" y="90"/>
                </a:cubicBezTo>
                <a:cubicBezTo>
                  <a:pt x="50" y="90"/>
                  <a:pt x="50" y="90"/>
                  <a:pt x="50" y="90"/>
                </a:cubicBezTo>
                <a:cubicBezTo>
                  <a:pt x="46" y="99"/>
                  <a:pt x="38" y="104"/>
                  <a:pt x="28" y="104"/>
                </a:cubicBezTo>
                <a:close/>
                <a:moveTo>
                  <a:pt x="129" y="154"/>
                </a:moveTo>
                <a:cubicBezTo>
                  <a:pt x="120" y="154"/>
                  <a:pt x="112" y="150"/>
                  <a:pt x="108" y="142"/>
                </a:cubicBezTo>
                <a:cubicBezTo>
                  <a:pt x="103" y="135"/>
                  <a:pt x="103" y="126"/>
                  <a:pt x="107" y="118"/>
                </a:cubicBezTo>
                <a:cubicBezTo>
                  <a:pt x="107" y="118"/>
                  <a:pt x="107" y="118"/>
                  <a:pt x="107" y="118"/>
                </a:cubicBezTo>
                <a:cubicBezTo>
                  <a:pt x="111" y="110"/>
                  <a:pt x="119" y="105"/>
                  <a:pt x="129" y="105"/>
                </a:cubicBezTo>
                <a:cubicBezTo>
                  <a:pt x="142" y="105"/>
                  <a:pt x="153" y="116"/>
                  <a:pt x="153" y="129"/>
                </a:cubicBezTo>
                <a:cubicBezTo>
                  <a:pt x="153" y="143"/>
                  <a:pt x="142" y="154"/>
                  <a:pt x="129" y="15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19">
            <a:extLst>
              <a:ext uri="{FF2B5EF4-FFF2-40B4-BE49-F238E27FC236}">
                <a16:creationId xmlns:a16="http://schemas.microsoft.com/office/drawing/2014/main" id="{5CBD1193-ACF6-1D42-806B-DCFAED698A24}"/>
              </a:ext>
            </a:extLst>
          </p:cNvPr>
          <p:cNvSpPr>
            <a:spLocks noEditPoints="1"/>
          </p:cNvSpPr>
          <p:nvPr/>
        </p:nvSpPr>
        <p:spPr bwMode="auto">
          <a:xfrm>
            <a:off x="4953455" y="5264893"/>
            <a:ext cx="747713" cy="682625"/>
          </a:xfrm>
          <a:custGeom>
            <a:avLst/>
            <a:gdLst>
              <a:gd name="T0" fmla="*/ 149 w 151"/>
              <a:gd name="T1" fmla="*/ 7 h 138"/>
              <a:gd name="T2" fmla="*/ 138 w 151"/>
              <a:gd name="T3" fmla="*/ 7 h 138"/>
              <a:gd name="T4" fmla="*/ 138 w 151"/>
              <a:gd name="T5" fmla="*/ 2 h 138"/>
              <a:gd name="T6" fmla="*/ 136 w 151"/>
              <a:gd name="T7" fmla="*/ 0 h 138"/>
              <a:gd name="T8" fmla="*/ 109 w 151"/>
              <a:gd name="T9" fmla="*/ 0 h 138"/>
              <a:gd name="T10" fmla="*/ 107 w 151"/>
              <a:gd name="T11" fmla="*/ 2 h 138"/>
              <a:gd name="T12" fmla="*/ 107 w 151"/>
              <a:gd name="T13" fmla="*/ 7 h 138"/>
              <a:gd name="T14" fmla="*/ 96 w 151"/>
              <a:gd name="T15" fmla="*/ 7 h 138"/>
              <a:gd name="T16" fmla="*/ 76 w 151"/>
              <a:gd name="T17" fmla="*/ 20 h 138"/>
              <a:gd name="T18" fmla="*/ 55 w 151"/>
              <a:gd name="T19" fmla="*/ 7 h 138"/>
              <a:gd name="T20" fmla="*/ 2 w 151"/>
              <a:gd name="T21" fmla="*/ 7 h 138"/>
              <a:gd name="T22" fmla="*/ 0 w 151"/>
              <a:gd name="T23" fmla="*/ 9 h 138"/>
              <a:gd name="T24" fmla="*/ 0 w 151"/>
              <a:gd name="T25" fmla="*/ 116 h 138"/>
              <a:gd name="T26" fmla="*/ 2 w 151"/>
              <a:gd name="T27" fmla="*/ 118 h 138"/>
              <a:gd name="T28" fmla="*/ 55 w 151"/>
              <a:gd name="T29" fmla="*/ 118 h 138"/>
              <a:gd name="T30" fmla="*/ 74 w 151"/>
              <a:gd name="T31" fmla="*/ 136 h 138"/>
              <a:gd name="T32" fmla="*/ 76 w 151"/>
              <a:gd name="T33" fmla="*/ 138 h 138"/>
              <a:gd name="T34" fmla="*/ 78 w 151"/>
              <a:gd name="T35" fmla="*/ 136 h 138"/>
              <a:gd name="T36" fmla="*/ 96 w 151"/>
              <a:gd name="T37" fmla="*/ 118 h 138"/>
              <a:gd name="T38" fmla="*/ 149 w 151"/>
              <a:gd name="T39" fmla="*/ 118 h 138"/>
              <a:gd name="T40" fmla="*/ 151 w 151"/>
              <a:gd name="T41" fmla="*/ 116 h 138"/>
              <a:gd name="T42" fmla="*/ 151 w 151"/>
              <a:gd name="T43" fmla="*/ 9 h 138"/>
              <a:gd name="T44" fmla="*/ 149 w 151"/>
              <a:gd name="T45" fmla="*/ 7 h 138"/>
              <a:gd name="T46" fmla="*/ 111 w 151"/>
              <a:gd name="T47" fmla="*/ 4 h 138"/>
              <a:gd name="T48" fmla="*/ 134 w 151"/>
              <a:gd name="T49" fmla="*/ 4 h 138"/>
              <a:gd name="T50" fmla="*/ 134 w 151"/>
              <a:gd name="T51" fmla="*/ 54 h 138"/>
              <a:gd name="T52" fmla="*/ 124 w 151"/>
              <a:gd name="T53" fmla="*/ 44 h 138"/>
              <a:gd name="T54" fmla="*/ 122 w 151"/>
              <a:gd name="T55" fmla="*/ 43 h 138"/>
              <a:gd name="T56" fmla="*/ 121 w 151"/>
              <a:gd name="T57" fmla="*/ 44 h 138"/>
              <a:gd name="T58" fmla="*/ 111 w 151"/>
              <a:gd name="T59" fmla="*/ 54 h 138"/>
              <a:gd name="T60" fmla="*/ 111 w 151"/>
              <a:gd name="T61" fmla="*/ 4 h 138"/>
              <a:gd name="T62" fmla="*/ 55 w 151"/>
              <a:gd name="T63" fmla="*/ 114 h 138"/>
              <a:gd name="T64" fmla="*/ 4 w 151"/>
              <a:gd name="T65" fmla="*/ 114 h 138"/>
              <a:gd name="T66" fmla="*/ 4 w 151"/>
              <a:gd name="T67" fmla="*/ 11 h 138"/>
              <a:gd name="T68" fmla="*/ 55 w 151"/>
              <a:gd name="T69" fmla="*/ 11 h 138"/>
              <a:gd name="T70" fmla="*/ 74 w 151"/>
              <a:gd name="T71" fmla="*/ 32 h 138"/>
              <a:gd name="T72" fmla="*/ 74 w 151"/>
              <a:gd name="T73" fmla="*/ 121 h 138"/>
              <a:gd name="T74" fmla="*/ 55 w 151"/>
              <a:gd name="T75" fmla="*/ 114 h 138"/>
              <a:gd name="T76" fmla="*/ 147 w 151"/>
              <a:gd name="T77" fmla="*/ 114 h 138"/>
              <a:gd name="T78" fmla="*/ 96 w 151"/>
              <a:gd name="T79" fmla="*/ 114 h 138"/>
              <a:gd name="T80" fmla="*/ 78 w 151"/>
              <a:gd name="T81" fmla="*/ 121 h 138"/>
              <a:gd name="T82" fmla="*/ 78 w 151"/>
              <a:gd name="T83" fmla="*/ 32 h 138"/>
              <a:gd name="T84" fmla="*/ 96 w 151"/>
              <a:gd name="T85" fmla="*/ 11 h 138"/>
              <a:gd name="T86" fmla="*/ 107 w 151"/>
              <a:gd name="T87" fmla="*/ 11 h 138"/>
              <a:gd name="T88" fmla="*/ 107 w 151"/>
              <a:gd name="T89" fmla="*/ 59 h 138"/>
              <a:gd name="T90" fmla="*/ 108 w 151"/>
              <a:gd name="T91" fmla="*/ 61 h 138"/>
              <a:gd name="T92" fmla="*/ 110 w 151"/>
              <a:gd name="T93" fmla="*/ 60 h 138"/>
              <a:gd name="T94" fmla="*/ 122 w 151"/>
              <a:gd name="T95" fmla="*/ 48 h 138"/>
              <a:gd name="T96" fmla="*/ 134 w 151"/>
              <a:gd name="T97" fmla="*/ 60 h 138"/>
              <a:gd name="T98" fmla="*/ 136 w 151"/>
              <a:gd name="T99" fmla="*/ 61 h 138"/>
              <a:gd name="T100" fmla="*/ 136 w 151"/>
              <a:gd name="T101" fmla="*/ 61 h 138"/>
              <a:gd name="T102" fmla="*/ 138 w 151"/>
              <a:gd name="T103" fmla="*/ 59 h 138"/>
              <a:gd name="T104" fmla="*/ 138 w 151"/>
              <a:gd name="T105" fmla="*/ 11 h 138"/>
              <a:gd name="T106" fmla="*/ 147 w 151"/>
              <a:gd name="T107" fmla="*/ 11 h 138"/>
              <a:gd name="T108" fmla="*/ 147 w 151"/>
              <a:gd name="T109" fmla="*/ 11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1" h="138">
                <a:moveTo>
                  <a:pt x="149" y="7"/>
                </a:moveTo>
                <a:cubicBezTo>
                  <a:pt x="138" y="7"/>
                  <a:pt x="138" y="7"/>
                  <a:pt x="138" y="7"/>
                </a:cubicBezTo>
                <a:cubicBezTo>
                  <a:pt x="138" y="2"/>
                  <a:pt x="138" y="2"/>
                  <a:pt x="138" y="2"/>
                </a:cubicBezTo>
                <a:cubicBezTo>
                  <a:pt x="138" y="1"/>
                  <a:pt x="137" y="0"/>
                  <a:pt x="136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08" y="0"/>
                  <a:pt x="107" y="1"/>
                  <a:pt x="107" y="2"/>
                </a:cubicBezTo>
                <a:cubicBezTo>
                  <a:pt x="107" y="7"/>
                  <a:pt x="107" y="7"/>
                  <a:pt x="107" y="7"/>
                </a:cubicBezTo>
                <a:cubicBezTo>
                  <a:pt x="96" y="7"/>
                  <a:pt x="96" y="7"/>
                  <a:pt x="96" y="7"/>
                </a:cubicBezTo>
                <a:cubicBezTo>
                  <a:pt x="86" y="7"/>
                  <a:pt x="79" y="12"/>
                  <a:pt x="76" y="20"/>
                </a:cubicBezTo>
                <a:cubicBezTo>
                  <a:pt x="72" y="12"/>
                  <a:pt x="65" y="7"/>
                  <a:pt x="55" y="7"/>
                </a:cubicBezTo>
                <a:cubicBezTo>
                  <a:pt x="2" y="7"/>
                  <a:pt x="2" y="7"/>
                  <a:pt x="2" y="7"/>
                </a:cubicBezTo>
                <a:cubicBezTo>
                  <a:pt x="1" y="7"/>
                  <a:pt x="0" y="7"/>
                  <a:pt x="0" y="9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17"/>
                  <a:pt x="1" y="118"/>
                  <a:pt x="2" y="118"/>
                </a:cubicBezTo>
                <a:cubicBezTo>
                  <a:pt x="55" y="118"/>
                  <a:pt x="55" y="118"/>
                  <a:pt x="55" y="118"/>
                </a:cubicBezTo>
                <a:cubicBezTo>
                  <a:pt x="68" y="118"/>
                  <a:pt x="74" y="123"/>
                  <a:pt x="74" y="136"/>
                </a:cubicBezTo>
                <a:cubicBezTo>
                  <a:pt x="74" y="137"/>
                  <a:pt x="74" y="138"/>
                  <a:pt x="76" y="138"/>
                </a:cubicBezTo>
                <a:cubicBezTo>
                  <a:pt x="77" y="138"/>
                  <a:pt x="78" y="137"/>
                  <a:pt x="78" y="136"/>
                </a:cubicBezTo>
                <a:cubicBezTo>
                  <a:pt x="78" y="123"/>
                  <a:pt x="83" y="118"/>
                  <a:pt x="96" y="118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50" y="118"/>
                  <a:pt x="151" y="117"/>
                  <a:pt x="151" y="116"/>
                </a:cubicBezTo>
                <a:cubicBezTo>
                  <a:pt x="151" y="9"/>
                  <a:pt x="151" y="9"/>
                  <a:pt x="151" y="9"/>
                </a:cubicBezTo>
                <a:cubicBezTo>
                  <a:pt x="151" y="7"/>
                  <a:pt x="150" y="7"/>
                  <a:pt x="149" y="7"/>
                </a:cubicBezTo>
                <a:close/>
                <a:moveTo>
                  <a:pt x="111" y="4"/>
                </a:moveTo>
                <a:cubicBezTo>
                  <a:pt x="134" y="4"/>
                  <a:pt x="134" y="4"/>
                  <a:pt x="134" y="4"/>
                </a:cubicBezTo>
                <a:cubicBezTo>
                  <a:pt x="134" y="54"/>
                  <a:pt x="134" y="54"/>
                  <a:pt x="134" y="54"/>
                </a:cubicBezTo>
                <a:cubicBezTo>
                  <a:pt x="124" y="44"/>
                  <a:pt x="124" y="44"/>
                  <a:pt x="124" y="44"/>
                </a:cubicBezTo>
                <a:cubicBezTo>
                  <a:pt x="123" y="44"/>
                  <a:pt x="123" y="43"/>
                  <a:pt x="122" y="43"/>
                </a:cubicBezTo>
                <a:cubicBezTo>
                  <a:pt x="122" y="43"/>
                  <a:pt x="121" y="44"/>
                  <a:pt x="121" y="44"/>
                </a:cubicBezTo>
                <a:cubicBezTo>
                  <a:pt x="111" y="54"/>
                  <a:pt x="111" y="54"/>
                  <a:pt x="111" y="54"/>
                </a:cubicBezTo>
                <a:lnTo>
                  <a:pt x="111" y="4"/>
                </a:lnTo>
                <a:close/>
                <a:moveTo>
                  <a:pt x="55" y="114"/>
                </a:moveTo>
                <a:cubicBezTo>
                  <a:pt x="4" y="114"/>
                  <a:pt x="4" y="114"/>
                  <a:pt x="4" y="114"/>
                </a:cubicBezTo>
                <a:cubicBezTo>
                  <a:pt x="4" y="11"/>
                  <a:pt x="4" y="11"/>
                  <a:pt x="4" y="11"/>
                </a:cubicBezTo>
                <a:cubicBezTo>
                  <a:pt x="55" y="11"/>
                  <a:pt x="55" y="11"/>
                  <a:pt x="55" y="11"/>
                </a:cubicBezTo>
                <a:cubicBezTo>
                  <a:pt x="67" y="11"/>
                  <a:pt x="74" y="19"/>
                  <a:pt x="74" y="32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70" y="116"/>
                  <a:pt x="64" y="114"/>
                  <a:pt x="55" y="114"/>
                </a:cubicBezTo>
                <a:close/>
                <a:moveTo>
                  <a:pt x="147" y="114"/>
                </a:moveTo>
                <a:cubicBezTo>
                  <a:pt x="96" y="114"/>
                  <a:pt x="96" y="114"/>
                  <a:pt x="96" y="114"/>
                </a:cubicBezTo>
                <a:cubicBezTo>
                  <a:pt x="87" y="114"/>
                  <a:pt x="81" y="116"/>
                  <a:pt x="78" y="121"/>
                </a:cubicBezTo>
                <a:cubicBezTo>
                  <a:pt x="78" y="32"/>
                  <a:pt x="78" y="32"/>
                  <a:pt x="78" y="32"/>
                </a:cubicBezTo>
                <a:cubicBezTo>
                  <a:pt x="78" y="19"/>
                  <a:pt x="84" y="11"/>
                  <a:pt x="96" y="11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59"/>
                  <a:pt x="107" y="59"/>
                  <a:pt x="107" y="59"/>
                </a:cubicBezTo>
                <a:cubicBezTo>
                  <a:pt x="107" y="60"/>
                  <a:pt x="107" y="60"/>
                  <a:pt x="108" y="61"/>
                </a:cubicBezTo>
                <a:cubicBezTo>
                  <a:pt x="109" y="61"/>
                  <a:pt x="110" y="61"/>
                  <a:pt x="110" y="60"/>
                </a:cubicBezTo>
                <a:cubicBezTo>
                  <a:pt x="122" y="48"/>
                  <a:pt x="122" y="48"/>
                  <a:pt x="122" y="48"/>
                </a:cubicBezTo>
                <a:cubicBezTo>
                  <a:pt x="134" y="60"/>
                  <a:pt x="134" y="60"/>
                  <a:pt x="134" y="60"/>
                </a:cubicBezTo>
                <a:cubicBezTo>
                  <a:pt x="135" y="61"/>
                  <a:pt x="135" y="61"/>
                  <a:pt x="136" y="61"/>
                </a:cubicBezTo>
                <a:cubicBezTo>
                  <a:pt x="136" y="61"/>
                  <a:pt x="136" y="61"/>
                  <a:pt x="136" y="61"/>
                </a:cubicBezTo>
                <a:cubicBezTo>
                  <a:pt x="137" y="60"/>
                  <a:pt x="138" y="60"/>
                  <a:pt x="138" y="59"/>
                </a:cubicBezTo>
                <a:cubicBezTo>
                  <a:pt x="138" y="11"/>
                  <a:pt x="138" y="11"/>
                  <a:pt x="138" y="11"/>
                </a:cubicBezTo>
                <a:cubicBezTo>
                  <a:pt x="147" y="11"/>
                  <a:pt x="147" y="11"/>
                  <a:pt x="147" y="11"/>
                </a:cubicBezTo>
                <a:lnTo>
                  <a:pt x="147" y="1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878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317" y="397142"/>
            <a:ext cx="10515600" cy="1178613"/>
          </a:xfrm>
        </p:spPr>
        <p:txBody>
          <a:bodyPr/>
          <a:lstStyle/>
          <a:p>
            <a:r>
              <a:rPr lang="en-US" dirty="0"/>
              <a:t>Icons – With Background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DC4FDA-7199-4EB8-BB16-B438F9C649BF}"/>
              </a:ext>
            </a:extLst>
          </p:cNvPr>
          <p:cNvSpPr/>
          <p:nvPr/>
        </p:nvSpPr>
        <p:spPr>
          <a:xfrm>
            <a:off x="2235628" y="1889202"/>
            <a:ext cx="13716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3474949-7559-4FEF-A0CD-3A0B97BCC545}"/>
              </a:ext>
            </a:extLst>
          </p:cNvPr>
          <p:cNvSpPr/>
          <p:nvPr/>
        </p:nvSpPr>
        <p:spPr>
          <a:xfrm>
            <a:off x="7151551" y="1889202"/>
            <a:ext cx="13716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0D42E5-8865-41EE-BEC4-475E5959F251}"/>
              </a:ext>
            </a:extLst>
          </p:cNvPr>
          <p:cNvSpPr/>
          <p:nvPr/>
        </p:nvSpPr>
        <p:spPr>
          <a:xfrm>
            <a:off x="5512910" y="1889202"/>
            <a:ext cx="13716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B822A2-FBF9-4C53-A0A7-455FA0610EA6}"/>
              </a:ext>
            </a:extLst>
          </p:cNvPr>
          <p:cNvSpPr/>
          <p:nvPr/>
        </p:nvSpPr>
        <p:spPr>
          <a:xfrm>
            <a:off x="3874269" y="1889202"/>
            <a:ext cx="13716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F8BB03-E3D2-4768-842F-8251891A681C}"/>
              </a:ext>
            </a:extLst>
          </p:cNvPr>
          <p:cNvSpPr/>
          <p:nvPr/>
        </p:nvSpPr>
        <p:spPr>
          <a:xfrm>
            <a:off x="3874269" y="3662822"/>
            <a:ext cx="13716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770447E-1186-4C97-8236-AE271FB93633}"/>
              </a:ext>
            </a:extLst>
          </p:cNvPr>
          <p:cNvSpPr/>
          <p:nvPr/>
        </p:nvSpPr>
        <p:spPr>
          <a:xfrm>
            <a:off x="2230393" y="3662822"/>
            <a:ext cx="13716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3DE6AD2-C4A8-4176-BAE6-51B89616A417}"/>
              </a:ext>
            </a:extLst>
          </p:cNvPr>
          <p:cNvSpPr/>
          <p:nvPr/>
        </p:nvSpPr>
        <p:spPr>
          <a:xfrm>
            <a:off x="8790192" y="1889202"/>
            <a:ext cx="13716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69F555-41C8-4AEC-BEFB-51C6474EB579}"/>
              </a:ext>
            </a:extLst>
          </p:cNvPr>
          <p:cNvSpPr txBox="1"/>
          <p:nvPr/>
        </p:nvSpPr>
        <p:spPr>
          <a:xfrm>
            <a:off x="8140564" y="5657671"/>
            <a:ext cx="40386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Tip: </a:t>
            </a:r>
            <a:r>
              <a:rPr lang="en-US" dirty="0"/>
              <a:t>Any icon can be placed on a circle background. Use the “Shape Fill” tool to change the background circle to one of the other LogMeIn brand colors.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A016E2D-B824-CE45-A5AA-B0F20A755260}"/>
              </a:ext>
            </a:extLst>
          </p:cNvPr>
          <p:cNvSpPr/>
          <p:nvPr/>
        </p:nvSpPr>
        <p:spPr>
          <a:xfrm>
            <a:off x="7151551" y="3662822"/>
            <a:ext cx="13716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FBBA045-B22C-9142-8764-613071908D34}"/>
              </a:ext>
            </a:extLst>
          </p:cNvPr>
          <p:cNvSpPr/>
          <p:nvPr/>
        </p:nvSpPr>
        <p:spPr>
          <a:xfrm>
            <a:off x="5512910" y="3662822"/>
            <a:ext cx="13716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511426-A43F-C84E-82E0-176FB428A11C}"/>
              </a:ext>
            </a:extLst>
          </p:cNvPr>
          <p:cNvSpPr/>
          <p:nvPr/>
        </p:nvSpPr>
        <p:spPr>
          <a:xfrm>
            <a:off x="8790192" y="3662822"/>
            <a:ext cx="13716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12">
            <a:extLst>
              <a:ext uri="{FF2B5EF4-FFF2-40B4-BE49-F238E27FC236}">
                <a16:creationId xmlns:a16="http://schemas.microsoft.com/office/drawing/2014/main" id="{5C69BE92-6A33-9C47-85CB-DC2B65084729}"/>
              </a:ext>
            </a:extLst>
          </p:cNvPr>
          <p:cNvSpPr>
            <a:spLocks noEditPoints="1"/>
          </p:cNvSpPr>
          <p:nvPr/>
        </p:nvSpPr>
        <p:spPr bwMode="auto">
          <a:xfrm>
            <a:off x="2648378" y="2213052"/>
            <a:ext cx="546100" cy="723900"/>
          </a:xfrm>
          <a:custGeom>
            <a:avLst/>
            <a:gdLst>
              <a:gd name="T0" fmla="*/ 111 w 112"/>
              <a:gd name="T1" fmla="*/ 14 h 149"/>
              <a:gd name="T2" fmla="*/ 98 w 112"/>
              <a:gd name="T3" fmla="*/ 0 h 149"/>
              <a:gd name="T4" fmla="*/ 13 w 112"/>
              <a:gd name="T5" fmla="*/ 0 h 149"/>
              <a:gd name="T6" fmla="*/ 0 w 112"/>
              <a:gd name="T7" fmla="*/ 14 h 149"/>
              <a:gd name="T8" fmla="*/ 0 w 112"/>
              <a:gd name="T9" fmla="*/ 14 h 149"/>
              <a:gd name="T10" fmla="*/ 46 w 112"/>
              <a:gd name="T11" fmla="*/ 149 h 149"/>
              <a:gd name="T12" fmla="*/ 112 w 112"/>
              <a:gd name="T13" fmla="*/ 147 h 149"/>
              <a:gd name="T14" fmla="*/ 15 w 112"/>
              <a:gd name="T15" fmla="*/ 4 h 149"/>
              <a:gd name="T16" fmla="*/ 7 w 112"/>
              <a:gd name="T17" fmla="*/ 12 h 149"/>
              <a:gd name="T18" fmla="*/ 48 w 112"/>
              <a:gd name="T19" fmla="*/ 145 h 149"/>
              <a:gd name="T20" fmla="*/ 63 w 112"/>
              <a:gd name="T21" fmla="*/ 145 h 149"/>
              <a:gd name="T22" fmla="*/ 67 w 112"/>
              <a:gd name="T23" fmla="*/ 122 h 149"/>
              <a:gd name="T24" fmla="*/ 44 w 112"/>
              <a:gd name="T25" fmla="*/ 122 h 149"/>
              <a:gd name="T26" fmla="*/ 4 w 112"/>
              <a:gd name="T27" fmla="*/ 16 h 149"/>
              <a:gd name="T28" fmla="*/ 46 w 112"/>
              <a:gd name="T29" fmla="*/ 111 h 149"/>
              <a:gd name="T30" fmla="*/ 67 w 112"/>
              <a:gd name="T31" fmla="*/ 90 h 149"/>
              <a:gd name="T32" fmla="*/ 44 w 112"/>
              <a:gd name="T33" fmla="*/ 90 h 149"/>
              <a:gd name="T34" fmla="*/ 48 w 112"/>
              <a:gd name="T35" fmla="*/ 92 h 149"/>
              <a:gd name="T36" fmla="*/ 48 w 112"/>
              <a:gd name="T37" fmla="*/ 107 h 149"/>
              <a:gd name="T38" fmla="*/ 97 w 112"/>
              <a:gd name="T39" fmla="*/ 111 h 149"/>
              <a:gd name="T40" fmla="*/ 97 w 112"/>
              <a:gd name="T41" fmla="*/ 88 h 149"/>
              <a:gd name="T42" fmla="*/ 76 w 112"/>
              <a:gd name="T43" fmla="*/ 109 h 149"/>
              <a:gd name="T44" fmla="*/ 95 w 112"/>
              <a:gd name="T45" fmla="*/ 92 h 149"/>
              <a:gd name="T46" fmla="*/ 80 w 112"/>
              <a:gd name="T47" fmla="*/ 92 h 149"/>
              <a:gd name="T48" fmla="*/ 36 w 112"/>
              <a:gd name="T49" fmla="*/ 109 h 149"/>
              <a:gd name="T50" fmla="*/ 15 w 112"/>
              <a:gd name="T51" fmla="*/ 88 h 149"/>
              <a:gd name="T52" fmla="*/ 15 w 112"/>
              <a:gd name="T53" fmla="*/ 111 h 149"/>
              <a:gd name="T54" fmla="*/ 32 w 112"/>
              <a:gd name="T55" fmla="*/ 107 h 149"/>
              <a:gd name="T56" fmla="*/ 46 w 112"/>
              <a:gd name="T57" fmla="*/ 80 h 149"/>
              <a:gd name="T58" fmla="*/ 67 w 112"/>
              <a:gd name="T59" fmla="*/ 59 h 149"/>
              <a:gd name="T60" fmla="*/ 44 w 112"/>
              <a:gd name="T61" fmla="*/ 59 h 149"/>
              <a:gd name="T62" fmla="*/ 48 w 112"/>
              <a:gd name="T63" fmla="*/ 61 h 149"/>
              <a:gd name="T64" fmla="*/ 48 w 112"/>
              <a:gd name="T65" fmla="*/ 76 h 149"/>
              <a:gd name="T66" fmla="*/ 97 w 112"/>
              <a:gd name="T67" fmla="*/ 80 h 149"/>
              <a:gd name="T68" fmla="*/ 97 w 112"/>
              <a:gd name="T69" fmla="*/ 57 h 149"/>
              <a:gd name="T70" fmla="*/ 76 w 112"/>
              <a:gd name="T71" fmla="*/ 78 h 149"/>
              <a:gd name="T72" fmla="*/ 95 w 112"/>
              <a:gd name="T73" fmla="*/ 61 h 149"/>
              <a:gd name="T74" fmla="*/ 80 w 112"/>
              <a:gd name="T75" fmla="*/ 61 h 149"/>
              <a:gd name="T76" fmla="*/ 36 w 112"/>
              <a:gd name="T77" fmla="*/ 78 h 149"/>
              <a:gd name="T78" fmla="*/ 15 w 112"/>
              <a:gd name="T79" fmla="*/ 57 h 149"/>
              <a:gd name="T80" fmla="*/ 15 w 112"/>
              <a:gd name="T81" fmla="*/ 80 h 149"/>
              <a:gd name="T82" fmla="*/ 32 w 112"/>
              <a:gd name="T83" fmla="*/ 76 h 149"/>
              <a:gd name="T84" fmla="*/ 46 w 112"/>
              <a:gd name="T85" fmla="*/ 48 h 149"/>
              <a:gd name="T86" fmla="*/ 67 w 112"/>
              <a:gd name="T87" fmla="*/ 27 h 149"/>
              <a:gd name="T88" fmla="*/ 44 w 112"/>
              <a:gd name="T89" fmla="*/ 27 h 149"/>
              <a:gd name="T90" fmla="*/ 48 w 112"/>
              <a:gd name="T91" fmla="*/ 29 h 149"/>
              <a:gd name="T92" fmla="*/ 48 w 112"/>
              <a:gd name="T93" fmla="*/ 44 h 149"/>
              <a:gd name="T94" fmla="*/ 97 w 112"/>
              <a:gd name="T95" fmla="*/ 48 h 149"/>
              <a:gd name="T96" fmla="*/ 97 w 112"/>
              <a:gd name="T97" fmla="*/ 25 h 149"/>
              <a:gd name="T98" fmla="*/ 76 w 112"/>
              <a:gd name="T99" fmla="*/ 46 h 149"/>
              <a:gd name="T100" fmla="*/ 95 w 112"/>
              <a:gd name="T101" fmla="*/ 29 h 149"/>
              <a:gd name="T102" fmla="*/ 80 w 112"/>
              <a:gd name="T103" fmla="*/ 29 h 149"/>
              <a:gd name="T104" fmla="*/ 36 w 112"/>
              <a:gd name="T105" fmla="*/ 46 h 149"/>
              <a:gd name="T106" fmla="*/ 15 w 112"/>
              <a:gd name="T107" fmla="*/ 25 h 149"/>
              <a:gd name="T108" fmla="*/ 15 w 112"/>
              <a:gd name="T109" fmla="*/ 48 h 149"/>
              <a:gd name="T110" fmla="*/ 32 w 112"/>
              <a:gd name="T111" fmla="*/ 44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2" h="149">
                <a:moveTo>
                  <a:pt x="112" y="14"/>
                </a:moveTo>
                <a:cubicBezTo>
                  <a:pt x="112" y="14"/>
                  <a:pt x="112" y="14"/>
                  <a:pt x="112" y="14"/>
                </a:cubicBezTo>
                <a:cubicBezTo>
                  <a:pt x="111" y="14"/>
                  <a:pt x="111" y="14"/>
                  <a:pt x="111" y="14"/>
                </a:cubicBezTo>
                <a:cubicBezTo>
                  <a:pt x="111" y="14"/>
                  <a:pt x="111" y="13"/>
                  <a:pt x="111" y="13"/>
                </a:cubicBezTo>
                <a:cubicBezTo>
                  <a:pt x="111" y="13"/>
                  <a:pt x="111" y="13"/>
                  <a:pt x="111" y="13"/>
                </a:cubicBezTo>
                <a:cubicBezTo>
                  <a:pt x="98" y="0"/>
                  <a:pt x="98" y="0"/>
                  <a:pt x="98" y="0"/>
                </a:cubicBezTo>
                <a:cubicBezTo>
                  <a:pt x="98" y="0"/>
                  <a:pt x="97" y="0"/>
                  <a:pt x="97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4" y="0"/>
                  <a:pt x="14" y="0"/>
                  <a:pt x="13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4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9"/>
                  <a:pt x="1" y="149"/>
                  <a:pt x="2" y="149"/>
                </a:cubicBezTo>
                <a:cubicBezTo>
                  <a:pt x="46" y="149"/>
                  <a:pt x="46" y="149"/>
                  <a:pt x="46" y="149"/>
                </a:cubicBezTo>
                <a:cubicBezTo>
                  <a:pt x="65" y="149"/>
                  <a:pt x="65" y="149"/>
                  <a:pt x="65" y="149"/>
                </a:cubicBezTo>
                <a:cubicBezTo>
                  <a:pt x="110" y="149"/>
                  <a:pt x="110" y="149"/>
                  <a:pt x="110" y="149"/>
                </a:cubicBezTo>
                <a:cubicBezTo>
                  <a:pt x="111" y="149"/>
                  <a:pt x="112" y="149"/>
                  <a:pt x="112" y="147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2" y="14"/>
                  <a:pt x="112" y="14"/>
                  <a:pt x="112" y="14"/>
                </a:cubicBezTo>
                <a:close/>
                <a:moveTo>
                  <a:pt x="15" y="4"/>
                </a:moveTo>
                <a:cubicBezTo>
                  <a:pt x="96" y="4"/>
                  <a:pt x="96" y="4"/>
                  <a:pt x="96" y="4"/>
                </a:cubicBezTo>
                <a:cubicBezTo>
                  <a:pt x="105" y="12"/>
                  <a:pt x="105" y="12"/>
                  <a:pt x="105" y="12"/>
                </a:cubicBezTo>
                <a:cubicBezTo>
                  <a:pt x="7" y="12"/>
                  <a:pt x="7" y="12"/>
                  <a:pt x="7" y="12"/>
                </a:cubicBezTo>
                <a:lnTo>
                  <a:pt x="15" y="4"/>
                </a:lnTo>
                <a:close/>
                <a:moveTo>
                  <a:pt x="63" y="145"/>
                </a:moveTo>
                <a:cubicBezTo>
                  <a:pt x="48" y="145"/>
                  <a:pt x="48" y="145"/>
                  <a:pt x="48" y="145"/>
                </a:cubicBezTo>
                <a:cubicBezTo>
                  <a:pt x="48" y="124"/>
                  <a:pt x="48" y="124"/>
                  <a:pt x="48" y="124"/>
                </a:cubicBezTo>
                <a:cubicBezTo>
                  <a:pt x="63" y="124"/>
                  <a:pt x="63" y="124"/>
                  <a:pt x="63" y="124"/>
                </a:cubicBezTo>
                <a:lnTo>
                  <a:pt x="63" y="145"/>
                </a:lnTo>
                <a:close/>
                <a:moveTo>
                  <a:pt x="108" y="145"/>
                </a:moveTo>
                <a:cubicBezTo>
                  <a:pt x="67" y="145"/>
                  <a:pt x="67" y="145"/>
                  <a:pt x="67" y="145"/>
                </a:cubicBezTo>
                <a:cubicBezTo>
                  <a:pt x="67" y="122"/>
                  <a:pt x="67" y="122"/>
                  <a:pt x="67" y="122"/>
                </a:cubicBezTo>
                <a:cubicBezTo>
                  <a:pt x="67" y="121"/>
                  <a:pt x="66" y="120"/>
                  <a:pt x="65" y="12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45" y="120"/>
                  <a:pt x="44" y="121"/>
                  <a:pt x="44" y="122"/>
                </a:cubicBezTo>
                <a:cubicBezTo>
                  <a:pt x="44" y="145"/>
                  <a:pt x="44" y="145"/>
                  <a:pt x="44" y="145"/>
                </a:cubicBezTo>
                <a:cubicBezTo>
                  <a:pt x="4" y="145"/>
                  <a:pt x="4" y="145"/>
                  <a:pt x="4" y="145"/>
                </a:cubicBezTo>
                <a:cubicBezTo>
                  <a:pt x="4" y="16"/>
                  <a:pt x="4" y="16"/>
                  <a:pt x="4" y="16"/>
                </a:cubicBezTo>
                <a:cubicBezTo>
                  <a:pt x="108" y="16"/>
                  <a:pt x="108" y="16"/>
                  <a:pt x="108" y="16"/>
                </a:cubicBezTo>
                <a:lnTo>
                  <a:pt x="108" y="145"/>
                </a:lnTo>
                <a:close/>
                <a:moveTo>
                  <a:pt x="46" y="111"/>
                </a:moveTo>
                <a:cubicBezTo>
                  <a:pt x="65" y="111"/>
                  <a:pt x="65" y="111"/>
                  <a:pt x="65" y="111"/>
                </a:cubicBezTo>
                <a:cubicBezTo>
                  <a:pt x="66" y="111"/>
                  <a:pt x="67" y="111"/>
                  <a:pt x="67" y="109"/>
                </a:cubicBezTo>
                <a:cubicBezTo>
                  <a:pt x="67" y="90"/>
                  <a:pt x="67" y="90"/>
                  <a:pt x="67" y="90"/>
                </a:cubicBezTo>
                <a:cubicBezTo>
                  <a:pt x="67" y="89"/>
                  <a:pt x="66" y="88"/>
                  <a:pt x="65" y="88"/>
                </a:cubicBezTo>
                <a:cubicBezTo>
                  <a:pt x="46" y="88"/>
                  <a:pt x="46" y="88"/>
                  <a:pt x="46" y="88"/>
                </a:cubicBezTo>
                <a:cubicBezTo>
                  <a:pt x="45" y="88"/>
                  <a:pt x="44" y="89"/>
                  <a:pt x="44" y="90"/>
                </a:cubicBezTo>
                <a:cubicBezTo>
                  <a:pt x="44" y="109"/>
                  <a:pt x="44" y="109"/>
                  <a:pt x="44" y="109"/>
                </a:cubicBezTo>
                <a:cubicBezTo>
                  <a:pt x="44" y="111"/>
                  <a:pt x="45" y="111"/>
                  <a:pt x="46" y="111"/>
                </a:cubicBezTo>
                <a:close/>
                <a:moveTo>
                  <a:pt x="48" y="92"/>
                </a:moveTo>
                <a:cubicBezTo>
                  <a:pt x="63" y="92"/>
                  <a:pt x="63" y="92"/>
                  <a:pt x="63" y="92"/>
                </a:cubicBezTo>
                <a:cubicBezTo>
                  <a:pt x="63" y="107"/>
                  <a:pt x="63" y="107"/>
                  <a:pt x="63" y="107"/>
                </a:cubicBezTo>
                <a:cubicBezTo>
                  <a:pt x="48" y="107"/>
                  <a:pt x="48" y="107"/>
                  <a:pt x="48" y="107"/>
                </a:cubicBezTo>
                <a:lnTo>
                  <a:pt x="48" y="92"/>
                </a:lnTo>
                <a:close/>
                <a:moveTo>
                  <a:pt x="78" y="111"/>
                </a:moveTo>
                <a:cubicBezTo>
                  <a:pt x="97" y="111"/>
                  <a:pt x="97" y="111"/>
                  <a:pt x="97" y="111"/>
                </a:cubicBezTo>
                <a:cubicBezTo>
                  <a:pt x="98" y="111"/>
                  <a:pt x="99" y="111"/>
                  <a:pt x="99" y="109"/>
                </a:cubicBezTo>
                <a:cubicBezTo>
                  <a:pt x="99" y="90"/>
                  <a:pt x="99" y="90"/>
                  <a:pt x="99" y="90"/>
                </a:cubicBezTo>
                <a:cubicBezTo>
                  <a:pt x="99" y="89"/>
                  <a:pt x="98" y="88"/>
                  <a:pt x="97" y="88"/>
                </a:cubicBezTo>
                <a:cubicBezTo>
                  <a:pt x="78" y="88"/>
                  <a:pt x="78" y="88"/>
                  <a:pt x="78" y="88"/>
                </a:cubicBezTo>
                <a:cubicBezTo>
                  <a:pt x="77" y="88"/>
                  <a:pt x="76" y="89"/>
                  <a:pt x="76" y="90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76" y="111"/>
                  <a:pt x="77" y="111"/>
                  <a:pt x="78" y="111"/>
                </a:cubicBezTo>
                <a:close/>
                <a:moveTo>
                  <a:pt x="80" y="92"/>
                </a:moveTo>
                <a:cubicBezTo>
                  <a:pt x="95" y="92"/>
                  <a:pt x="95" y="92"/>
                  <a:pt x="95" y="92"/>
                </a:cubicBezTo>
                <a:cubicBezTo>
                  <a:pt x="95" y="107"/>
                  <a:pt x="95" y="107"/>
                  <a:pt x="95" y="107"/>
                </a:cubicBezTo>
                <a:cubicBezTo>
                  <a:pt x="80" y="107"/>
                  <a:pt x="80" y="107"/>
                  <a:pt x="80" y="107"/>
                </a:cubicBezTo>
                <a:lnTo>
                  <a:pt x="80" y="92"/>
                </a:lnTo>
                <a:close/>
                <a:moveTo>
                  <a:pt x="15" y="111"/>
                </a:moveTo>
                <a:cubicBezTo>
                  <a:pt x="34" y="111"/>
                  <a:pt x="34" y="111"/>
                  <a:pt x="34" y="111"/>
                </a:cubicBezTo>
                <a:cubicBezTo>
                  <a:pt x="35" y="111"/>
                  <a:pt x="36" y="111"/>
                  <a:pt x="36" y="109"/>
                </a:cubicBezTo>
                <a:cubicBezTo>
                  <a:pt x="36" y="90"/>
                  <a:pt x="36" y="90"/>
                  <a:pt x="36" y="90"/>
                </a:cubicBezTo>
                <a:cubicBezTo>
                  <a:pt x="36" y="89"/>
                  <a:pt x="35" y="88"/>
                  <a:pt x="34" y="88"/>
                </a:cubicBezTo>
                <a:cubicBezTo>
                  <a:pt x="15" y="88"/>
                  <a:pt x="15" y="88"/>
                  <a:pt x="15" y="88"/>
                </a:cubicBezTo>
                <a:cubicBezTo>
                  <a:pt x="13" y="88"/>
                  <a:pt x="13" y="89"/>
                  <a:pt x="13" y="90"/>
                </a:cubicBezTo>
                <a:cubicBezTo>
                  <a:pt x="13" y="109"/>
                  <a:pt x="13" y="109"/>
                  <a:pt x="13" y="109"/>
                </a:cubicBezTo>
                <a:cubicBezTo>
                  <a:pt x="13" y="111"/>
                  <a:pt x="13" y="111"/>
                  <a:pt x="15" y="111"/>
                </a:cubicBezTo>
                <a:close/>
                <a:moveTo>
                  <a:pt x="17" y="92"/>
                </a:moveTo>
                <a:cubicBezTo>
                  <a:pt x="32" y="92"/>
                  <a:pt x="32" y="92"/>
                  <a:pt x="32" y="92"/>
                </a:cubicBezTo>
                <a:cubicBezTo>
                  <a:pt x="32" y="107"/>
                  <a:pt x="32" y="107"/>
                  <a:pt x="32" y="107"/>
                </a:cubicBezTo>
                <a:cubicBezTo>
                  <a:pt x="17" y="107"/>
                  <a:pt x="17" y="107"/>
                  <a:pt x="17" y="107"/>
                </a:cubicBezTo>
                <a:lnTo>
                  <a:pt x="17" y="92"/>
                </a:lnTo>
                <a:close/>
                <a:moveTo>
                  <a:pt x="46" y="80"/>
                </a:moveTo>
                <a:cubicBezTo>
                  <a:pt x="65" y="80"/>
                  <a:pt x="65" y="80"/>
                  <a:pt x="65" y="80"/>
                </a:cubicBezTo>
                <a:cubicBezTo>
                  <a:pt x="66" y="80"/>
                  <a:pt x="67" y="79"/>
                  <a:pt x="67" y="78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58"/>
                  <a:pt x="66" y="57"/>
                  <a:pt x="65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5" y="57"/>
                  <a:pt x="44" y="58"/>
                  <a:pt x="44" y="59"/>
                </a:cubicBezTo>
                <a:cubicBezTo>
                  <a:pt x="44" y="78"/>
                  <a:pt x="44" y="78"/>
                  <a:pt x="44" y="78"/>
                </a:cubicBezTo>
                <a:cubicBezTo>
                  <a:pt x="44" y="79"/>
                  <a:pt x="45" y="80"/>
                  <a:pt x="46" y="80"/>
                </a:cubicBezTo>
                <a:close/>
                <a:moveTo>
                  <a:pt x="48" y="61"/>
                </a:moveTo>
                <a:cubicBezTo>
                  <a:pt x="63" y="61"/>
                  <a:pt x="63" y="61"/>
                  <a:pt x="63" y="61"/>
                </a:cubicBezTo>
                <a:cubicBezTo>
                  <a:pt x="63" y="76"/>
                  <a:pt x="63" y="76"/>
                  <a:pt x="63" y="76"/>
                </a:cubicBezTo>
                <a:cubicBezTo>
                  <a:pt x="48" y="76"/>
                  <a:pt x="48" y="76"/>
                  <a:pt x="48" y="76"/>
                </a:cubicBezTo>
                <a:lnTo>
                  <a:pt x="48" y="61"/>
                </a:lnTo>
                <a:close/>
                <a:moveTo>
                  <a:pt x="78" y="80"/>
                </a:moveTo>
                <a:cubicBezTo>
                  <a:pt x="97" y="80"/>
                  <a:pt x="97" y="80"/>
                  <a:pt x="97" y="80"/>
                </a:cubicBezTo>
                <a:cubicBezTo>
                  <a:pt x="98" y="80"/>
                  <a:pt x="99" y="79"/>
                  <a:pt x="99" y="78"/>
                </a:cubicBezTo>
                <a:cubicBezTo>
                  <a:pt x="99" y="59"/>
                  <a:pt x="99" y="59"/>
                  <a:pt x="99" y="59"/>
                </a:cubicBezTo>
                <a:cubicBezTo>
                  <a:pt x="99" y="58"/>
                  <a:pt x="98" y="57"/>
                  <a:pt x="97" y="57"/>
                </a:cubicBezTo>
                <a:cubicBezTo>
                  <a:pt x="78" y="57"/>
                  <a:pt x="78" y="57"/>
                  <a:pt x="78" y="57"/>
                </a:cubicBezTo>
                <a:cubicBezTo>
                  <a:pt x="77" y="57"/>
                  <a:pt x="76" y="58"/>
                  <a:pt x="76" y="59"/>
                </a:cubicBezTo>
                <a:cubicBezTo>
                  <a:pt x="76" y="78"/>
                  <a:pt x="76" y="78"/>
                  <a:pt x="76" y="78"/>
                </a:cubicBezTo>
                <a:cubicBezTo>
                  <a:pt x="76" y="79"/>
                  <a:pt x="77" y="80"/>
                  <a:pt x="78" y="80"/>
                </a:cubicBezTo>
                <a:close/>
                <a:moveTo>
                  <a:pt x="80" y="61"/>
                </a:moveTo>
                <a:cubicBezTo>
                  <a:pt x="95" y="61"/>
                  <a:pt x="95" y="61"/>
                  <a:pt x="95" y="61"/>
                </a:cubicBezTo>
                <a:cubicBezTo>
                  <a:pt x="95" y="76"/>
                  <a:pt x="95" y="76"/>
                  <a:pt x="95" y="76"/>
                </a:cubicBezTo>
                <a:cubicBezTo>
                  <a:pt x="80" y="76"/>
                  <a:pt x="80" y="76"/>
                  <a:pt x="80" y="76"/>
                </a:cubicBezTo>
                <a:lnTo>
                  <a:pt x="80" y="61"/>
                </a:lnTo>
                <a:close/>
                <a:moveTo>
                  <a:pt x="15" y="80"/>
                </a:moveTo>
                <a:cubicBezTo>
                  <a:pt x="34" y="80"/>
                  <a:pt x="34" y="80"/>
                  <a:pt x="34" y="80"/>
                </a:cubicBezTo>
                <a:cubicBezTo>
                  <a:pt x="35" y="80"/>
                  <a:pt x="36" y="79"/>
                  <a:pt x="36" y="78"/>
                </a:cubicBezTo>
                <a:cubicBezTo>
                  <a:pt x="36" y="59"/>
                  <a:pt x="36" y="59"/>
                  <a:pt x="36" y="59"/>
                </a:cubicBezTo>
                <a:cubicBezTo>
                  <a:pt x="36" y="58"/>
                  <a:pt x="35" y="57"/>
                  <a:pt x="34" y="57"/>
                </a:cubicBezTo>
                <a:cubicBezTo>
                  <a:pt x="15" y="57"/>
                  <a:pt x="15" y="57"/>
                  <a:pt x="15" y="57"/>
                </a:cubicBezTo>
                <a:cubicBezTo>
                  <a:pt x="13" y="57"/>
                  <a:pt x="13" y="58"/>
                  <a:pt x="13" y="59"/>
                </a:cubicBezTo>
                <a:cubicBezTo>
                  <a:pt x="13" y="78"/>
                  <a:pt x="13" y="78"/>
                  <a:pt x="13" y="78"/>
                </a:cubicBezTo>
                <a:cubicBezTo>
                  <a:pt x="13" y="79"/>
                  <a:pt x="13" y="80"/>
                  <a:pt x="15" y="80"/>
                </a:cubicBezTo>
                <a:close/>
                <a:moveTo>
                  <a:pt x="17" y="61"/>
                </a:moveTo>
                <a:cubicBezTo>
                  <a:pt x="32" y="61"/>
                  <a:pt x="32" y="61"/>
                  <a:pt x="32" y="61"/>
                </a:cubicBezTo>
                <a:cubicBezTo>
                  <a:pt x="32" y="76"/>
                  <a:pt x="32" y="76"/>
                  <a:pt x="32" y="76"/>
                </a:cubicBezTo>
                <a:cubicBezTo>
                  <a:pt x="17" y="76"/>
                  <a:pt x="17" y="76"/>
                  <a:pt x="17" y="76"/>
                </a:cubicBezTo>
                <a:lnTo>
                  <a:pt x="17" y="61"/>
                </a:lnTo>
                <a:close/>
                <a:moveTo>
                  <a:pt x="46" y="48"/>
                </a:moveTo>
                <a:cubicBezTo>
                  <a:pt x="65" y="48"/>
                  <a:pt x="65" y="48"/>
                  <a:pt x="65" y="48"/>
                </a:cubicBezTo>
                <a:cubicBezTo>
                  <a:pt x="66" y="48"/>
                  <a:pt x="67" y="47"/>
                  <a:pt x="67" y="46"/>
                </a:cubicBezTo>
                <a:cubicBezTo>
                  <a:pt x="67" y="27"/>
                  <a:pt x="67" y="27"/>
                  <a:pt x="67" y="27"/>
                </a:cubicBezTo>
                <a:cubicBezTo>
                  <a:pt x="67" y="26"/>
                  <a:pt x="66" y="25"/>
                  <a:pt x="65" y="25"/>
                </a:cubicBezTo>
                <a:cubicBezTo>
                  <a:pt x="46" y="25"/>
                  <a:pt x="46" y="25"/>
                  <a:pt x="46" y="25"/>
                </a:cubicBezTo>
                <a:cubicBezTo>
                  <a:pt x="45" y="25"/>
                  <a:pt x="44" y="26"/>
                  <a:pt x="44" y="27"/>
                </a:cubicBezTo>
                <a:cubicBezTo>
                  <a:pt x="44" y="46"/>
                  <a:pt x="44" y="46"/>
                  <a:pt x="44" y="46"/>
                </a:cubicBezTo>
                <a:cubicBezTo>
                  <a:pt x="44" y="47"/>
                  <a:pt x="45" y="48"/>
                  <a:pt x="46" y="48"/>
                </a:cubicBezTo>
                <a:close/>
                <a:moveTo>
                  <a:pt x="48" y="29"/>
                </a:moveTo>
                <a:cubicBezTo>
                  <a:pt x="63" y="29"/>
                  <a:pt x="63" y="29"/>
                  <a:pt x="63" y="29"/>
                </a:cubicBezTo>
                <a:cubicBezTo>
                  <a:pt x="63" y="44"/>
                  <a:pt x="63" y="44"/>
                  <a:pt x="63" y="44"/>
                </a:cubicBezTo>
                <a:cubicBezTo>
                  <a:pt x="48" y="44"/>
                  <a:pt x="48" y="44"/>
                  <a:pt x="48" y="44"/>
                </a:cubicBezTo>
                <a:lnTo>
                  <a:pt x="48" y="29"/>
                </a:lnTo>
                <a:close/>
                <a:moveTo>
                  <a:pt x="78" y="48"/>
                </a:moveTo>
                <a:cubicBezTo>
                  <a:pt x="97" y="48"/>
                  <a:pt x="97" y="48"/>
                  <a:pt x="97" y="48"/>
                </a:cubicBezTo>
                <a:cubicBezTo>
                  <a:pt x="98" y="48"/>
                  <a:pt x="99" y="47"/>
                  <a:pt x="99" y="46"/>
                </a:cubicBezTo>
                <a:cubicBezTo>
                  <a:pt x="99" y="27"/>
                  <a:pt x="99" y="27"/>
                  <a:pt x="99" y="27"/>
                </a:cubicBezTo>
                <a:cubicBezTo>
                  <a:pt x="99" y="26"/>
                  <a:pt x="98" y="25"/>
                  <a:pt x="97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7" y="25"/>
                  <a:pt x="76" y="26"/>
                  <a:pt x="76" y="27"/>
                </a:cubicBezTo>
                <a:cubicBezTo>
                  <a:pt x="76" y="46"/>
                  <a:pt x="76" y="46"/>
                  <a:pt x="76" y="46"/>
                </a:cubicBezTo>
                <a:cubicBezTo>
                  <a:pt x="76" y="47"/>
                  <a:pt x="77" y="48"/>
                  <a:pt x="78" y="48"/>
                </a:cubicBezTo>
                <a:close/>
                <a:moveTo>
                  <a:pt x="80" y="29"/>
                </a:moveTo>
                <a:cubicBezTo>
                  <a:pt x="95" y="29"/>
                  <a:pt x="95" y="29"/>
                  <a:pt x="95" y="29"/>
                </a:cubicBezTo>
                <a:cubicBezTo>
                  <a:pt x="95" y="44"/>
                  <a:pt x="95" y="44"/>
                  <a:pt x="95" y="44"/>
                </a:cubicBezTo>
                <a:cubicBezTo>
                  <a:pt x="80" y="44"/>
                  <a:pt x="80" y="44"/>
                  <a:pt x="80" y="44"/>
                </a:cubicBezTo>
                <a:lnTo>
                  <a:pt x="80" y="29"/>
                </a:lnTo>
                <a:close/>
                <a:moveTo>
                  <a:pt x="15" y="48"/>
                </a:moveTo>
                <a:cubicBezTo>
                  <a:pt x="34" y="48"/>
                  <a:pt x="34" y="48"/>
                  <a:pt x="34" y="48"/>
                </a:cubicBezTo>
                <a:cubicBezTo>
                  <a:pt x="35" y="48"/>
                  <a:pt x="36" y="47"/>
                  <a:pt x="36" y="46"/>
                </a:cubicBezTo>
                <a:cubicBezTo>
                  <a:pt x="36" y="27"/>
                  <a:pt x="36" y="27"/>
                  <a:pt x="36" y="27"/>
                </a:cubicBezTo>
                <a:cubicBezTo>
                  <a:pt x="36" y="26"/>
                  <a:pt x="35" y="25"/>
                  <a:pt x="34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3" y="25"/>
                  <a:pt x="13" y="26"/>
                  <a:pt x="13" y="27"/>
                </a:cubicBezTo>
                <a:cubicBezTo>
                  <a:pt x="13" y="46"/>
                  <a:pt x="13" y="46"/>
                  <a:pt x="13" y="46"/>
                </a:cubicBezTo>
                <a:cubicBezTo>
                  <a:pt x="13" y="47"/>
                  <a:pt x="13" y="48"/>
                  <a:pt x="15" y="48"/>
                </a:cubicBezTo>
                <a:close/>
                <a:moveTo>
                  <a:pt x="17" y="29"/>
                </a:moveTo>
                <a:cubicBezTo>
                  <a:pt x="32" y="29"/>
                  <a:pt x="32" y="29"/>
                  <a:pt x="32" y="29"/>
                </a:cubicBezTo>
                <a:cubicBezTo>
                  <a:pt x="32" y="44"/>
                  <a:pt x="32" y="44"/>
                  <a:pt x="32" y="44"/>
                </a:cubicBezTo>
                <a:cubicBezTo>
                  <a:pt x="17" y="44"/>
                  <a:pt x="17" y="44"/>
                  <a:pt x="17" y="44"/>
                </a:cubicBezTo>
                <a:lnTo>
                  <a:pt x="17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8CB08C28-2FC8-7046-B73B-97D05A2728C3}"/>
              </a:ext>
            </a:extLst>
          </p:cNvPr>
          <p:cNvSpPr>
            <a:spLocks noEditPoints="1"/>
          </p:cNvSpPr>
          <p:nvPr/>
        </p:nvSpPr>
        <p:spPr bwMode="auto">
          <a:xfrm>
            <a:off x="4210710" y="2256708"/>
            <a:ext cx="730250" cy="636588"/>
          </a:xfrm>
          <a:custGeom>
            <a:avLst/>
            <a:gdLst>
              <a:gd name="T0" fmla="*/ 79 w 150"/>
              <a:gd name="T1" fmla="*/ 0 h 131"/>
              <a:gd name="T2" fmla="*/ 77 w 150"/>
              <a:gd name="T3" fmla="*/ 1 h 131"/>
              <a:gd name="T4" fmla="*/ 33 w 150"/>
              <a:gd name="T5" fmla="*/ 45 h 131"/>
              <a:gd name="T6" fmla="*/ 12 w 150"/>
              <a:gd name="T7" fmla="*/ 45 h 131"/>
              <a:gd name="T8" fmla="*/ 0 w 150"/>
              <a:gd name="T9" fmla="*/ 56 h 131"/>
              <a:gd name="T10" fmla="*/ 0 w 150"/>
              <a:gd name="T11" fmla="*/ 75 h 131"/>
              <a:gd name="T12" fmla="*/ 12 w 150"/>
              <a:gd name="T13" fmla="*/ 87 h 131"/>
              <a:gd name="T14" fmla="*/ 33 w 150"/>
              <a:gd name="T15" fmla="*/ 87 h 131"/>
              <a:gd name="T16" fmla="*/ 77 w 150"/>
              <a:gd name="T17" fmla="*/ 130 h 131"/>
              <a:gd name="T18" fmla="*/ 78 w 150"/>
              <a:gd name="T19" fmla="*/ 131 h 131"/>
              <a:gd name="T20" fmla="*/ 79 w 150"/>
              <a:gd name="T21" fmla="*/ 131 h 131"/>
              <a:gd name="T22" fmla="*/ 80 w 150"/>
              <a:gd name="T23" fmla="*/ 129 h 131"/>
              <a:gd name="T24" fmla="*/ 80 w 150"/>
              <a:gd name="T25" fmla="*/ 2 h 131"/>
              <a:gd name="T26" fmla="*/ 79 w 150"/>
              <a:gd name="T27" fmla="*/ 0 h 131"/>
              <a:gd name="T28" fmla="*/ 76 w 150"/>
              <a:gd name="T29" fmla="*/ 124 h 131"/>
              <a:gd name="T30" fmla="*/ 36 w 150"/>
              <a:gd name="T31" fmla="*/ 83 h 131"/>
              <a:gd name="T32" fmla="*/ 34 w 150"/>
              <a:gd name="T33" fmla="*/ 83 h 131"/>
              <a:gd name="T34" fmla="*/ 12 w 150"/>
              <a:gd name="T35" fmla="*/ 83 h 131"/>
              <a:gd name="T36" fmla="*/ 4 w 150"/>
              <a:gd name="T37" fmla="*/ 75 h 131"/>
              <a:gd name="T38" fmla="*/ 4 w 150"/>
              <a:gd name="T39" fmla="*/ 56 h 131"/>
              <a:gd name="T40" fmla="*/ 12 w 150"/>
              <a:gd name="T41" fmla="*/ 49 h 131"/>
              <a:gd name="T42" fmla="*/ 34 w 150"/>
              <a:gd name="T43" fmla="*/ 49 h 131"/>
              <a:gd name="T44" fmla="*/ 36 w 150"/>
              <a:gd name="T45" fmla="*/ 48 h 131"/>
              <a:gd name="T46" fmla="*/ 76 w 150"/>
              <a:gd name="T47" fmla="*/ 7 h 131"/>
              <a:gd name="T48" fmla="*/ 76 w 150"/>
              <a:gd name="T49" fmla="*/ 124 h 131"/>
              <a:gd name="T50" fmla="*/ 150 w 150"/>
              <a:gd name="T51" fmla="*/ 66 h 131"/>
              <a:gd name="T52" fmla="*/ 127 w 150"/>
              <a:gd name="T53" fmla="*/ 118 h 131"/>
              <a:gd name="T54" fmla="*/ 126 w 150"/>
              <a:gd name="T55" fmla="*/ 118 h 131"/>
              <a:gd name="T56" fmla="*/ 124 w 150"/>
              <a:gd name="T57" fmla="*/ 118 h 131"/>
              <a:gd name="T58" fmla="*/ 125 w 150"/>
              <a:gd name="T59" fmla="*/ 115 h 131"/>
              <a:gd name="T60" fmla="*/ 146 w 150"/>
              <a:gd name="T61" fmla="*/ 66 h 131"/>
              <a:gd name="T62" fmla="*/ 125 w 150"/>
              <a:gd name="T63" fmla="*/ 16 h 131"/>
              <a:gd name="T64" fmla="*/ 124 w 150"/>
              <a:gd name="T65" fmla="*/ 14 h 131"/>
              <a:gd name="T66" fmla="*/ 127 w 150"/>
              <a:gd name="T67" fmla="*/ 13 h 131"/>
              <a:gd name="T68" fmla="*/ 150 w 150"/>
              <a:gd name="T69" fmla="*/ 66 h 131"/>
              <a:gd name="T70" fmla="*/ 131 w 150"/>
              <a:gd name="T71" fmla="*/ 66 h 131"/>
              <a:gd name="T72" fmla="*/ 111 w 150"/>
              <a:gd name="T73" fmla="*/ 105 h 131"/>
              <a:gd name="T74" fmla="*/ 110 w 150"/>
              <a:gd name="T75" fmla="*/ 106 h 131"/>
              <a:gd name="T76" fmla="*/ 109 w 150"/>
              <a:gd name="T77" fmla="*/ 105 h 131"/>
              <a:gd name="T78" fmla="*/ 109 w 150"/>
              <a:gd name="T79" fmla="*/ 102 h 131"/>
              <a:gd name="T80" fmla="*/ 127 w 150"/>
              <a:gd name="T81" fmla="*/ 66 h 131"/>
              <a:gd name="T82" fmla="*/ 109 w 150"/>
              <a:gd name="T83" fmla="*/ 29 h 131"/>
              <a:gd name="T84" fmla="*/ 109 w 150"/>
              <a:gd name="T85" fmla="*/ 26 h 131"/>
              <a:gd name="T86" fmla="*/ 111 w 150"/>
              <a:gd name="T87" fmla="*/ 26 h 131"/>
              <a:gd name="T88" fmla="*/ 131 w 150"/>
              <a:gd name="T89" fmla="*/ 66 h 131"/>
              <a:gd name="T90" fmla="*/ 112 w 150"/>
              <a:gd name="T91" fmla="*/ 66 h 131"/>
              <a:gd name="T92" fmla="*/ 99 w 150"/>
              <a:gd name="T93" fmla="*/ 89 h 131"/>
              <a:gd name="T94" fmla="*/ 97 w 150"/>
              <a:gd name="T95" fmla="*/ 90 h 131"/>
              <a:gd name="T96" fmla="*/ 96 w 150"/>
              <a:gd name="T97" fmla="*/ 89 h 131"/>
              <a:gd name="T98" fmla="*/ 96 w 150"/>
              <a:gd name="T99" fmla="*/ 86 h 131"/>
              <a:gd name="T100" fmla="*/ 108 w 150"/>
              <a:gd name="T101" fmla="*/ 66 h 131"/>
              <a:gd name="T102" fmla="*/ 96 w 150"/>
              <a:gd name="T103" fmla="*/ 45 h 131"/>
              <a:gd name="T104" fmla="*/ 96 w 150"/>
              <a:gd name="T105" fmla="*/ 42 h 131"/>
              <a:gd name="T106" fmla="*/ 99 w 150"/>
              <a:gd name="T107" fmla="*/ 42 h 131"/>
              <a:gd name="T108" fmla="*/ 112 w 150"/>
              <a:gd name="T109" fmla="*/ 66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0" h="131">
                <a:moveTo>
                  <a:pt x="79" y="0"/>
                </a:moveTo>
                <a:cubicBezTo>
                  <a:pt x="78" y="0"/>
                  <a:pt x="78" y="0"/>
                  <a:pt x="77" y="1"/>
                </a:cubicBezTo>
                <a:cubicBezTo>
                  <a:pt x="33" y="45"/>
                  <a:pt x="33" y="45"/>
                  <a:pt x="33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6" y="45"/>
                  <a:pt x="0" y="50"/>
                  <a:pt x="0" y="56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81"/>
                  <a:pt x="6" y="87"/>
                  <a:pt x="12" y="87"/>
                </a:cubicBezTo>
                <a:cubicBezTo>
                  <a:pt x="33" y="87"/>
                  <a:pt x="33" y="87"/>
                  <a:pt x="33" y="87"/>
                </a:cubicBezTo>
                <a:cubicBezTo>
                  <a:pt x="77" y="130"/>
                  <a:pt x="77" y="130"/>
                  <a:pt x="77" y="130"/>
                </a:cubicBezTo>
                <a:cubicBezTo>
                  <a:pt x="77" y="131"/>
                  <a:pt x="78" y="131"/>
                  <a:pt x="78" y="131"/>
                </a:cubicBezTo>
                <a:cubicBezTo>
                  <a:pt x="79" y="131"/>
                  <a:pt x="79" y="131"/>
                  <a:pt x="79" y="131"/>
                </a:cubicBezTo>
                <a:cubicBezTo>
                  <a:pt x="80" y="130"/>
                  <a:pt x="80" y="130"/>
                  <a:pt x="80" y="129"/>
                </a:cubicBezTo>
                <a:cubicBezTo>
                  <a:pt x="80" y="2"/>
                  <a:pt x="80" y="2"/>
                  <a:pt x="80" y="2"/>
                </a:cubicBezTo>
                <a:cubicBezTo>
                  <a:pt x="80" y="1"/>
                  <a:pt x="80" y="1"/>
                  <a:pt x="79" y="0"/>
                </a:cubicBezTo>
                <a:close/>
                <a:moveTo>
                  <a:pt x="76" y="124"/>
                </a:moveTo>
                <a:cubicBezTo>
                  <a:pt x="36" y="83"/>
                  <a:pt x="36" y="83"/>
                  <a:pt x="36" y="83"/>
                </a:cubicBezTo>
                <a:cubicBezTo>
                  <a:pt x="35" y="83"/>
                  <a:pt x="35" y="83"/>
                  <a:pt x="34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8" y="83"/>
                  <a:pt x="4" y="79"/>
                  <a:pt x="4" y="75"/>
                </a:cubicBezTo>
                <a:cubicBezTo>
                  <a:pt x="4" y="56"/>
                  <a:pt x="4" y="56"/>
                  <a:pt x="4" y="56"/>
                </a:cubicBezTo>
                <a:cubicBezTo>
                  <a:pt x="4" y="52"/>
                  <a:pt x="8" y="49"/>
                  <a:pt x="12" y="49"/>
                </a:cubicBezTo>
                <a:cubicBezTo>
                  <a:pt x="34" y="49"/>
                  <a:pt x="34" y="49"/>
                  <a:pt x="34" y="49"/>
                </a:cubicBezTo>
                <a:cubicBezTo>
                  <a:pt x="35" y="49"/>
                  <a:pt x="35" y="48"/>
                  <a:pt x="36" y="48"/>
                </a:cubicBezTo>
                <a:cubicBezTo>
                  <a:pt x="76" y="7"/>
                  <a:pt x="76" y="7"/>
                  <a:pt x="76" y="7"/>
                </a:cubicBezTo>
                <a:lnTo>
                  <a:pt x="76" y="124"/>
                </a:lnTo>
                <a:close/>
                <a:moveTo>
                  <a:pt x="150" y="66"/>
                </a:moveTo>
                <a:cubicBezTo>
                  <a:pt x="150" y="86"/>
                  <a:pt x="142" y="105"/>
                  <a:pt x="127" y="118"/>
                </a:cubicBezTo>
                <a:cubicBezTo>
                  <a:pt x="127" y="118"/>
                  <a:pt x="126" y="118"/>
                  <a:pt x="126" y="118"/>
                </a:cubicBezTo>
                <a:cubicBezTo>
                  <a:pt x="125" y="118"/>
                  <a:pt x="125" y="118"/>
                  <a:pt x="124" y="118"/>
                </a:cubicBezTo>
                <a:cubicBezTo>
                  <a:pt x="124" y="117"/>
                  <a:pt x="124" y="116"/>
                  <a:pt x="125" y="115"/>
                </a:cubicBezTo>
                <a:cubicBezTo>
                  <a:pt x="138" y="103"/>
                  <a:pt x="146" y="85"/>
                  <a:pt x="146" y="66"/>
                </a:cubicBezTo>
                <a:cubicBezTo>
                  <a:pt x="146" y="46"/>
                  <a:pt x="138" y="28"/>
                  <a:pt x="125" y="16"/>
                </a:cubicBezTo>
                <a:cubicBezTo>
                  <a:pt x="124" y="16"/>
                  <a:pt x="124" y="14"/>
                  <a:pt x="124" y="14"/>
                </a:cubicBezTo>
                <a:cubicBezTo>
                  <a:pt x="125" y="13"/>
                  <a:pt x="126" y="13"/>
                  <a:pt x="127" y="13"/>
                </a:cubicBezTo>
                <a:cubicBezTo>
                  <a:pt x="142" y="26"/>
                  <a:pt x="150" y="45"/>
                  <a:pt x="150" y="66"/>
                </a:cubicBezTo>
                <a:close/>
                <a:moveTo>
                  <a:pt x="131" y="66"/>
                </a:moveTo>
                <a:cubicBezTo>
                  <a:pt x="131" y="80"/>
                  <a:pt x="123" y="95"/>
                  <a:pt x="111" y="105"/>
                </a:cubicBezTo>
                <a:cubicBezTo>
                  <a:pt x="111" y="105"/>
                  <a:pt x="111" y="106"/>
                  <a:pt x="110" y="106"/>
                </a:cubicBezTo>
                <a:cubicBezTo>
                  <a:pt x="110" y="106"/>
                  <a:pt x="109" y="105"/>
                  <a:pt x="109" y="105"/>
                </a:cubicBezTo>
                <a:cubicBezTo>
                  <a:pt x="108" y="104"/>
                  <a:pt x="108" y="103"/>
                  <a:pt x="109" y="102"/>
                </a:cubicBezTo>
                <a:cubicBezTo>
                  <a:pt x="120" y="93"/>
                  <a:pt x="127" y="79"/>
                  <a:pt x="127" y="66"/>
                </a:cubicBezTo>
                <a:cubicBezTo>
                  <a:pt x="127" y="53"/>
                  <a:pt x="120" y="38"/>
                  <a:pt x="109" y="29"/>
                </a:cubicBezTo>
                <a:cubicBezTo>
                  <a:pt x="108" y="28"/>
                  <a:pt x="108" y="27"/>
                  <a:pt x="109" y="26"/>
                </a:cubicBezTo>
                <a:cubicBezTo>
                  <a:pt x="109" y="25"/>
                  <a:pt x="111" y="25"/>
                  <a:pt x="111" y="26"/>
                </a:cubicBezTo>
                <a:cubicBezTo>
                  <a:pt x="123" y="36"/>
                  <a:pt x="131" y="51"/>
                  <a:pt x="131" y="66"/>
                </a:cubicBezTo>
                <a:close/>
                <a:moveTo>
                  <a:pt x="112" y="66"/>
                </a:moveTo>
                <a:cubicBezTo>
                  <a:pt x="112" y="75"/>
                  <a:pt x="107" y="83"/>
                  <a:pt x="99" y="89"/>
                </a:cubicBezTo>
                <a:cubicBezTo>
                  <a:pt x="98" y="90"/>
                  <a:pt x="98" y="90"/>
                  <a:pt x="97" y="90"/>
                </a:cubicBezTo>
                <a:cubicBezTo>
                  <a:pt x="97" y="90"/>
                  <a:pt x="96" y="89"/>
                  <a:pt x="96" y="89"/>
                </a:cubicBezTo>
                <a:cubicBezTo>
                  <a:pt x="95" y="88"/>
                  <a:pt x="95" y="87"/>
                  <a:pt x="96" y="86"/>
                </a:cubicBezTo>
                <a:cubicBezTo>
                  <a:pt x="102" y="82"/>
                  <a:pt x="108" y="75"/>
                  <a:pt x="108" y="66"/>
                </a:cubicBezTo>
                <a:cubicBezTo>
                  <a:pt x="108" y="56"/>
                  <a:pt x="102" y="49"/>
                  <a:pt x="96" y="45"/>
                </a:cubicBezTo>
                <a:cubicBezTo>
                  <a:pt x="95" y="44"/>
                  <a:pt x="95" y="43"/>
                  <a:pt x="96" y="42"/>
                </a:cubicBezTo>
                <a:cubicBezTo>
                  <a:pt x="96" y="41"/>
                  <a:pt x="98" y="41"/>
                  <a:pt x="99" y="42"/>
                </a:cubicBezTo>
                <a:cubicBezTo>
                  <a:pt x="107" y="48"/>
                  <a:pt x="112" y="57"/>
                  <a:pt x="112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8">
            <a:extLst>
              <a:ext uri="{FF2B5EF4-FFF2-40B4-BE49-F238E27FC236}">
                <a16:creationId xmlns:a16="http://schemas.microsoft.com/office/drawing/2014/main" id="{A7BA7C47-EBE1-CC44-92EF-14F9ADEAFD01}"/>
              </a:ext>
            </a:extLst>
          </p:cNvPr>
          <p:cNvSpPr>
            <a:spLocks noEditPoints="1"/>
          </p:cNvSpPr>
          <p:nvPr/>
        </p:nvSpPr>
        <p:spPr bwMode="auto">
          <a:xfrm>
            <a:off x="5906610" y="2206702"/>
            <a:ext cx="584200" cy="736600"/>
          </a:xfrm>
          <a:custGeom>
            <a:avLst/>
            <a:gdLst>
              <a:gd name="T0" fmla="*/ 118 w 118"/>
              <a:gd name="T1" fmla="*/ 147 h 149"/>
              <a:gd name="T2" fmla="*/ 2 w 118"/>
              <a:gd name="T3" fmla="*/ 149 h 149"/>
              <a:gd name="T4" fmla="*/ 0 w 118"/>
              <a:gd name="T5" fmla="*/ 14 h 149"/>
              <a:gd name="T6" fmla="*/ 15 w 118"/>
              <a:gd name="T7" fmla="*/ 12 h 149"/>
              <a:gd name="T8" fmla="*/ 15 w 118"/>
              <a:gd name="T9" fmla="*/ 16 h 149"/>
              <a:gd name="T10" fmla="*/ 4 w 118"/>
              <a:gd name="T11" fmla="*/ 145 h 149"/>
              <a:gd name="T12" fmla="*/ 114 w 118"/>
              <a:gd name="T13" fmla="*/ 16 h 149"/>
              <a:gd name="T14" fmla="*/ 101 w 118"/>
              <a:gd name="T15" fmla="*/ 14 h 149"/>
              <a:gd name="T16" fmla="*/ 116 w 118"/>
              <a:gd name="T17" fmla="*/ 12 h 149"/>
              <a:gd name="T18" fmla="*/ 25 w 118"/>
              <a:gd name="T19" fmla="*/ 27 h 149"/>
              <a:gd name="T20" fmla="*/ 27 w 118"/>
              <a:gd name="T21" fmla="*/ 12 h 149"/>
              <a:gd name="T22" fmla="*/ 59 w 118"/>
              <a:gd name="T23" fmla="*/ 0 h 149"/>
              <a:gd name="T24" fmla="*/ 91 w 118"/>
              <a:gd name="T25" fmla="*/ 12 h 149"/>
              <a:gd name="T26" fmla="*/ 93 w 118"/>
              <a:gd name="T27" fmla="*/ 27 h 149"/>
              <a:gd name="T28" fmla="*/ 27 w 118"/>
              <a:gd name="T29" fmla="*/ 29 h 149"/>
              <a:gd name="T30" fmla="*/ 29 w 118"/>
              <a:gd name="T31" fmla="*/ 25 h 149"/>
              <a:gd name="T32" fmla="*/ 89 w 118"/>
              <a:gd name="T33" fmla="*/ 16 h 149"/>
              <a:gd name="T34" fmla="*/ 70 w 118"/>
              <a:gd name="T35" fmla="*/ 14 h 149"/>
              <a:gd name="T36" fmla="*/ 48 w 118"/>
              <a:gd name="T37" fmla="*/ 14 h 149"/>
              <a:gd name="T38" fmla="*/ 29 w 118"/>
              <a:gd name="T39" fmla="*/ 16 h 149"/>
              <a:gd name="T40" fmla="*/ 17 w 118"/>
              <a:gd name="T41" fmla="*/ 27 h 149"/>
              <a:gd name="T42" fmla="*/ 13 w 118"/>
              <a:gd name="T43" fmla="*/ 27 h 149"/>
              <a:gd name="T44" fmla="*/ 15 w 118"/>
              <a:gd name="T45" fmla="*/ 137 h 149"/>
              <a:gd name="T46" fmla="*/ 105 w 118"/>
              <a:gd name="T47" fmla="*/ 135 h 149"/>
              <a:gd name="T48" fmla="*/ 103 w 118"/>
              <a:gd name="T49" fmla="*/ 25 h 149"/>
              <a:gd name="T50" fmla="*/ 101 w 118"/>
              <a:gd name="T51" fmla="*/ 133 h 149"/>
              <a:gd name="T52" fmla="*/ 17 w 118"/>
              <a:gd name="T53" fmla="*/ 27 h 149"/>
              <a:gd name="T54" fmla="*/ 84 w 118"/>
              <a:gd name="T55" fmla="*/ 54 h 149"/>
              <a:gd name="T56" fmla="*/ 84 w 118"/>
              <a:gd name="T57" fmla="*/ 50 h 149"/>
              <a:gd name="T58" fmla="*/ 44 w 118"/>
              <a:gd name="T59" fmla="*/ 52 h 149"/>
              <a:gd name="T60" fmla="*/ 46 w 118"/>
              <a:gd name="T61" fmla="*/ 73 h 149"/>
              <a:gd name="T62" fmla="*/ 86 w 118"/>
              <a:gd name="T63" fmla="*/ 71 h 149"/>
              <a:gd name="T64" fmla="*/ 46 w 118"/>
              <a:gd name="T65" fmla="*/ 69 h 149"/>
              <a:gd name="T66" fmla="*/ 46 w 118"/>
              <a:gd name="T67" fmla="*/ 73 h 149"/>
              <a:gd name="T68" fmla="*/ 84 w 118"/>
              <a:gd name="T69" fmla="*/ 92 h 149"/>
              <a:gd name="T70" fmla="*/ 84 w 118"/>
              <a:gd name="T71" fmla="*/ 88 h 149"/>
              <a:gd name="T72" fmla="*/ 44 w 118"/>
              <a:gd name="T73" fmla="*/ 90 h 149"/>
              <a:gd name="T74" fmla="*/ 46 w 118"/>
              <a:gd name="T75" fmla="*/ 111 h 149"/>
              <a:gd name="T76" fmla="*/ 86 w 118"/>
              <a:gd name="T77" fmla="*/ 109 h 149"/>
              <a:gd name="T78" fmla="*/ 46 w 118"/>
              <a:gd name="T79" fmla="*/ 107 h 149"/>
              <a:gd name="T80" fmla="*/ 46 w 118"/>
              <a:gd name="T81" fmla="*/ 111 h 149"/>
              <a:gd name="T82" fmla="*/ 34 w 118"/>
              <a:gd name="T83" fmla="*/ 54 h 149"/>
              <a:gd name="T84" fmla="*/ 34 w 118"/>
              <a:gd name="T85" fmla="*/ 50 h 149"/>
              <a:gd name="T86" fmla="*/ 28 w 118"/>
              <a:gd name="T87" fmla="*/ 52 h 149"/>
              <a:gd name="T88" fmla="*/ 30 w 118"/>
              <a:gd name="T89" fmla="*/ 73 h 149"/>
              <a:gd name="T90" fmla="*/ 36 w 118"/>
              <a:gd name="T91" fmla="*/ 71 h 149"/>
              <a:gd name="T92" fmla="*/ 30 w 118"/>
              <a:gd name="T93" fmla="*/ 69 h 149"/>
              <a:gd name="T94" fmla="*/ 30 w 118"/>
              <a:gd name="T95" fmla="*/ 73 h 149"/>
              <a:gd name="T96" fmla="*/ 34 w 118"/>
              <a:gd name="T97" fmla="*/ 92 h 149"/>
              <a:gd name="T98" fmla="*/ 34 w 118"/>
              <a:gd name="T99" fmla="*/ 88 h 149"/>
              <a:gd name="T100" fmla="*/ 28 w 118"/>
              <a:gd name="T101" fmla="*/ 90 h 149"/>
              <a:gd name="T102" fmla="*/ 30 w 118"/>
              <a:gd name="T103" fmla="*/ 111 h 149"/>
              <a:gd name="T104" fmla="*/ 36 w 118"/>
              <a:gd name="T105" fmla="*/ 109 h 149"/>
              <a:gd name="T106" fmla="*/ 30 w 118"/>
              <a:gd name="T107" fmla="*/ 107 h 149"/>
              <a:gd name="T108" fmla="*/ 30 w 118"/>
              <a:gd name="T109" fmla="*/ 11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8" h="149">
                <a:moveTo>
                  <a:pt x="118" y="14"/>
                </a:moveTo>
                <a:cubicBezTo>
                  <a:pt x="118" y="147"/>
                  <a:pt x="118" y="147"/>
                  <a:pt x="118" y="147"/>
                </a:cubicBezTo>
                <a:cubicBezTo>
                  <a:pt x="118" y="148"/>
                  <a:pt x="117" y="149"/>
                  <a:pt x="116" y="149"/>
                </a:cubicBezTo>
                <a:cubicBezTo>
                  <a:pt x="2" y="149"/>
                  <a:pt x="2" y="149"/>
                  <a:pt x="2" y="149"/>
                </a:cubicBezTo>
                <a:cubicBezTo>
                  <a:pt x="1" y="149"/>
                  <a:pt x="0" y="148"/>
                  <a:pt x="0" y="147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3"/>
                  <a:pt x="1" y="12"/>
                  <a:pt x="2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2"/>
                  <a:pt x="17" y="13"/>
                  <a:pt x="17" y="14"/>
                </a:cubicBezTo>
                <a:cubicBezTo>
                  <a:pt x="17" y="15"/>
                  <a:pt x="16" y="16"/>
                  <a:pt x="15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45"/>
                  <a:pt x="4" y="145"/>
                  <a:pt x="4" y="145"/>
                </a:cubicBezTo>
                <a:cubicBezTo>
                  <a:pt x="114" y="145"/>
                  <a:pt x="114" y="145"/>
                  <a:pt x="114" y="145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03" y="16"/>
                  <a:pt x="103" y="16"/>
                  <a:pt x="103" y="16"/>
                </a:cubicBezTo>
                <a:cubicBezTo>
                  <a:pt x="102" y="16"/>
                  <a:pt x="101" y="15"/>
                  <a:pt x="101" y="14"/>
                </a:cubicBezTo>
                <a:cubicBezTo>
                  <a:pt x="101" y="13"/>
                  <a:pt x="102" y="12"/>
                  <a:pt x="103" y="1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7" y="12"/>
                  <a:pt x="118" y="13"/>
                  <a:pt x="118" y="14"/>
                </a:cubicBezTo>
                <a:close/>
                <a:moveTo>
                  <a:pt x="25" y="27"/>
                </a:moveTo>
                <a:cubicBezTo>
                  <a:pt x="25" y="14"/>
                  <a:pt x="25" y="14"/>
                  <a:pt x="25" y="14"/>
                </a:cubicBezTo>
                <a:cubicBezTo>
                  <a:pt x="25" y="13"/>
                  <a:pt x="26" y="12"/>
                  <a:pt x="27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5"/>
                  <a:pt x="52" y="0"/>
                  <a:pt x="59" y="0"/>
                </a:cubicBezTo>
                <a:cubicBezTo>
                  <a:pt x="66" y="0"/>
                  <a:pt x="73" y="5"/>
                  <a:pt x="74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2" y="12"/>
                  <a:pt x="93" y="13"/>
                  <a:pt x="93" y="14"/>
                </a:cubicBezTo>
                <a:cubicBezTo>
                  <a:pt x="93" y="27"/>
                  <a:pt x="93" y="27"/>
                  <a:pt x="93" y="27"/>
                </a:cubicBezTo>
                <a:cubicBezTo>
                  <a:pt x="93" y="28"/>
                  <a:pt x="92" y="29"/>
                  <a:pt x="91" y="29"/>
                </a:cubicBezTo>
                <a:cubicBezTo>
                  <a:pt x="27" y="29"/>
                  <a:pt x="27" y="29"/>
                  <a:pt x="27" y="29"/>
                </a:cubicBezTo>
                <a:cubicBezTo>
                  <a:pt x="26" y="29"/>
                  <a:pt x="25" y="28"/>
                  <a:pt x="25" y="27"/>
                </a:cubicBezTo>
                <a:close/>
                <a:moveTo>
                  <a:pt x="29" y="25"/>
                </a:moveTo>
                <a:cubicBezTo>
                  <a:pt x="89" y="25"/>
                  <a:pt x="89" y="25"/>
                  <a:pt x="89" y="25"/>
                </a:cubicBezTo>
                <a:cubicBezTo>
                  <a:pt x="89" y="16"/>
                  <a:pt x="89" y="16"/>
                  <a:pt x="89" y="16"/>
                </a:cubicBezTo>
                <a:cubicBezTo>
                  <a:pt x="72" y="16"/>
                  <a:pt x="72" y="16"/>
                  <a:pt x="72" y="16"/>
                </a:cubicBezTo>
                <a:cubicBezTo>
                  <a:pt x="71" y="16"/>
                  <a:pt x="70" y="15"/>
                  <a:pt x="70" y="14"/>
                </a:cubicBezTo>
                <a:cubicBezTo>
                  <a:pt x="70" y="8"/>
                  <a:pt x="65" y="4"/>
                  <a:pt x="59" y="4"/>
                </a:cubicBezTo>
                <a:cubicBezTo>
                  <a:pt x="53" y="4"/>
                  <a:pt x="48" y="8"/>
                  <a:pt x="48" y="14"/>
                </a:cubicBezTo>
                <a:cubicBezTo>
                  <a:pt x="48" y="15"/>
                  <a:pt x="47" y="16"/>
                  <a:pt x="46" y="16"/>
                </a:cubicBezTo>
                <a:cubicBezTo>
                  <a:pt x="29" y="16"/>
                  <a:pt x="29" y="16"/>
                  <a:pt x="29" y="16"/>
                </a:cubicBezTo>
                <a:lnTo>
                  <a:pt x="29" y="25"/>
                </a:lnTo>
                <a:close/>
                <a:moveTo>
                  <a:pt x="17" y="27"/>
                </a:moveTo>
                <a:cubicBezTo>
                  <a:pt x="17" y="26"/>
                  <a:pt x="16" y="25"/>
                  <a:pt x="15" y="25"/>
                </a:cubicBezTo>
                <a:cubicBezTo>
                  <a:pt x="14" y="25"/>
                  <a:pt x="13" y="26"/>
                  <a:pt x="13" y="27"/>
                </a:cubicBezTo>
                <a:cubicBezTo>
                  <a:pt x="13" y="135"/>
                  <a:pt x="13" y="135"/>
                  <a:pt x="13" y="135"/>
                </a:cubicBezTo>
                <a:cubicBezTo>
                  <a:pt x="13" y="136"/>
                  <a:pt x="14" y="137"/>
                  <a:pt x="15" y="137"/>
                </a:cubicBezTo>
                <a:cubicBezTo>
                  <a:pt x="103" y="137"/>
                  <a:pt x="103" y="137"/>
                  <a:pt x="103" y="137"/>
                </a:cubicBezTo>
                <a:cubicBezTo>
                  <a:pt x="104" y="137"/>
                  <a:pt x="105" y="136"/>
                  <a:pt x="105" y="135"/>
                </a:cubicBezTo>
                <a:cubicBezTo>
                  <a:pt x="105" y="27"/>
                  <a:pt x="105" y="27"/>
                  <a:pt x="105" y="27"/>
                </a:cubicBezTo>
                <a:cubicBezTo>
                  <a:pt x="105" y="26"/>
                  <a:pt x="104" y="25"/>
                  <a:pt x="103" y="25"/>
                </a:cubicBezTo>
                <a:cubicBezTo>
                  <a:pt x="102" y="25"/>
                  <a:pt x="101" y="26"/>
                  <a:pt x="101" y="27"/>
                </a:cubicBezTo>
                <a:cubicBezTo>
                  <a:pt x="101" y="133"/>
                  <a:pt x="101" y="133"/>
                  <a:pt x="101" y="133"/>
                </a:cubicBezTo>
                <a:cubicBezTo>
                  <a:pt x="17" y="133"/>
                  <a:pt x="17" y="133"/>
                  <a:pt x="17" y="133"/>
                </a:cubicBezTo>
                <a:lnTo>
                  <a:pt x="17" y="27"/>
                </a:lnTo>
                <a:close/>
                <a:moveTo>
                  <a:pt x="46" y="54"/>
                </a:moveTo>
                <a:cubicBezTo>
                  <a:pt x="84" y="54"/>
                  <a:pt x="84" y="54"/>
                  <a:pt x="84" y="54"/>
                </a:cubicBezTo>
                <a:cubicBezTo>
                  <a:pt x="85" y="54"/>
                  <a:pt x="86" y="53"/>
                  <a:pt x="86" y="52"/>
                </a:cubicBezTo>
                <a:cubicBezTo>
                  <a:pt x="86" y="51"/>
                  <a:pt x="85" y="50"/>
                  <a:pt x="84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5" y="50"/>
                  <a:pt x="44" y="51"/>
                  <a:pt x="44" y="52"/>
                </a:cubicBezTo>
                <a:cubicBezTo>
                  <a:pt x="44" y="53"/>
                  <a:pt x="45" y="54"/>
                  <a:pt x="46" y="54"/>
                </a:cubicBezTo>
                <a:close/>
                <a:moveTo>
                  <a:pt x="46" y="73"/>
                </a:moveTo>
                <a:cubicBezTo>
                  <a:pt x="84" y="73"/>
                  <a:pt x="84" y="73"/>
                  <a:pt x="84" y="73"/>
                </a:cubicBezTo>
                <a:cubicBezTo>
                  <a:pt x="85" y="73"/>
                  <a:pt x="86" y="72"/>
                  <a:pt x="86" y="71"/>
                </a:cubicBezTo>
                <a:cubicBezTo>
                  <a:pt x="86" y="70"/>
                  <a:pt x="85" y="69"/>
                  <a:pt x="84" y="69"/>
                </a:cubicBezTo>
                <a:cubicBezTo>
                  <a:pt x="46" y="69"/>
                  <a:pt x="46" y="69"/>
                  <a:pt x="46" y="69"/>
                </a:cubicBezTo>
                <a:cubicBezTo>
                  <a:pt x="45" y="69"/>
                  <a:pt x="44" y="70"/>
                  <a:pt x="44" y="71"/>
                </a:cubicBezTo>
                <a:cubicBezTo>
                  <a:pt x="44" y="72"/>
                  <a:pt x="45" y="73"/>
                  <a:pt x="46" y="73"/>
                </a:cubicBezTo>
                <a:close/>
                <a:moveTo>
                  <a:pt x="46" y="92"/>
                </a:moveTo>
                <a:cubicBezTo>
                  <a:pt x="84" y="92"/>
                  <a:pt x="84" y="92"/>
                  <a:pt x="84" y="92"/>
                </a:cubicBezTo>
                <a:cubicBezTo>
                  <a:pt x="85" y="92"/>
                  <a:pt x="86" y="91"/>
                  <a:pt x="86" y="90"/>
                </a:cubicBezTo>
                <a:cubicBezTo>
                  <a:pt x="86" y="89"/>
                  <a:pt x="85" y="88"/>
                  <a:pt x="84" y="88"/>
                </a:cubicBezTo>
                <a:cubicBezTo>
                  <a:pt x="46" y="88"/>
                  <a:pt x="46" y="88"/>
                  <a:pt x="46" y="88"/>
                </a:cubicBezTo>
                <a:cubicBezTo>
                  <a:pt x="45" y="88"/>
                  <a:pt x="44" y="89"/>
                  <a:pt x="44" y="90"/>
                </a:cubicBezTo>
                <a:cubicBezTo>
                  <a:pt x="44" y="91"/>
                  <a:pt x="45" y="92"/>
                  <a:pt x="46" y="92"/>
                </a:cubicBezTo>
                <a:close/>
                <a:moveTo>
                  <a:pt x="46" y="111"/>
                </a:moveTo>
                <a:cubicBezTo>
                  <a:pt x="84" y="111"/>
                  <a:pt x="84" y="111"/>
                  <a:pt x="84" y="111"/>
                </a:cubicBezTo>
                <a:cubicBezTo>
                  <a:pt x="85" y="111"/>
                  <a:pt x="86" y="110"/>
                  <a:pt x="86" y="109"/>
                </a:cubicBezTo>
                <a:cubicBezTo>
                  <a:pt x="86" y="108"/>
                  <a:pt x="85" y="107"/>
                  <a:pt x="84" y="107"/>
                </a:cubicBezTo>
                <a:cubicBezTo>
                  <a:pt x="46" y="107"/>
                  <a:pt x="46" y="107"/>
                  <a:pt x="46" y="107"/>
                </a:cubicBezTo>
                <a:cubicBezTo>
                  <a:pt x="45" y="107"/>
                  <a:pt x="44" y="108"/>
                  <a:pt x="44" y="109"/>
                </a:cubicBezTo>
                <a:cubicBezTo>
                  <a:pt x="44" y="110"/>
                  <a:pt x="45" y="111"/>
                  <a:pt x="46" y="111"/>
                </a:cubicBezTo>
                <a:close/>
                <a:moveTo>
                  <a:pt x="30" y="54"/>
                </a:moveTo>
                <a:cubicBezTo>
                  <a:pt x="34" y="54"/>
                  <a:pt x="34" y="54"/>
                  <a:pt x="34" y="54"/>
                </a:cubicBezTo>
                <a:cubicBezTo>
                  <a:pt x="35" y="54"/>
                  <a:pt x="36" y="53"/>
                  <a:pt x="36" y="52"/>
                </a:cubicBezTo>
                <a:cubicBezTo>
                  <a:pt x="36" y="51"/>
                  <a:pt x="35" y="50"/>
                  <a:pt x="34" y="50"/>
                </a:cubicBezTo>
                <a:cubicBezTo>
                  <a:pt x="30" y="50"/>
                  <a:pt x="30" y="50"/>
                  <a:pt x="30" y="50"/>
                </a:cubicBezTo>
                <a:cubicBezTo>
                  <a:pt x="29" y="50"/>
                  <a:pt x="28" y="51"/>
                  <a:pt x="28" y="52"/>
                </a:cubicBezTo>
                <a:cubicBezTo>
                  <a:pt x="28" y="53"/>
                  <a:pt x="29" y="54"/>
                  <a:pt x="30" y="54"/>
                </a:cubicBezTo>
                <a:close/>
                <a:moveTo>
                  <a:pt x="30" y="73"/>
                </a:moveTo>
                <a:cubicBezTo>
                  <a:pt x="34" y="73"/>
                  <a:pt x="34" y="73"/>
                  <a:pt x="34" y="73"/>
                </a:cubicBezTo>
                <a:cubicBezTo>
                  <a:pt x="35" y="73"/>
                  <a:pt x="36" y="72"/>
                  <a:pt x="36" y="71"/>
                </a:cubicBezTo>
                <a:cubicBezTo>
                  <a:pt x="36" y="70"/>
                  <a:pt x="35" y="69"/>
                  <a:pt x="34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29" y="69"/>
                  <a:pt x="28" y="70"/>
                  <a:pt x="28" y="71"/>
                </a:cubicBezTo>
                <a:cubicBezTo>
                  <a:pt x="28" y="72"/>
                  <a:pt x="29" y="73"/>
                  <a:pt x="30" y="73"/>
                </a:cubicBezTo>
                <a:close/>
                <a:moveTo>
                  <a:pt x="30" y="92"/>
                </a:moveTo>
                <a:cubicBezTo>
                  <a:pt x="34" y="92"/>
                  <a:pt x="34" y="92"/>
                  <a:pt x="34" y="92"/>
                </a:cubicBezTo>
                <a:cubicBezTo>
                  <a:pt x="35" y="92"/>
                  <a:pt x="36" y="91"/>
                  <a:pt x="36" y="90"/>
                </a:cubicBezTo>
                <a:cubicBezTo>
                  <a:pt x="36" y="89"/>
                  <a:pt x="35" y="88"/>
                  <a:pt x="34" y="88"/>
                </a:cubicBezTo>
                <a:cubicBezTo>
                  <a:pt x="30" y="88"/>
                  <a:pt x="30" y="88"/>
                  <a:pt x="30" y="88"/>
                </a:cubicBezTo>
                <a:cubicBezTo>
                  <a:pt x="29" y="88"/>
                  <a:pt x="28" y="89"/>
                  <a:pt x="28" y="90"/>
                </a:cubicBezTo>
                <a:cubicBezTo>
                  <a:pt x="28" y="91"/>
                  <a:pt x="29" y="92"/>
                  <a:pt x="30" y="92"/>
                </a:cubicBezTo>
                <a:close/>
                <a:moveTo>
                  <a:pt x="30" y="111"/>
                </a:moveTo>
                <a:cubicBezTo>
                  <a:pt x="34" y="111"/>
                  <a:pt x="34" y="111"/>
                  <a:pt x="34" y="111"/>
                </a:cubicBezTo>
                <a:cubicBezTo>
                  <a:pt x="35" y="111"/>
                  <a:pt x="36" y="110"/>
                  <a:pt x="36" y="109"/>
                </a:cubicBezTo>
                <a:cubicBezTo>
                  <a:pt x="36" y="108"/>
                  <a:pt x="35" y="107"/>
                  <a:pt x="34" y="107"/>
                </a:cubicBezTo>
                <a:cubicBezTo>
                  <a:pt x="30" y="107"/>
                  <a:pt x="30" y="107"/>
                  <a:pt x="30" y="107"/>
                </a:cubicBezTo>
                <a:cubicBezTo>
                  <a:pt x="29" y="107"/>
                  <a:pt x="28" y="108"/>
                  <a:pt x="28" y="109"/>
                </a:cubicBezTo>
                <a:cubicBezTo>
                  <a:pt x="28" y="110"/>
                  <a:pt x="29" y="111"/>
                  <a:pt x="30" y="1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16">
            <a:extLst>
              <a:ext uri="{FF2B5EF4-FFF2-40B4-BE49-F238E27FC236}">
                <a16:creationId xmlns:a16="http://schemas.microsoft.com/office/drawing/2014/main" id="{4B35D6E7-4A7D-B44C-8040-82C901EF8970}"/>
              </a:ext>
            </a:extLst>
          </p:cNvPr>
          <p:cNvSpPr>
            <a:spLocks noEditPoints="1"/>
          </p:cNvSpPr>
          <p:nvPr/>
        </p:nvSpPr>
        <p:spPr bwMode="auto">
          <a:xfrm>
            <a:off x="7534139" y="2249565"/>
            <a:ext cx="606425" cy="650875"/>
          </a:xfrm>
          <a:custGeom>
            <a:avLst/>
            <a:gdLst>
              <a:gd name="T0" fmla="*/ 80 w 125"/>
              <a:gd name="T1" fmla="*/ 89 h 134"/>
              <a:gd name="T2" fmla="*/ 80 w 125"/>
              <a:gd name="T3" fmla="*/ 73 h 134"/>
              <a:gd name="T4" fmla="*/ 82 w 125"/>
              <a:gd name="T5" fmla="*/ 72 h 134"/>
              <a:gd name="T6" fmla="*/ 83 w 125"/>
              <a:gd name="T7" fmla="*/ 70 h 134"/>
              <a:gd name="T8" fmla="*/ 84 w 125"/>
              <a:gd name="T9" fmla="*/ 70 h 134"/>
              <a:gd name="T10" fmla="*/ 62 w 125"/>
              <a:gd name="T11" fmla="*/ 0 h 134"/>
              <a:gd name="T12" fmla="*/ 43 w 125"/>
              <a:gd name="T13" fmla="*/ 73 h 134"/>
              <a:gd name="T14" fmla="*/ 43 w 125"/>
              <a:gd name="T15" fmla="*/ 73 h 134"/>
              <a:gd name="T16" fmla="*/ 45 w 125"/>
              <a:gd name="T17" fmla="*/ 76 h 134"/>
              <a:gd name="T18" fmla="*/ 14 w 125"/>
              <a:gd name="T19" fmla="*/ 100 h 134"/>
              <a:gd name="T20" fmla="*/ 0 w 125"/>
              <a:gd name="T21" fmla="*/ 132 h 134"/>
              <a:gd name="T22" fmla="*/ 123 w 125"/>
              <a:gd name="T23" fmla="*/ 134 h 134"/>
              <a:gd name="T24" fmla="*/ 125 w 125"/>
              <a:gd name="T25" fmla="*/ 120 h 134"/>
              <a:gd name="T26" fmla="*/ 62 w 125"/>
              <a:gd name="T27" fmla="*/ 4 h 134"/>
              <a:gd name="T28" fmla="*/ 90 w 125"/>
              <a:gd name="T29" fmla="*/ 35 h 134"/>
              <a:gd name="T30" fmla="*/ 67 w 125"/>
              <a:gd name="T31" fmla="*/ 22 h 134"/>
              <a:gd name="T32" fmla="*/ 65 w 125"/>
              <a:gd name="T33" fmla="*/ 23 h 134"/>
              <a:gd name="T34" fmla="*/ 33 w 125"/>
              <a:gd name="T35" fmla="*/ 32 h 134"/>
              <a:gd name="T36" fmla="*/ 32 w 125"/>
              <a:gd name="T37" fmla="*/ 40 h 134"/>
              <a:gd name="T38" fmla="*/ 43 w 125"/>
              <a:gd name="T39" fmla="*/ 39 h 134"/>
              <a:gd name="T40" fmla="*/ 85 w 125"/>
              <a:gd name="T41" fmla="*/ 39 h 134"/>
              <a:gd name="T42" fmla="*/ 91 w 125"/>
              <a:gd name="T43" fmla="*/ 38 h 134"/>
              <a:gd name="T44" fmla="*/ 62 w 125"/>
              <a:gd name="T45" fmla="*/ 76 h 134"/>
              <a:gd name="T46" fmla="*/ 121 w 125"/>
              <a:gd name="T47" fmla="*/ 130 h 134"/>
              <a:gd name="T48" fmla="*/ 4 w 125"/>
              <a:gd name="T49" fmla="*/ 120 h 134"/>
              <a:gd name="T50" fmla="*/ 47 w 125"/>
              <a:gd name="T51" fmla="*/ 92 h 134"/>
              <a:gd name="T52" fmla="*/ 49 w 125"/>
              <a:gd name="T53" fmla="*/ 77 h 134"/>
              <a:gd name="T54" fmla="*/ 49 w 125"/>
              <a:gd name="T55" fmla="*/ 76 h 134"/>
              <a:gd name="T56" fmla="*/ 49 w 125"/>
              <a:gd name="T57" fmla="*/ 77 h 134"/>
              <a:gd name="T58" fmla="*/ 50 w 125"/>
              <a:gd name="T59" fmla="*/ 77 h 134"/>
              <a:gd name="T60" fmla="*/ 62 w 125"/>
              <a:gd name="T61" fmla="*/ 80 h 134"/>
              <a:gd name="T62" fmla="*/ 76 w 125"/>
              <a:gd name="T63" fmla="*/ 76 h 134"/>
              <a:gd name="T64" fmla="*/ 76 w 125"/>
              <a:gd name="T65" fmla="*/ 76 h 134"/>
              <a:gd name="T66" fmla="*/ 78 w 125"/>
              <a:gd name="T67" fmla="*/ 92 h 134"/>
              <a:gd name="T68" fmla="*/ 121 w 125"/>
              <a:gd name="T69" fmla="*/ 12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5" h="134">
                <a:moveTo>
                  <a:pt x="111" y="100"/>
                </a:moveTo>
                <a:cubicBezTo>
                  <a:pt x="80" y="89"/>
                  <a:pt x="80" y="89"/>
                  <a:pt x="80" y="89"/>
                </a:cubicBezTo>
                <a:cubicBezTo>
                  <a:pt x="80" y="73"/>
                  <a:pt x="80" y="73"/>
                  <a:pt x="80" y="73"/>
                </a:cubicBezTo>
                <a:cubicBezTo>
                  <a:pt x="80" y="73"/>
                  <a:pt x="80" y="73"/>
                  <a:pt x="80" y="73"/>
                </a:cubicBezTo>
                <a:cubicBezTo>
                  <a:pt x="81" y="73"/>
                  <a:pt x="81" y="72"/>
                  <a:pt x="82" y="72"/>
                </a:cubicBezTo>
                <a:cubicBezTo>
                  <a:pt x="82" y="72"/>
                  <a:pt x="82" y="72"/>
                  <a:pt x="82" y="72"/>
                </a:cubicBezTo>
                <a:cubicBezTo>
                  <a:pt x="82" y="72"/>
                  <a:pt x="82" y="72"/>
                  <a:pt x="82" y="72"/>
                </a:cubicBezTo>
                <a:cubicBezTo>
                  <a:pt x="82" y="71"/>
                  <a:pt x="83" y="71"/>
                  <a:pt x="83" y="70"/>
                </a:cubicBezTo>
                <a:cubicBezTo>
                  <a:pt x="84" y="70"/>
                  <a:pt x="84" y="70"/>
                  <a:pt x="84" y="70"/>
                </a:cubicBezTo>
                <a:cubicBezTo>
                  <a:pt x="84" y="70"/>
                  <a:pt x="84" y="70"/>
                  <a:pt x="84" y="70"/>
                </a:cubicBezTo>
                <a:cubicBezTo>
                  <a:pt x="91" y="63"/>
                  <a:pt x="95" y="52"/>
                  <a:pt x="95" y="40"/>
                </a:cubicBezTo>
                <a:cubicBezTo>
                  <a:pt x="95" y="18"/>
                  <a:pt x="80" y="0"/>
                  <a:pt x="62" y="0"/>
                </a:cubicBezTo>
                <a:cubicBezTo>
                  <a:pt x="43" y="0"/>
                  <a:pt x="28" y="18"/>
                  <a:pt x="28" y="40"/>
                </a:cubicBezTo>
                <a:cubicBezTo>
                  <a:pt x="28" y="54"/>
                  <a:pt x="34" y="66"/>
                  <a:pt x="43" y="73"/>
                </a:cubicBezTo>
                <a:cubicBezTo>
                  <a:pt x="43" y="73"/>
                  <a:pt x="43" y="73"/>
                  <a:pt x="43" y="73"/>
                </a:cubicBezTo>
                <a:cubicBezTo>
                  <a:pt x="43" y="73"/>
                  <a:pt x="43" y="73"/>
                  <a:pt x="43" y="73"/>
                </a:cubicBezTo>
                <a:cubicBezTo>
                  <a:pt x="44" y="73"/>
                  <a:pt x="44" y="74"/>
                  <a:pt x="45" y="74"/>
                </a:cubicBezTo>
                <a:cubicBezTo>
                  <a:pt x="45" y="76"/>
                  <a:pt x="45" y="76"/>
                  <a:pt x="45" y="76"/>
                </a:cubicBezTo>
                <a:cubicBezTo>
                  <a:pt x="45" y="89"/>
                  <a:pt x="45" y="89"/>
                  <a:pt x="45" y="89"/>
                </a:cubicBezTo>
                <a:cubicBezTo>
                  <a:pt x="14" y="100"/>
                  <a:pt x="14" y="100"/>
                  <a:pt x="14" y="100"/>
                </a:cubicBezTo>
                <a:cubicBezTo>
                  <a:pt x="6" y="103"/>
                  <a:pt x="0" y="111"/>
                  <a:pt x="0" y="120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3"/>
                  <a:pt x="1" y="134"/>
                  <a:pt x="2" y="134"/>
                </a:cubicBezTo>
                <a:cubicBezTo>
                  <a:pt x="123" y="134"/>
                  <a:pt x="123" y="134"/>
                  <a:pt x="123" y="134"/>
                </a:cubicBezTo>
                <a:cubicBezTo>
                  <a:pt x="124" y="134"/>
                  <a:pt x="125" y="133"/>
                  <a:pt x="125" y="132"/>
                </a:cubicBezTo>
                <a:cubicBezTo>
                  <a:pt x="125" y="120"/>
                  <a:pt x="125" y="120"/>
                  <a:pt x="125" y="120"/>
                </a:cubicBezTo>
                <a:cubicBezTo>
                  <a:pt x="125" y="111"/>
                  <a:pt x="119" y="103"/>
                  <a:pt x="111" y="100"/>
                </a:cubicBezTo>
                <a:close/>
                <a:moveTo>
                  <a:pt x="62" y="4"/>
                </a:moveTo>
                <a:cubicBezTo>
                  <a:pt x="77" y="4"/>
                  <a:pt x="89" y="17"/>
                  <a:pt x="91" y="34"/>
                </a:cubicBezTo>
                <a:cubicBezTo>
                  <a:pt x="91" y="34"/>
                  <a:pt x="90" y="35"/>
                  <a:pt x="90" y="35"/>
                </a:cubicBezTo>
                <a:cubicBezTo>
                  <a:pt x="80" y="36"/>
                  <a:pt x="74" y="33"/>
                  <a:pt x="68" y="23"/>
                </a:cubicBezTo>
                <a:cubicBezTo>
                  <a:pt x="68" y="23"/>
                  <a:pt x="67" y="22"/>
                  <a:pt x="67" y="22"/>
                </a:cubicBezTo>
                <a:cubicBezTo>
                  <a:pt x="67" y="22"/>
                  <a:pt x="67" y="22"/>
                  <a:pt x="67" y="22"/>
                </a:cubicBezTo>
                <a:cubicBezTo>
                  <a:pt x="66" y="22"/>
                  <a:pt x="65" y="23"/>
                  <a:pt x="65" y="23"/>
                </a:cubicBezTo>
                <a:cubicBezTo>
                  <a:pt x="62" y="29"/>
                  <a:pt x="51" y="35"/>
                  <a:pt x="43" y="35"/>
                </a:cubicBezTo>
                <a:cubicBezTo>
                  <a:pt x="39" y="35"/>
                  <a:pt x="36" y="34"/>
                  <a:pt x="33" y="32"/>
                </a:cubicBezTo>
                <a:cubicBezTo>
                  <a:pt x="35" y="16"/>
                  <a:pt x="47" y="4"/>
                  <a:pt x="62" y="4"/>
                </a:cubicBezTo>
                <a:close/>
                <a:moveTo>
                  <a:pt x="32" y="40"/>
                </a:moveTo>
                <a:cubicBezTo>
                  <a:pt x="32" y="39"/>
                  <a:pt x="32" y="38"/>
                  <a:pt x="32" y="37"/>
                </a:cubicBezTo>
                <a:cubicBezTo>
                  <a:pt x="36" y="38"/>
                  <a:pt x="39" y="39"/>
                  <a:pt x="43" y="39"/>
                </a:cubicBezTo>
                <a:cubicBezTo>
                  <a:pt x="52" y="39"/>
                  <a:pt x="62" y="34"/>
                  <a:pt x="67" y="28"/>
                </a:cubicBezTo>
                <a:cubicBezTo>
                  <a:pt x="72" y="36"/>
                  <a:pt x="77" y="39"/>
                  <a:pt x="85" y="39"/>
                </a:cubicBezTo>
                <a:cubicBezTo>
                  <a:pt x="87" y="39"/>
                  <a:pt x="89" y="39"/>
                  <a:pt x="91" y="39"/>
                </a:cubicBezTo>
                <a:cubicBezTo>
                  <a:pt x="91" y="38"/>
                  <a:pt x="91" y="38"/>
                  <a:pt x="91" y="38"/>
                </a:cubicBezTo>
                <a:cubicBezTo>
                  <a:pt x="91" y="39"/>
                  <a:pt x="91" y="39"/>
                  <a:pt x="91" y="40"/>
                </a:cubicBezTo>
                <a:cubicBezTo>
                  <a:pt x="91" y="60"/>
                  <a:pt x="78" y="76"/>
                  <a:pt x="62" y="76"/>
                </a:cubicBezTo>
                <a:cubicBezTo>
                  <a:pt x="45" y="76"/>
                  <a:pt x="32" y="60"/>
                  <a:pt x="32" y="40"/>
                </a:cubicBezTo>
                <a:close/>
                <a:moveTo>
                  <a:pt x="121" y="130"/>
                </a:moveTo>
                <a:cubicBezTo>
                  <a:pt x="4" y="130"/>
                  <a:pt x="4" y="130"/>
                  <a:pt x="4" y="130"/>
                </a:cubicBezTo>
                <a:cubicBezTo>
                  <a:pt x="4" y="120"/>
                  <a:pt x="4" y="120"/>
                  <a:pt x="4" y="120"/>
                </a:cubicBezTo>
                <a:cubicBezTo>
                  <a:pt x="4" y="112"/>
                  <a:pt x="9" y="106"/>
                  <a:pt x="16" y="104"/>
                </a:cubicBezTo>
                <a:cubicBezTo>
                  <a:pt x="47" y="92"/>
                  <a:pt x="47" y="92"/>
                  <a:pt x="47" y="92"/>
                </a:cubicBezTo>
                <a:cubicBezTo>
                  <a:pt x="48" y="92"/>
                  <a:pt x="49" y="91"/>
                  <a:pt x="49" y="90"/>
                </a:cubicBezTo>
                <a:cubicBezTo>
                  <a:pt x="49" y="77"/>
                  <a:pt x="49" y="77"/>
                  <a:pt x="49" y="77"/>
                </a:cubicBezTo>
                <a:cubicBezTo>
                  <a:pt x="49" y="77"/>
                  <a:pt x="49" y="77"/>
                  <a:pt x="49" y="77"/>
                </a:cubicBezTo>
                <a:cubicBezTo>
                  <a:pt x="49" y="77"/>
                  <a:pt x="49" y="77"/>
                  <a:pt x="49" y="76"/>
                </a:cubicBezTo>
                <a:cubicBezTo>
                  <a:pt x="49" y="76"/>
                  <a:pt x="49" y="76"/>
                  <a:pt x="49" y="76"/>
                </a:cubicBezTo>
                <a:cubicBezTo>
                  <a:pt x="49" y="77"/>
                  <a:pt x="49" y="77"/>
                  <a:pt x="49" y="77"/>
                </a:cubicBezTo>
                <a:cubicBezTo>
                  <a:pt x="49" y="77"/>
                  <a:pt x="49" y="77"/>
                  <a:pt x="50" y="77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7"/>
                  <a:pt x="50" y="77"/>
                  <a:pt x="50" y="77"/>
                </a:cubicBezTo>
                <a:cubicBezTo>
                  <a:pt x="53" y="79"/>
                  <a:pt x="57" y="80"/>
                  <a:pt x="62" y="80"/>
                </a:cubicBezTo>
                <a:cubicBezTo>
                  <a:pt x="67" y="80"/>
                  <a:pt x="72" y="78"/>
                  <a:pt x="76" y="76"/>
                </a:cubicBezTo>
                <a:cubicBezTo>
                  <a:pt x="76" y="76"/>
                  <a:pt x="76" y="76"/>
                  <a:pt x="76" y="76"/>
                </a:cubicBezTo>
                <a:cubicBezTo>
                  <a:pt x="76" y="76"/>
                  <a:pt x="76" y="76"/>
                  <a:pt x="76" y="76"/>
                </a:cubicBezTo>
                <a:cubicBezTo>
                  <a:pt x="76" y="76"/>
                  <a:pt x="76" y="76"/>
                  <a:pt x="76" y="76"/>
                </a:cubicBezTo>
                <a:cubicBezTo>
                  <a:pt x="76" y="90"/>
                  <a:pt x="76" y="90"/>
                  <a:pt x="76" y="90"/>
                </a:cubicBezTo>
                <a:cubicBezTo>
                  <a:pt x="76" y="91"/>
                  <a:pt x="77" y="92"/>
                  <a:pt x="78" y="92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116" y="106"/>
                  <a:pt x="121" y="112"/>
                  <a:pt x="121" y="120"/>
                </a:cubicBezTo>
                <a:lnTo>
                  <a:pt x="121" y="1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id="{06B57C61-0248-D94B-9516-511405043E98}"/>
              </a:ext>
            </a:extLst>
          </p:cNvPr>
          <p:cNvSpPr>
            <a:spLocks noEditPoints="1"/>
          </p:cNvSpPr>
          <p:nvPr/>
        </p:nvSpPr>
        <p:spPr bwMode="auto">
          <a:xfrm>
            <a:off x="9157426" y="2304224"/>
            <a:ext cx="715963" cy="573088"/>
          </a:xfrm>
          <a:custGeom>
            <a:avLst/>
            <a:gdLst>
              <a:gd name="T0" fmla="*/ 144 w 147"/>
              <a:gd name="T1" fmla="*/ 15 h 118"/>
              <a:gd name="T2" fmla="*/ 140 w 147"/>
              <a:gd name="T3" fmla="*/ 6 h 118"/>
              <a:gd name="T4" fmla="*/ 140 w 147"/>
              <a:gd name="T5" fmla="*/ 2 h 118"/>
              <a:gd name="T6" fmla="*/ 121 w 147"/>
              <a:gd name="T7" fmla="*/ 9 h 118"/>
              <a:gd name="T8" fmla="*/ 69 w 147"/>
              <a:gd name="T9" fmla="*/ 31 h 118"/>
              <a:gd name="T10" fmla="*/ 14 w 147"/>
              <a:gd name="T11" fmla="*/ 6 h 118"/>
              <a:gd name="T12" fmla="*/ 10 w 147"/>
              <a:gd name="T13" fmla="*/ 6 h 118"/>
              <a:gd name="T14" fmla="*/ 14 w 147"/>
              <a:gd name="T15" fmla="*/ 43 h 118"/>
              <a:gd name="T16" fmla="*/ 7 w 147"/>
              <a:gd name="T17" fmla="*/ 40 h 118"/>
              <a:gd name="T18" fmla="*/ 6 w 147"/>
              <a:gd name="T19" fmla="*/ 42 h 118"/>
              <a:gd name="T20" fmla="*/ 18 w 147"/>
              <a:gd name="T21" fmla="*/ 69 h 118"/>
              <a:gd name="T22" fmla="*/ 16 w 147"/>
              <a:gd name="T23" fmla="*/ 72 h 118"/>
              <a:gd name="T24" fmla="*/ 2 w 147"/>
              <a:gd name="T25" fmla="*/ 101 h 118"/>
              <a:gd name="T26" fmla="*/ 1 w 147"/>
              <a:gd name="T27" fmla="*/ 105 h 118"/>
              <a:gd name="T28" fmla="*/ 109 w 147"/>
              <a:gd name="T29" fmla="*/ 91 h 118"/>
              <a:gd name="T30" fmla="*/ 130 w 147"/>
              <a:gd name="T31" fmla="*/ 31 h 118"/>
              <a:gd name="T32" fmla="*/ 146 w 147"/>
              <a:gd name="T33" fmla="*/ 18 h 118"/>
              <a:gd name="T34" fmla="*/ 131 w 147"/>
              <a:gd name="T35" fmla="*/ 26 h 118"/>
              <a:gd name="T36" fmla="*/ 126 w 147"/>
              <a:gd name="T37" fmla="*/ 30 h 118"/>
              <a:gd name="T38" fmla="*/ 46 w 147"/>
              <a:gd name="T39" fmla="*/ 114 h 118"/>
              <a:gd name="T40" fmla="*/ 46 w 147"/>
              <a:gd name="T41" fmla="*/ 93 h 118"/>
              <a:gd name="T42" fmla="*/ 45 w 147"/>
              <a:gd name="T43" fmla="*/ 89 h 118"/>
              <a:gd name="T44" fmla="*/ 31 w 147"/>
              <a:gd name="T45" fmla="*/ 73 h 118"/>
              <a:gd name="T46" fmla="*/ 31 w 147"/>
              <a:gd name="T47" fmla="*/ 69 h 118"/>
              <a:gd name="T48" fmla="*/ 21 w 147"/>
              <a:gd name="T49" fmla="*/ 48 h 118"/>
              <a:gd name="T50" fmla="*/ 22 w 147"/>
              <a:gd name="T51" fmla="*/ 44 h 118"/>
              <a:gd name="T52" fmla="*/ 12 w 147"/>
              <a:gd name="T53" fmla="*/ 11 h 118"/>
              <a:gd name="T54" fmla="*/ 73 w 147"/>
              <a:gd name="T55" fmla="*/ 39 h 118"/>
              <a:gd name="T56" fmla="*/ 73 w 147"/>
              <a:gd name="T57" fmla="*/ 31 h 118"/>
              <a:gd name="T58" fmla="*/ 119 w 147"/>
              <a:gd name="T59" fmla="*/ 12 h 118"/>
              <a:gd name="T60" fmla="*/ 135 w 147"/>
              <a:gd name="T61" fmla="*/ 8 h 118"/>
              <a:gd name="T62" fmla="*/ 128 w 147"/>
              <a:gd name="T63" fmla="*/ 17 h 118"/>
              <a:gd name="T64" fmla="*/ 138 w 147"/>
              <a:gd name="T65" fmla="*/ 2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7" h="118">
                <a:moveTo>
                  <a:pt x="146" y="15"/>
                </a:moveTo>
                <a:cubicBezTo>
                  <a:pt x="145" y="15"/>
                  <a:pt x="144" y="15"/>
                  <a:pt x="144" y="15"/>
                </a:cubicBezTo>
                <a:cubicBezTo>
                  <a:pt x="140" y="16"/>
                  <a:pt x="137" y="17"/>
                  <a:pt x="135" y="16"/>
                </a:cubicBezTo>
                <a:cubicBezTo>
                  <a:pt x="138" y="13"/>
                  <a:pt x="139" y="11"/>
                  <a:pt x="140" y="6"/>
                </a:cubicBezTo>
                <a:cubicBezTo>
                  <a:pt x="140" y="6"/>
                  <a:pt x="140" y="5"/>
                  <a:pt x="141" y="5"/>
                </a:cubicBezTo>
                <a:cubicBezTo>
                  <a:pt x="141" y="4"/>
                  <a:pt x="141" y="3"/>
                  <a:pt x="140" y="2"/>
                </a:cubicBezTo>
                <a:cubicBezTo>
                  <a:pt x="139" y="2"/>
                  <a:pt x="138" y="2"/>
                  <a:pt x="138" y="2"/>
                </a:cubicBezTo>
                <a:cubicBezTo>
                  <a:pt x="132" y="5"/>
                  <a:pt x="127" y="8"/>
                  <a:pt x="121" y="9"/>
                </a:cubicBezTo>
                <a:cubicBezTo>
                  <a:pt x="115" y="3"/>
                  <a:pt x="107" y="0"/>
                  <a:pt x="99" y="0"/>
                </a:cubicBezTo>
                <a:cubicBezTo>
                  <a:pt x="82" y="0"/>
                  <a:pt x="69" y="14"/>
                  <a:pt x="69" y="31"/>
                </a:cubicBezTo>
                <a:cubicBezTo>
                  <a:pt x="69" y="32"/>
                  <a:pt x="69" y="34"/>
                  <a:pt x="69" y="35"/>
                </a:cubicBezTo>
                <a:cubicBezTo>
                  <a:pt x="47" y="33"/>
                  <a:pt x="27" y="23"/>
                  <a:pt x="14" y="6"/>
                </a:cubicBezTo>
                <a:cubicBezTo>
                  <a:pt x="13" y="5"/>
                  <a:pt x="12" y="5"/>
                  <a:pt x="12" y="5"/>
                </a:cubicBezTo>
                <a:cubicBezTo>
                  <a:pt x="11" y="5"/>
                  <a:pt x="11" y="6"/>
                  <a:pt x="10" y="6"/>
                </a:cubicBezTo>
                <a:cubicBezTo>
                  <a:pt x="8" y="11"/>
                  <a:pt x="6" y="16"/>
                  <a:pt x="6" y="22"/>
                </a:cubicBezTo>
                <a:cubicBezTo>
                  <a:pt x="6" y="30"/>
                  <a:pt x="9" y="37"/>
                  <a:pt x="14" y="43"/>
                </a:cubicBezTo>
                <a:cubicBezTo>
                  <a:pt x="12" y="42"/>
                  <a:pt x="11" y="41"/>
                  <a:pt x="9" y="40"/>
                </a:cubicBezTo>
                <a:cubicBezTo>
                  <a:pt x="8" y="40"/>
                  <a:pt x="7" y="40"/>
                  <a:pt x="7" y="40"/>
                </a:cubicBezTo>
                <a:cubicBezTo>
                  <a:pt x="6" y="41"/>
                  <a:pt x="6" y="41"/>
                  <a:pt x="6" y="42"/>
                </a:cubicBezTo>
                <a:cubicBezTo>
                  <a:pt x="6" y="42"/>
                  <a:pt x="6" y="42"/>
                  <a:pt x="6" y="42"/>
                </a:cubicBezTo>
                <a:cubicBezTo>
                  <a:pt x="6" y="54"/>
                  <a:pt x="12" y="64"/>
                  <a:pt x="22" y="70"/>
                </a:cubicBezTo>
                <a:cubicBezTo>
                  <a:pt x="21" y="70"/>
                  <a:pt x="20" y="69"/>
                  <a:pt x="18" y="69"/>
                </a:cubicBezTo>
                <a:cubicBezTo>
                  <a:pt x="18" y="69"/>
                  <a:pt x="17" y="69"/>
                  <a:pt x="16" y="70"/>
                </a:cubicBezTo>
                <a:cubicBezTo>
                  <a:pt x="16" y="70"/>
                  <a:pt x="16" y="71"/>
                  <a:pt x="16" y="72"/>
                </a:cubicBezTo>
                <a:cubicBezTo>
                  <a:pt x="19" y="83"/>
                  <a:pt x="29" y="90"/>
                  <a:pt x="39" y="93"/>
                </a:cubicBezTo>
                <a:cubicBezTo>
                  <a:pt x="28" y="100"/>
                  <a:pt x="16" y="103"/>
                  <a:pt x="2" y="101"/>
                </a:cubicBezTo>
                <a:cubicBezTo>
                  <a:pt x="2" y="101"/>
                  <a:pt x="1" y="101"/>
                  <a:pt x="0" y="102"/>
                </a:cubicBezTo>
                <a:cubicBezTo>
                  <a:pt x="0" y="103"/>
                  <a:pt x="0" y="104"/>
                  <a:pt x="1" y="105"/>
                </a:cubicBezTo>
                <a:cubicBezTo>
                  <a:pt x="15" y="113"/>
                  <a:pt x="30" y="118"/>
                  <a:pt x="46" y="118"/>
                </a:cubicBezTo>
                <a:cubicBezTo>
                  <a:pt x="78" y="118"/>
                  <a:pt x="98" y="103"/>
                  <a:pt x="109" y="91"/>
                </a:cubicBezTo>
                <a:cubicBezTo>
                  <a:pt x="122" y="75"/>
                  <a:pt x="130" y="54"/>
                  <a:pt x="130" y="34"/>
                </a:cubicBezTo>
                <a:cubicBezTo>
                  <a:pt x="130" y="33"/>
                  <a:pt x="130" y="32"/>
                  <a:pt x="130" y="31"/>
                </a:cubicBezTo>
                <a:cubicBezTo>
                  <a:pt x="131" y="31"/>
                  <a:pt x="132" y="30"/>
                  <a:pt x="133" y="29"/>
                </a:cubicBezTo>
                <a:cubicBezTo>
                  <a:pt x="138" y="26"/>
                  <a:pt x="143" y="23"/>
                  <a:pt x="146" y="18"/>
                </a:cubicBezTo>
                <a:cubicBezTo>
                  <a:pt x="147" y="17"/>
                  <a:pt x="146" y="16"/>
                  <a:pt x="146" y="15"/>
                </a:cubicBezTo>
                <a:close/>
                <a:moveTo>
                  <a:pt x="131" y="26"/>
                </a:moveTo>
                <a:cubicBezTo>
                  <a:pt x="129" y="27"/>
                  <a:pt x="128" y="28"/>
                  <a:pt x="127" y="29"/>
                </a:cubicBezTo>
                <a:cubicBezTo>
                  <a:pt x="126" y="29"/>
                  <a:pt x="126" y="30"/>
                  <a:pt x="126" y="30"/>
                </a:cubicBezTo>
                <a:cubicBezTo>
                  <a:pt x="126" y="32"/>
                  <a:pt x="126" y="33"/>
                  <a:pt x="126" y="34"/>
                </a:cubicBezTo>
                <a:cubicBezTo>
                  <a:pt x="126" y="84"/>
                  <a:pt x="86" y="114"/>
                  <a:pt x="46" y="114"/>
                </a:cubicBezTo>
                <a:cubicBezTo>
                  <a:pt x="34" y="114"/>
                  <a:pt x="22" y="111"/>
                  <a:pt x="10" y="105"/>
                </a:cubicBezTo>
                <a:cubicBezTo>
                  <a:pt x="23" y="105"/>
                  <a:pt x="36" y="101"/>
                  <a:pt x="46" y="93"/>
                </a:cubicBezTo>
                <a:cubicBezTo>
                  <a:pt x="47" y="92"/>
                  <a:pt x="47" y="91"/>
                  <a:pt x="47" y="90"/>
                </a:cubicBezTo>
                <a:cubicBezTo>
                  <a:pt x="46" y="90"/>
                  <a:pt x="46" y="89"/>
                  <a:pt x="45" y="89"/>
                </a:cubicBezTo>
                <a:cubicBezTo>
                  <a:pt x="34" y="89"/>
                  <a:pt x="25" y="83"/>
                  <a:pt x="21" y="74"/>
                </a:cubicBezTo>
                <a:cubicBezTo>
                  <a:pt x="25" y="74"/>
                  <a:pt x="28" y="73"/>
                  <a:pt x="31" y="73"/>
                </a:cubicBezTo>
                <a:cubicBezTo>
                  <a:pt x="32" y="72"/>
                  <a:pt x="33" y="71"/>
                  <a:pt x="33" y="71"/>
                </a:cubicBezTo>
                <a:cubicBezTo>
                  <a:pt x="33" y="70"/>
                  <a:pt x="32" y="69"/>
                  <a:pt x="31" y="69"/>
                </a:cubicBezTo>
                <a:cubicBezTo>
                  <a:pt x="20" y="66"/>
                  <a:pt x="11" y="57"/>
                  <a:pt x="10" y="45"/>
                </a:cubicBezTo>
                <a:cubicBezTo>
                  <a:pt x="13" y="47"/>
                  <a:pt x="17" y="48"/>
                  <a:pt x="21" y="48"/>
                </a:cubicBezTo>
                <a:cubicBezTo>
                  <a:pt x="22" y="48"/>
                  <a:pt x="23" y="47"/>
                  <a:pt x="23" y="46"/>
                </a:cubicBezTo>
                <a:cubicBezTo>
                  <a:pt x="23" y="45"/>
                  <a:pt x="23" y="44"/>
                  <a:pt x="22" y="44"/>
                </a:cubicBezTo>
                <a:cubicBezTo>
                  <a:pt x="15" y="39"/>
                  <a:pt x="10" y="31"/>
                  <a:pt x="10" y="22"/>
                </a:cubicBezTo>
                <a:cubicBezTo>
                  <a:pt x="10" y="18"/>
                  <a:pt x="11" y="14"/>
                  <a:pt x="12" y="11"/>
                </a:cubicBezTo>
                <a:cubicBezTo>
                  <a:pt x="27" y="28"/>
                  <a:pt x="49" y="38"/>
                  <a:pt x="71" y="39"/>
                </a:cubicBezTo>
                <a:cubicBezTo>
                  <a:pt x="72" y="39"/>
                  <a:pt x="72" y="39"/>
                  <a:pt x="73" y="39"/>
                </a:cubicBezTo>
                <a:cubicBezTo>
                  <a:pt x="73" y="38"/>
                  <a:pt x="73" y="37"/>
                  <a:pt x="73" y="37"/>
                </a:cubicBezTo>
                <a:cubicBezTo>
                  <a:pt x="73" y="35"/>
                  <a:pt x="73" y="33"/>
                  <a:pt x="73" y="31"/>
                </a:cubicBezTo>
                <a:cubicBezTo>
                  <a:pt x="73" y="16"/>
                  <a:pt x="85" y="4"/>
                  <a:pt x="99" y="4"/>
                </a:cubicBezTo>
                <a:cubicBezTo>
                  <a:pt x="107" y="4"/>
                  <a:pt x="114" y="7"/>
                  <a:pt x="119" y="12"/>
                </a:cubicBezTo>
                <a:cubicBezTo>
                  <a:pt x="119" y="13"/>
                  <a:pt x="120" y="13"/>
                  <a:pt x="121" y="13"/>
                </a:cubicBezTo>
                <a:cubicBezTo>
                  <a:pt x="126" y="12"/>
                  <a:pt x="131" y="10"/>
                  <a:pt x="135" y="8"/>
                </a:cubicBezTo>
                <a:cubicBezTo>
                  <a:pt x="134" y="11"/>
                  <a:pt x="133" y="13"/>
                  <a:pt x="129" y="15"/>
                </a:cubicBezTo>
                <a:cubicBezTo>
                  <a:pt x="129" y="15"/>
                  <a:pt x="128" y="16"/>
                  <a:pt x="128" y="17"/>
                </a:cubicBezTo>
                <a:cubicBezTo>
                  <a:pt x="128" y="18"/>
                  <a:pt x="129" y="18"/>
                  <a:pt x="129" y="19"/>
                </a:cubicBezTo>
                <a:cubicBezTo>
                  <a:pt x="132" y="20"/>
                  <a:pt x="135" y="21"/>
                  <a:pt x="138" y="20"/>
                </a:cubicBezTo>
                <a:cubicBezTo>
                  <a:pt x="136" y="22"/>
                  <a:pt x="133" y="24"/>
                  <a:pt x="131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1">
            <a:extLst>
              <a:ext uri="{FF2B5EF4-FFF2-40B4-BE49-F238E27FC236}">
                <a16:creationId xmlns:a16="http://schemas.microsoft.com/office/drawing/2014/main" id="{8155560A-2F14-ED4B-B8E7-C4426C0506FD}"/>
              </a:ext>
            </a:extLst>
          </p:cNvPr>
          <p:cNvSpPr>
            <a:spLocks noEditPoints="1"/>
          </p:cNvSpPr>
          <p:nvPr/>
        </p:nvSpPr>
        <p:spPr bwMode="auto">
          <a:xfrm>
            <a:off x="2633618" y="3957303"/>
            <a:ext cx="565150" cy="782638"/>
          </a:xfrm>
          <a:custGeom>
            <a:avLst/>
            <a:gdLst>
              <a:gd name="T0" fmla="*/ 97 w 114"/>
              <a:gd name="T1" fmla="*/ 28 h 158"/>
              <a:gd name="T2" fmla="*/ 57 w 114"/>
              <a:gd name="T3" fmla="*/ 0 h 158"/>
              <a:gd name="T4" fmla="*/ 16 w 114"/>
              <a:gd name="T5" fmla="*/ 28 h 158"/>
              <a:gd name="T6" fmla="*/ 2 w 114"/>
              <a:gd name="T7" fmla="*/ 74 h 158"/>
              <a:gd name="T8" fmla="*/ 41 w 114"/>
              <a:gd name="T9" fmla="*/ 103 h 158"/>
              <a:gd name="T10" fmla="*/ 91 w 114"/>
              <a:gd name="T11" fmla="*/ 102 h 158"/>
              <a:gd name="T12" fmla="*/ 107 w 114"/>
              <a:gd name="T13" fmla="*/ 56 h 158"/>
              <a:gd name="T14" fmla="*/ 95 w 114"/>
              <a:gd name="T15" fmla="*/ 81 h 158"/>
              <a:gd name="T16" fmla="*/ 93 w 114"/>
              <a:gd name="T17" fmla="*/ 84 h 158"/>
              <a:gd name="T18" fmla="*/ 72 w 114"/>
              <a:gd name="T19" fmla="*/ 98 h 158"/>
              <a:gd name="T20" fmla="*/ 69 w 114"/>
              <a:gd name="T21" fmla="*/ 99 h 158"/>
              <a:gd name="T22" fmla="*/ 44 w 114"/>
              <a:gd name="T23" fmla="*/ 99 h 158"/>
              <a:gd name="T24" fmla="*/ 41 w 114"/>
              <a:gd name="T25" fmla="*/ 98 h 158"/>
              <a:gd name="T26" fmla="*/ 21 w 114"/>
              <a:gd name="T27" fmla="*/ 84 h 158"/>
              <a:gd name="T28" fmla="*/ 19 w 114"/>
              <a:gd name="T29" fmla="*/ 81 h 158"/>
              <a:gd name="T30" fmla="*/ 11 w 114"/>
              <a:gd name="T31" fmla="*/ 58 h 158"/>
              <a:gd name="T32" fmla="*/ 11 w 114"/>
              <a:gd name="T33" fmla="*/ 55 h 158"/>
              <a:gd name="T34" fmla="*/ 19 w 114"/>
              <a:gd name="T35" fmla="*/ 31 h 158"/>
              <a:gd name="T36" fmla="*/ 21 w 114"/>
              <a:gd name="T37" fmla="*/ 29 h 158"/>
              <a:gd name="T38" fmla="*/ 41 w 114"/>
              <a:gd name="T39" fmla="*/ 14 h 158"/>
              <a:gd name="T40" fmla="*/ 44 w 114"/>
              <a:gd name="T41" fmla="*/ 13 h 158"/>
              <a:gd name="T42" fmla="*/ 57 w 114"/>
              <a:gd name="T43" fmla="*/ 4 h 158"/>
              <a:gd name="T44" fmla="*/ 71 w 114"/>
              <a:gd name="T45" fmla="*/ 15 h 158"/>
              <a:gd name="T46" fmla="*/ 88 w 114"/>
              <a:gd name="T47" fmla="*/ 14 h 158"/>
              <a:gd name="T48" fmla="*/ 93 w 114"/>
              <a:gd name="T49" fmla="*/ 31 h 158"/>
              <a:gd name="T50" fmla="*/ 108 w 114"/>
              <a:gd name="T51" fmla="*/ 40 h 158"/>
              <a:gd name="T52" fmla="*/ 101 w 114"/>
              <a:gd name="T53" fmla="*/ 56 h 158"/>
              <a:gd name="T54" fmla="*/ 108 w 114"/>
              <a:gd name="T55" fmla="*/ 72 h 158"/>
              <a:gd name="T56" fmla="*/ 86 w 114"/>
              <a:gd name="T57" fmla="*/ 156 h 158"/>
              <a:gd name="T58" fmla="*/ 82 w 114"/>
              <a:gd name="T59" fmla="*/ 157 h 158"/>
              <a:gd name="T60" fmla="*/ 29 w 114"/>
              <a:gd name="T61" fmla="*/ 158 h 158"/>
              <a:gd name="T62" fmla="*/ 32 w 114"/>
              <a:gd name="T63" fmla="*/ 112 h 158"/>
              <a:gd name="T64" fmla="*/ 58 w 114"/>
              <a:gd name="T65" fmla="*/ 128 h 158"/>
              <a:gd name="T66" fmla="*/ 87 w 114"/>
              <a:gd name="T67" fmla="*/ 40 h 158"/>
              <a:gd name="T68" fmla="*/ 57 w 114"/>
              <a:gd name="T69" fmla="*/ 20 h 158"/>
              <a:gd name="T70" fmla="*/ 27 w 114"/>
              <a:gd name="T71" fmla="*/ 40 h 158"/>
              <a:gd name="T72" fmla="*/ 41 w 114"/>
              <a:gd name="T73" fmla="*/ 60 h 158"/>
              <a:gd name="T74" fmla="*/ 38 w 114"/>
              <a:gd name="T75" fmla="*/ 84 h 158"/>
              <a:gd name="T76" fmla="*/ 77 w 114"/>
              <a:gd name="T77" fmla="*/ 84 h 158"/>
              <a:gd name="T78" fmla="*/ 72 w 114"/>
              <a:gd name="T79" fmla="*/ 60 h 158"/>
              <a:gd name="T80" fmla="*/ 87 w 114"/>
              <a:gd name="T81" fmla="*/ 40 h 158"/>
              <a:gd name="T82" fmla="*/ 73 w 114"/>
              <a:gd name="T83" fmla="*/ 78 h 158"/>
              <a:gd name="T84" fmla="*/ 56 w 114"/>
              <a:gd name="T85" fmla="*/ 68 h 158"/>
              <a:gd name="T86" fmla="*/ 45 w 114"/>
              <a:gd name="T87" fmla="*/ 58 h 158"/>
              <a:gd name="T88" fmla="*/ 49 w 114"/>
              <a:gd name="T89" fmla="*/ 43 h 158"/>
              <a:gd name="T90" fmla="*/ 67 w 114"/>
              <a:gd name="T91" fmla="*/ 44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4" h="158">
                <a:moveTo>
                  <a:pt x="107" y="56"/>
                </a:moveTo>
                <a:cubicBezTo>
                  <a:pt x="112" y="52"/>
                  <a:pt x="114" y="45"/>
                  <a:pt x="111" y="39"/>
                </a:cubicBezTo>
                <a:cubicBezTo>
                  <a:pt x="109" y="33"/>
                  <a:pt x="104" y="28"/>
                  <a:pt x="97" y="28"/>
                </a:cubicBezTo>
                <a:cubicBezTo>
                  <a:pt x="98" y="21"/>
                  <a:pt x="96" y="15"/>
                  <a:pt x="91" y="11"/>
                </a:cubicBezTo>
                <a:cubicBezTo>
                  <a:pt x="85" y="7"/>
                  <a:pt x="78" y="7"/>
                  <a:pt x="72" y="10"/>
                </a:cubicBezTo>
                <a:cubicBezTo>
                  <a:pt x="69" y="4"/>
                  <a:pt x="63" y="0"/>
                  <a:pt x="57" y="0"/>
                </a:cubicBezTo>
                <a:cubicBezTo>
                  <a:pt x="50" y="0"/>
                  <a:pt x="44" y="4"/>
                  <a:pt x="41" y="10"/>
                </a:cubicBezTo>
                <a:cubicBezTo>
                  <a:pt x="36" y="7"/>
                  <a:pt x="28" y="7"/>
                  <a:pt x="23" y="11"/>
                </a:cubicBezTo>
                <a:cubicBezTo>
                  <a:pt x="18" y="15"/>
                  <a:pt x="15" y="21"/>
                  <a:pt x="16" y="28"/>
                </a:cubicBezTo>
                <a:cubicBezTo>
                  <a:pt x="10" y="28"/>
                  <a:pt x="4" y="33"/>
                  <a:pt x="2" y="39"/>
                </a:cubicBezTo>
                <a:cubicBezTo>
                  <a:pt x="0" y="45"/>
                  <a:pt x="2" y="52"/>
                  <a:pt x="7" y="56"/>
                </a:cubicBezTo>
                <a:cubicBezTo>
                  <a:pt x="2" y="61"/>
                  <a:pt x="0" y="67"/>
                  <a:pt x="2" y="74"/>
                </a:cubicBezTo>
                <a:cubicBezTo>
                  <a:pt x="4" y="80"/>
                  <a:pt x="10" y="84"/>
                  <a:pt x="16" y="85"/>
                </a:cubicBezTo>
                <a:cubicBezTo>
                  <a:pt x="15" y="91"/>
                  <a:pt x="18" y="98"/>
                  <a:pt x="23" y="102"/>
                </a:cubicBezTo>
                <a:cubicBezTo>
                  <a:pt x="28" y="106"/>
                  <a:pt x="36" y="106"/>
                  <a:pt x="41" y="103"/>
                </a:cubicBezTo>
                <a:cubicBezTo>
                  <a:pt x="44" y="109"/>
                  <a:pt x="50" y="112"/>
                  <a:pt x="57" y="112"/>
                </a:cubicBezTo>
                <a:cubicBezTo>
                  <a:pt x="63" y="112"/>
                  <a:pt x="69" y="109"/>
                  <a:pt x="72" y="103"/>
                </a:cubicBezTo>
                <a:cubicBezTo>
                  <a:pt x="78" y="106"/>
                  <a:pt x="85" y="106"/>
                  <a:pt x="91" y="102"/>
                </a:cubicBezTo>
                <a:cubicBezTo>
                  <a:pt x="96" y="98"/>
                  <a:pt x="98" y="91"/>
                  <a:pt x="97" y="85"/>
                </a:cubicBezTo>
                <a:cubicBezTo>
                  <a:pt x="104" y="84"/>
                  <a:pt x="109" y="80"/>
                  <a:pt x="111" y="74"/>
                </a:cubicBezTo>
                <a:cubicBezTo>
                  <a:pt x="114" y="67"/>
                  <a:pt x="112" y="61"/>
                  <a:pt x="107" y="56"/>
                </a:cubicBezTo>
                <a:close/>
                <a:moveTo>
                  <a:pt x="108" y="72"/>
                </a:moveTo>
                <a:cubicBezTo>
                  <a:pt x="106" y="78"/>
                  <a:pt x="101" y="81"/>
                  <a:pt x="95" y="81"/>
                </a:cubicBezTo>
                <a:cubicBezTo>
                  <a:pt x="95" y="81"/>
                  <a:pt x="95" y="81"/>
                  <a:pt x="95" y="81"/>
                </a:cubicBezTo>
                <a:cubicBezTo>
                  <a:pt x="94" y="81"/>
                  <a:pt x="93" y="81"/>
                  <a:pt x="93" y="82"/>
                </a:cubicBezTo>
                <a:cubicBezTo>
                  <a:pt x="93" y="82"/>
                  <a:pt x="92" y="83"/>
                  <a:pt x="93" y="84"/>
                </a:cubicBezTo>
                <a:cubicBezTo>
                  <a:pt x="93" y="84"/>
                  <a:pt x="93" y="84"/>
                  <a:pt x="93" y="84"/>
                </a:cubicBezTo>
                <a:cubicBezTo>
                  <a:pt x="95" y="89"/>
                  <a:pt x="93" y="95"/>
                  <a:pt x="88" y="98"/>
                </a:cubicBezTo>
                <a:cubicBezTo>
                  <a:pt x="84" y="102"/>
                  <a:pt x="77" y="102"/>
                  <a:pt x="73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1" y="98"/>
                  <a:pt x="71" y="98"/>
                </a:cubicBezTo>
                <a:cubicBezTo>
                  <a:pt x="70" y="98"/>
                  <a:pt x="69" y="98"/>
                  <a:pt x="69" y="99"/>
                </a:cubicBezTo>
                <a:cubicBezTo>
                  <a:pt x="69" y="99"/>
                  <a:pt x="69" y="99"/>
                  <a:pt x="69" y="99"/>
                </a:cubicBezTo>
                <a:cubicBezTo>
                  <a:pt x="68" y="105"/>
                  <a:pt x="62" y="108"/>
                  <a:pt x="57" y="108"/>
                </a:cubicBezTo>
                <a:cubicBezTo>
                  <a:pt x="51" y="108"/>
                  <a:pt x="46" y="105"/>
                  <a:pt x="44" y="99"/>
                </a:cubicBezTo>
                <a:cubicBezTo>
                  <a:pt x="44" y="99"/>
                  <a:pt x="44" y="99"/>
                  <a:pt x="44" y="99"/>
                </a:cubicBezTo>
                <a:cubicBezTo>
                  <a:pt x="44" y="98"/>
                  <a:pt x="44" y="98"/>
                  <a:pt x="43" y="98"/>
                </a:cubicBezTo>
                <a:cubicBezTo>
                  <a:pt x="43" y="98"/>
                  <a:pt x="43" y="98"/>
                  <a:pt x="42" y="98"/>
                </a:cubicBezTo>
                <a:cubicBezTo>
                  <a:pt x="42" y="98"/>
                  <a:pt x="41" y="98"/>
                  <a:pt x="41" y="98"/>
                </a:cubicBezTo>
                <a:cubicBezTo>
                  <a:pt x="41" y="98"/>
                  <a:pt x="41" y="98"/>
                  <a:pt x="41" y="98"/>
                </a:cubicBezTo>
                <a:cubicBezTo>
                  <a:pt x="36" y="102"/>
                  <a:pt x="30" y="102"/>
                  <a:pt x="25" y="98"/>
                </a:cubicBezTo>
                <a:cubicBezTo>
                  <a:pt x="21" y="95"/>
                  <a:pt x="19" y="89"/>
                  <a:pt x="21" y="84"/>
                </a:cubicBezTo>
                <a:cubicBezTo>
                  <a:pt x="21" y="84"/>
                  <a:pt x="21" y="84"/>
                  <a:pt x="21" y="84"/>
                </a:cubicBezTo>
                <a:cubicBezTo>
                  <a:pt x="21" y="83"/>
                  <a:pt x="21" y="82"/>
                  <a:pt x="21" y="82"/>
                </a:cubicBezTo>
                <a:cubicBezTo>
                  <a:pt x="20" y="81"/>
                  <a:pt x="20" y="81"/>
                  <a:pt x="19" y="81"/>
                </a:cubicBezTo>
                <a:cubicBezTo>
                  <a:pt x="19" y="81"/>
                  <a:pt x="19" y="81"/>
                  <a:pt x="19" y="81"/>
                </a:cubicBezTo>
                <a:cubicBezTo>
                  <a:pt x="13" y="81"/>
                  <a:pt x="8" y="78"/>
                  <a:pt x="6" y="72"/>
                </a:cubicBezTo>
                <a:cubicBezTo>
                  <a:pt x="4" y="67"/>
                  <a:pt x="6" y="61"/>
                  <a:pt x="11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12" y="58"/>
                  <a:pt x="12" y="57"/>
                  <a:pt x="12" y="56"/>
                </a:cubicBezTo>
                <a:cubicBezTo>
                  <a:pt x="12" y="56"/>
                  <a:pt x="12" y="55"/>
                  <a:pt x="11" y="55"/>
                </a:cubicBezTo>
                <a:cubicBezTo>
                  <a:pt x="11" y="54"/>
                  <a:pt x="11" y="54"/>
                  <a:pt x="11" y="54"/>
                </a:cubicBezTo>
                <a:cubicBezTo>
                  <a:pt x="6" y="51"/>
                  <a:pt x="4" y="45"/>
                  <a:pt x="6" y="40"/>
                </a:cubicBezTo>
                <a:cubicBezTo>
                  <a:pt x="8" y="35"/>
                  <a:pt x="13" y="31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20" y="31"/>
                  <a:pt x="20" y="31"/>
                  <a:pt x="21" y="31"/>
                </a:cubicBezTo>
                <a:cubicBezTo>
                  <a:pt x="21" y="30"/>
                  <a:pt x="21" y="29"/>
                  <a:pt x="21" y="29"/>
                </a:cubicBezTo>
                <a:cubicBezTo>
                  <a:pt x="21" y="28"/>
                  <a:pt x="21" y="28"/>
                  <a:pt x="21" y="28"/>
                </a:cubicBezTo>
                <a:cubicBezTo>
                  <a:pt x="19" y="23"/>
                  <a:pt x="21" y="17"/>
                  <a:pt x="25" y="14"/>
                </a:cubicBezTo>
                <a:cubicBezTo>
                  <a:pt x="30" y="11"/>
                  <a:pt x="36" y="11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2" y="15"/>
                  <a:pt x="43" y="15"/>
                </a:cubicBezTo>
                <a:cubicBezTo>
                  <a:pt x="44" y="15"/>
                  <a:pt x="44" y="14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6" y="8"/>
                  <a:pt x="51" y="4"/>
                  <a:pt x="57" y="4"/>
                </a:cubicBezTo>
                <a:cubicBezTo>
                  <a:pt x="62" y="4"/>
                  <a:pt x="68" y="8"/>
                  <a:pt x="69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9" y="14"/>
                  <a:pt x="70" y="15"/>
                  <a:pt x="71" y="15"/>
                </a:cubicBezTo>
                <a:cubicBezTo>
                  <a:pt x="71" y="15"/>
                  <a:pt x="72" y="15"/>
                  <a:pt x="72" y="14"/>
                </a:cubicBezTo>
                <a:cubicBezTo>
                  <a:pt x="73" y="14"/>
                  <a:pt x="73" y="14"/>
                  <a:pt x="73" y="14"/>
                </a:cubicBezTo>
                <a:cubicBezTo>
                  <a:pt x="77" y="11"/>
                  <a:pt x="84" y="11"/>
                  <a:pt x="88" y="14"/>
                </a:cubicBezTo>
                <a:cubicBezTo>
                  <a:pt x="93" y="17"/>
                  <a:pt x="95" y="23"/>
                  <a:pt x="93" y="28"/>
                </a:cubicBezTo>
                <a:cubicBezTo>
                  <a:pt x="93" y="29"/>
                  <a:pt x="93" y="29"/>
                  <a:pt x="93" y="29"/>
                </a:cubicBezTo>
                <a:cubicBezTo>
                  <a:pt x="92" y="29"/>
                  <a:pt x="93" y="30"/>
                  <a:pt x="93" y="31"/>
                </a:cubicBezTo>
                <a:cubicBezTo>
                  <a:pt x="93" y="31"/>
                  <a:pt x="94" y="31"/>
                  <a:pt x="95" y="31"/>
                </a:cubicBezTo>
                <a:cubicBezTo>
                  <a:pt x="95" y="31"/>
                  <a:pt x="95" y="31"/>
                  <a:pt x="95" y="31"/>
                </a:cubicBezTo>
                <a:cubicBezTo>
                  <a:pt x="101" y="31"/>
                  <a:pt x="106" y="35"/>
                  <a:pt x="108" y="40"/>
                </a:cubicBezTo>
                <a:cubicBezTo>
                  <a:pt x="109" y="45"/>
                  <a:pt x="107" y="51"/>
                  <a:pt x="103" y="54"/>
                </a:cubicBezTo>
                <a:cubicBezTo>
                  <a:pt x="102" y="55"/>
                  <a:pt x="102" y="55"/>
                  <a:pt x="102" y="55"/>
                </a:cubicBezTo>
                <a:cubicBezTo>
                  <a:pt x="102" y="55"/>
                  <a:pt x="101" y="56"/>
                  <a:pt x="101" y="56"/>
                </a:cubicBezTo>
                <a:cubicBezTo>
                  <a:pt x="101" y="57"/>
                  <a:pt x="102" y="58"/>
                  <a:pt x="102" y="58"/>
                </a:cubicBezTo>
                <a:cubicBezTo>
                  <a:pt x="103" y="58"/>
                  <a:pt x="103" y="58"/>
                  <a:pt x="103" y="58"/>
                </a:cubicBezTo>
                <a:cubicBezTo>
                  <a:pt x="107" y="61"/>
                  <a:pt x="109" y="67"/>
                  <a:pt x="108" y="72"/>
                </a:cubicBezTo>
                <a:close/>
                <a:moveTo>
                  <a:pt x="82" y="112"/>
                </a:moveTo>
                <a:cubicBezTo>
                  <a:pt x="86" y="112"/>
                  <a:pt x="86" y="112"/>
                  <a:pt x="86" y="112"/>
                </a:cubicBezTo>
                <a:cubicBezTo>
                  <a:pt x="86" y="156"/>
                  <a:pt x="86" y="156"/>
                  <a:pt x="86" y="156"/>
                </a:cubicBezTo>
                <a:cubicBezTo>
                  <a:pt x="86" y="157"/>
                  <a:pt x="85" y="157"/>
                  <a:pt x="84" y="158"/>
                </a:cubicBezTo>
                <a:cubicBezTo>
                  <a:pt x="84" y="158"/>
                  <a:pt x="84" y="158"/>
                  <a:pt x="84" y="158"/>
                </a:cubicBezTo>
                <a:cubicBezTo>
                  <a:pt x="83" y="158"/>
                  <a:pt x="82" y="158"/>
                  <a:pt x="82" y="157"/>
                </a:cubicBezTo>
                <a:cubicBezTo>
                  <a:pt x="57" y="132"/>
                  <a:pt x="57" y="132"/>
                  <a:pt x="57" y="132"/>
                </a:cubicBezTo>
                <a:cubicBezTo>
                  <a:pt x="31" y="157"/>
                  <a:pt x="31" y="157"/>
                  <a:pt x="31" y="157"/>
                </a:cubicBezTo>
                <a:cubicBezTo>
                  <a:pt x="31" y="158"/>
                  <a:pt x="30" y="158"/>
                  <a:pt x="29" y="158"/>
                </a:cubicBezTo>
                <a:cubicBezTo>
                  <a:pt x="28" y="157"/>
                  <a:pt x="28" y="157"/>
                  <a:pt x="28" y="156"/>
                </a:cubicBezTo>
                <a:cubicBezTo>
                  <a:pt x="28" y="112"/>
                  <a:pt x="28" y="112"/>
                  <a:pt x="28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51"/>
                  <a:pt x="32" y="151"/>
                  <a:pt x="32" y="151"/>
                </a:cubicBezTo>
                <a:cubicBezTo>
                  <a:pt x="55" y="128"/>
                  <a:pt x="55" y="128"/>
                  <a:pt x="55" y="128"/>
                </a:cubicBezTo>
                <a:cubicBezTo>
                  <a:pt x="56" y="127"/>
                  <a:pt x="57" y="127"/>
                  <a:pt x="58" y="128"/>
                </a:cubicBezTo>
                <a:cubicBezTo>
                  <a:pt x="82" y="151"/>
                  <a:pt x="82" y="151"/>
                  <a:pt x="82" y="151"/>
                </a:cubicBezTo>
                <a:lnTo>
                  <a:pt x="82" y="112"/>
                </a:lnTo>
                <a:close/>
                <a:moveTo>
                  <a:pt x="87" y="40"/>
                </a:moveTo>
                <a:cubicBezTo>
                  <a:pt x="68" y="40"/>
                  <a:pt x="68" y="40"/>
                  <a:pt x="68" y="40"/>
                </a:cubicBezTo>
                <a:cubicBezTo>
                  <a:pt x="59" y="21"/>
                  <a:pt x="59" y="21"/>
                  <a:pt x="59" y="21"/>
                </a:cubicBezTo>
                <a:cubicBezTo>
                  <a:pt x="58" y="21"/>
                  <a:pt x="58" y="20"/>
                  <a:pt x="57" y="20"/>
                </a:cubicBezTo>
                <a:cubicBezTo>
                  <a:pt x="56" y="20"/>
                  <a:pt x="55" y="21"/>
                  <a:pt x="55" y="21"/>
                </a:cubicBezTo>
                <a:cubicBezTo>
                  <a:pt x="45" y="40"/>
                  <a:pt x="45" y="40"/>
                  <a:pt x="45" y="40"/>
                </a:cubicBezTo>
                <a:cubicBezTo>
                  <a:pt x="27" y="40"/>
                  <a:pt x="27" y="40"/>
                  <a:pt x="27" y="40"/>
                </a:cubicBezTo>
                <a:cubicBezTo>
                  <a:pt x="26" y="40"/>
                  <a:pt x="25" y="41"/>
                  <a:pt x="25" y="41"/>
                </a:cubicBezTo>
                <a:cubicBezTo>
                  <a:pt x="24" y="42"/>
                  <a:pt x="25" y="43"/>
                  <a:pt x="25" y="44"/>
                </a:cubicBezTo>
                <a:cubicBezTo>
                  <a:pt x="41" y="60"/>
                  <a:pt x="41" y="60"/>
                  <a:pt x="41" y="60"/>
                </a:cubicBezTo>
                <a:cubicBezTo>
                  <a:pt x="35" y="82"/>
                  <a:pt x="35" y="82"/>
                  <a:pt x="35" y="82"/>
                </a:cubicBezTo>
                <a:cubicBezTo>
                  <a:pt x="35" y="83"/>
                  <a:pt x="35" y="83"/>
                  <a:pt x="35" y="84"/>
                </a:cubicBezTo>
                <a:cubicBezTo>
                  <a:pt x="36" y="84"/>
                  <a:pt x="37" y="84"/>
                  <a:pt x="38" y="84"/>
                </a:cubicBezTo>
                <a:cubicBezTo>
                  <a:pt x="57" y="72"/>
                  <a:pt x="57" y="72"/>
                  <a:pt x="57" y="72"/>
                </a:cubicBezTo>
                <a:cubicBezTo>
                  <a:pt x="76" y="84"/>
                  <a:pt x="76" y="84"/>
                  <a:pt x="76" y="84"/>
                </a:cubicBezTo>
                <a:cubicBezTo>
                  <a:pt x="76" y="84"/>
                  <a:pt x="76" y="84"/>
                  <a:pt x="77" y="84"/>
                </a:cubicBezTo>
                <a:cubicBezTo>
                  <a:pt x="77" y="84"/>
                  <a:pt x="78" y="84"/>
                  <a:pt x="78" y="84"/>
                </a:cubicBezTo>
                <a:cubicBezTo>
                  <a:pt x="79" y="83"/>
                  <a:pt x="79" y="83"/>
                  <a:pt x="79" y="82"/>
                </a:cubicBezTo>
                <a:cubicBezTo>
                  <a:pt x="72" y="60"/>
                  <a:pt x="72" y="60"/>
                  <a:pt x="72" y="60"/>
                </a:cubicBezTo>
                <a:cubicBezTo>
                  <a:pt x="88" y="44"/>
                  <a:pt x="88" y="44"/>
                  <a:pt x="88" y="44"/>
                </a:cubicBezTo>
                <a:cubicBezTo>
                  <a:pt x="89" y="43"/>
                  <a:pt x="89" y="42"/>
                  <a:pt x="89" y="41"/>
                </a:cubicBezTo>
                <a:cubicBezTo>
                  <a:pt x="88" y="41"/>
                  <a:pt x="88" y="40"/>
                  <a:pt x="87" y="40"/>
                </a:cubicBezTo>
                <a:close/>
                <a:moveTo>
                  <a:pt x="69" y="58"/>
                </a:moveTo>
                <a:cubicBezTo>
                  <a:pt x="68" y="58"/>
                  <a:pt x="68" y="59"/>
                  <a:pt x="68" y="59"/>
                </a:cubicBezTo>
                <a:cubicBezTo>
                  <a:pt x="73" y="78"/>
                  <a:pt x="73" y="78"/>
                  <a:pt x="73" y="78"/>
                </a:cubicBezTo>
                <a:cubicBezTo>
                  <a:pt x="58" y="68"/>
                  <a:pt x="58" y="68"/>
                  <a:pt x="58" y="68"/>
                </a:cubicBezTo>
                <a:cubicBezTo>
                  <a:pt x="57" y="68"/>
                  <a:pt x="57" y="68"/>
                  <a:pt x="57" y="68"/>
                </a:cubicBezTo>
                <a:cubicBezTo>
                  <a:pt x="56" y="68"/>
                  <a:pt x="56" y="68"/>
                  <a:pt x="56" y="68"/>
                </a:cubicBezTo>
                <a:cubicBezTo>
                  <a:pt x="40" y="78"/>
                  <a:pt x="40" y="78"/>
                  <a:pt x="40" y="78"/>
                </a:cubicBezTo>
                <a:cubicBezTo>
                  <a:pt x="45" y="59"/>
                  <a:pt x="45" y="59"/>
                  <a:pt x="45" y="59"/>
                </a:cubicBezTo>
                <a:cubicBezTo>
                  <a:pt x="46" y="59"/>
                  <a:pt x="45" y="58"/>
                  <a:pt x="45" y="58"/>
                </a:cubicBezTo>
                <a:cubicBezTo>
                  <a:pt x="31" y="44"/>
                  <a:pt x="31" y="44"/>
                  <a:pt x="31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8" y="44"/>
                  <a:pt x="49" y="43"/>
                </a:cubicBezTo>
                <a:cubicBezTo>
                  <a:pt x="57" y="27"/>
                  <a:pt x="57" y="27"/>
                  <a:pt x="57" y="27"/>
                </a:cubicBezTo>
                <a:cubicBezTo>
                  <a:pt x="65" y="43"/>
                  <a:pt x="65" y="43"/>
                  <a:pt x="65" y="43"/>
                </a:cubicBezTo>
                <a:cubicBezTo>
                  <a:pt x="65" y="44"/>
                  <a:pt x="66" y="44"/>
                  <a:pt x="67" y="44"/>
                </a:cubicBezTo>
                <a:cubicBezTo>
                  <a:pt x="82" y="44"/>
                  <a:pt x="82" y="44"/>
                  <a:pt x="82" y="44"/>
                </a:cubicBezTo>
                <a:lnTo>
                  <a:pt x="69" y="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7">
            <a:extLst>
              <a:ext uri="{FF2B5EF4-FFF2-40B4-BE49-F238E27FC236}">
                <a16:creationId xmlns:a16="http://schemas.microsoft.com/office/drawing/2014/main" id="{341BB624-210C-D345-B54B-36F9AD5FD6C2}"/>
              </a:ext>
            </a:extLst>
          </p:cNvPr>
          <p:cNvSpPr>
            <a:spLocks noEditPoints="1"/>
          </p:cNvSpPr>
          <p:nvPr/>
        </p:nvSpPr>
        <p:spPr bwMode="auto">
          <a:xfrm>
            <a:off x="4194150" y="3985878"/>
            <a:ext cx="731838" cy="725488"/>
          </a:xfrm>
          <a:custGeom>
            <a:avLst/>
            <a:gdLst>
              <a:gd name="T0" fmla="*/ 149 w 150"/>
              <a:gd name="T1" fmla="*/ 45 h 149"/>
              <a:gd name="T2" fmla="*/ 105 w 150"/>
              <a:gd name="T3" fmla="*/ 0 h 149"/>
              <a:gd name="T4" fmla="*/ 102 w 150"/>
              <a:gd name="T5" fmla="*/ 0 h 149"/>
              <a:gd name="T6" fmla="*/ 89 w 150"/>
              <a:gd name="T7" fmla="*/ 13 h 149"/>
              <a:gd name="T8" fmla="*/ 88 w 150"/>
              <a:gd name="T9" fmla="*/ 14 h 149"/>
              <a:gd name="T10" fmla="*/ 89 w 150"/>
              <a:gd name="T11" fmla="*/ 16 h 149"/>
              <a:gd name="T12" fmla="*/ 94 w 150"/>
              <a:gd name="T13" fmla="*/ 21 h 149"/>
              <a:gd name="T14" fmla="*/ 64 w 150"/>
              <a:gd name="T15" fmla="*/ 50 h 149"/>
              <a:gd name="T16" fmla="*/ 40 w 150"/>
              <a:gd name="T17" fmla="*/ 50 h 149"/>
              <a:gd name="T18" fmla="*/ 38 w 150"/>
              <a:gd name="T19" fmla="*/ 51 h 149"/>
              <a:gd name="T20" fmla="*/ 29 w 150"/>
              <a:gd name="T21" fmla="*/ 60 h 149"/>
              <a:gd name="T22" fmla="*/ 29 w 150"/>
              <a:gd name="T23" fmla="*/ 63 h 149"/>
              <a:gd name="T24" fmla="*/ 56 w 150"/>
              <a:gd name="T25" fmla="*/ 90 h 149"/>
              <a:gd name="T26" fmla="*/ 0 w 150"/>
              <a:gd name="T27" fmla="*/ 146 h 149"/>
              <a:gd name="T28" fmla="*/ 0 w 150"/>
              <a:gd name="T29" fmla="*/ 149 h 149"/>
              <a:gd name="T30" fmla="*/ 2 w 150"/>
              <a:gd name="T31" fmla="*/ 149 h 149"/>
              <a:gd name="T32" fmla="*/ 3 w 150"/>
              <a:gd name="T33" fmla="*/ 149 h 149"/>
              <a:gd name="T34" fmla="*/ 59 w 150"/>
              <a:gd name="T35" fmla="*/ 93 h 149"/>
              <a:gd name="T36" fmla="*/ 86 w 150"/>
              <a:gd name="T37" fmla="*/ 120 h 149"/>
              <a:gd name="T38" fmla="*/ 87 w 150"/>
              <a:gd name="T39" fmla="*/ 121 h 149"/>
              <a:gd name="T40" fmla="*/ 89 w 150"/>
              <a:gd name="T41" fmla="*/ 120 h 149"/>
              <a:gd name="T42" fmla="*/ 98 w 150"/>
              <a:gd name="T43" fmla="*/ 111 h 149"/>
              <a:gd name="T44" fmla="*/ 99 w 150"/>
              <a:gd name="T45" fmla="*/ 109 h 149"/>
              <a:gd name="T46" fmla="*/ 99 w 150"/>
              <a:gd name="T47" fmla="*/ 85 h 149"/>
              <a:gd name="T48" fmla="*/ 128 w 150"/>
              <a:gd name="T49" fmla="*/ 55 h 149"/>
              <a:gd name="T50" fmla="*/ 133 w 150"/>
              <a:gd name="T51" fmla="*/ 60 h 149"/>
              <a:gd name="T52" fmla="*/ 136 w 150"/>
              <a:gd name="T53" fmla="*/ 60 h 149"/>
              <a:gd name="T54" fmla="*/ 149 w 150"/>
              <a:gd name="T55" fmla="*/ 47 h 149"/>
              <a:gd name="T56" fmla="*/ 149 w 150"/>
              <a:gd name="T57" fmla="*/ 45 h 149"/>
              <a:gd name="T58" fmla="*/ 135 w 150"/>
              <a:gd name="T59" fmla="*/ 56 h 149"/>
              <a:gd name="T60" fmla="*/ 130 w 150"/>
              <a:gd name="T61" fmla="*/ 51 h 149"/>
              <a:gd name="T62" fmla="*/ 127 w 150"/>
              <a:gd name="T63" fmla="*/ 51 h 149"/>
              <a:gd name="T64" fmla="*/ 95 w 150"/>
              <a:gd name="T65" fmla="*/ 83 h 149"/>
              <a:gd name="T66" fmla="*/ 95 w 150"/>
              <a:gd name="T67" fmla="*/ 84 h 149"/>
              <a:gd name="T68" fmla="*/ 95 w 150"/>
              <a:gd name="T69" fmla="*/ 109 h 149"/>
              <a:gd name="T70" fmla="*/ 87 w 150"/>
              <a:gd name="T71" fmla="*/ 116 h 149"/>
              <a:gd name="T72" fmla="*/ 33 w 150"/>
              <a:gd name="T73" fmla="*/ 62 h 149"/>
              <a:gd name="T74" fmla="*/ 41 w 150"/>
              <a:gd name="T75" fmla="*/ 54 h 149"/>
              <a:gd name="T76" fmla="*/ 65 w 150"/>
              <a:gd name="T77" fmla="*/ 54 h 149"/>
              <a:gd name="T78" fmla="*/ 67 w 150"/>
              <a:gd name="T79" fmla="*/ 54 h 149"/>
              <a:gd name="T80" fmla="*/ 98 w 150"/>
              <a:gd name="T81" fmla="*/ 22 h 149"/>
              <a:gd name="T82" fmla="*/ 99 w 150"/>
              <a:gd name="T83" fmla="*/ 21 h 149"/>
              <a:gd name="T84" fmla="*/ 98 w 150"/>
              <a:gd name="T85" fmla="*/ 19 h 149"/>
              <a:gd name="T86" fmla="*/ 93 w 150"/>
              <a:gd name="T87" fmla="*/ 14 h 149"/>
              <a:gd name="T88" fmla="*/ 103 w 150"/>
              <a:gd name="T89" fmla="*/ 5 h 149"/>
              <a:gd name="T90" fmla="*/ 145 w 150"/>
              <a:gd name="T91" fmla="*/ 46 h 149"/>
              <a:gd name="T92" fmla="*/ 135 w 150"/>
              <a:gd name="T93" fmla="*/ 56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50" h="149">
                <a:moveTo>
                  <a:pt x="149" y="45"/>
                </a:moveTo>
                <a:cubicBezTo>
                  <a:pt x="105" y="0"/>
                  <a:pt x="105" y="0"/>
                  <a:pt x="105" y="0"/>
                </a:cubicBezTo>
                <a:cubicBezTo>
                  <a:pt x="104" y="0"/>
                  <a:pt x="103" y="0"/>
                  <a:pt x="102" y="0"/>
                </a:cubicBezTo>
                <a:cubicBezTo>
                  <a:pt x="89" y="13"/>
                  <a:pt x="89" y="13"/>
                  <a:pt x="89" y="13"/>
                </a:cubicBezTo>
                <a:cubicBezTo>
                  <a:pt x="89" y="13"/>
                  <a:pt x="88" y="14"/>
                  <a:pt x="88" y="14"/>
                </a:cubicBezTo>
                <a:cubicBezTo>
                  <a:pt x="88" y="15"/>
                  <a:pt x="89" y="15"/>
                  <a:pt x="89" y="16"/>
                </a:cubicBezTo>
                <a:cubicBezTo>
                  <a:pt x="94" y="21"/>
                  <a:pt x="94" y="21"/>
                  <a:pt x="94" y="21"/>
                </a:cubicBezTo>
                <a:cubicBezTo>
                  <a:pt x="64" y="50"/>
                  <a:pt x="64" y="50"/>
                  <a:pt x="64" y="50"/>
                </a:cubicBezTo>
                <a:cubicBezTo>
                  <a:pt x="40" y="50"/>
                  <a:pt x="40" y="50"/>
                  <a:pt x="40" y="50"/>
                </a:cubicBezTo>
                <a:cubicBezTo>
                  <a:pt x="39" y="50"/>
                  <a:pt x="39" y="51"/>
                  <a:pt x="38" y="51"/>
                </a:cubicBezTo>
                <a:cubicBezTo>
                  <a:pt x="29" y="60"/>
                  <a:pt x="29" y="60"/>
                  <a:pt x="29" y="60"/>
                </a:cubicBezTo>
                <a:cubicBezTo>
                  <a:pt x="28" y="61"/>
                  <a:pt x="28" y="63"/>
                  <a:pt x="29" y="63"/>
                </a:cubicBezTo>
                <a:cubicBezTo>
                  <a:pt x="56" y="90"/>
                  <a:pt x="56" y="90"/>
                  <a:pt x="56" y="90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7"/>
                  <a:pt x="0" y="148"/>
                  <a:pt x="0" y="149"/>
                </a:cubicBezTo>
                <a:cubicBezTo>
                  <a:pt x="1" y="149"/>
                  <a:pt x="1" y="149"/>
                  <a:pt x="2" y="149"/>
                </a:cubicBezTo>
                <a:cubicBezTo>
                  <a:pt x="2" y="149"/>
                  <a:pt x="3" y="149"/>
                  <a:pt x="3" y="149"/>
                </a:cubicBezTo>
                <a:cubicBezTo>
                  <a:pt x="59" y="93"/>
                  <a:pt x="59" y="93"/>
                  <a:pt x="59" y="93"/>
                </a:cubicBezTo>
                <a:cubicBezTo>
                  <a:pt x="86" y="120"/>
                  <a:pt x="86" y="120"/>
                  <a:pt x="86" y="120"/>
                </a:cubicBezTo>
                <a:cubicBezTo>
                  <a:pt x="86" y="121"/>
                  <a:pt x="87" y="121"/>
                  <a:pt x="87" y="121"/>
                </a:cubicBezTo>
                <a:cubicBezTo>
                  <a:pt x="88" y="121"/>
                  <a:pt x="88" y="121"/>
                  <a:pt x="89" y="120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9" y="110"/>
                  <a:pt x="99" y="110"/>
                  <a:pt x="99" y="109"/>
                </a:cubicBezTo>
                <a:cubicBezTo>
                  <a:pt x="99" y="85"/>
                  <a:pt x="99" y="85"/>
                  <a:pt x="99" y="85"/>
                </a:cubicBezTo>
                <a:cubicBezTo>
                  <a:pt x="128" y="55"/>
                  <a:pt x="128" y="55"/>
                  <a:pt x="128" y="55"/>
                </a:cubicBezTo>
                <a:cubicBezTo>
                  <a:pt x="133" y="60"/>
                  <a:pt x="133" y="60"/>
                  <a:pt x="133" y="60"/>
                </a:cubicBezTo>
                <a:cubicBezTo>
                  <a:pt x="134" y="61"/>
                  <a:pt x="135" y="61"/>
                  <a:pt x="136" y="60"/>
                </a:cubicBezTo>
                <a:cubicBezTo>
                  <a:pt x="149" y="47"/>
                  <a:pt x="149" y="47"/>
                  <a:pt x="149" y="47"/>
                </a:cubicBezTo>
                <a:cubicBezTo>
                  <a:pt x="150" y="47"/>
                  <a:pt x="150" y="45"/>
                  <a:pt x="149" y="45"/>
                </a:cubicBezTo>
                <a:close/>
                <a:moveTo>
                  <a:pt x="135" y="56"/>
                </a:moveTo>
                <a:cubicBezTo>
                  <a:pt x="130" y="51"/>
                  <a:pt x="130" y="51"/>
                  <a:pt x="130" y="51"/>
                </a:cubicBezTo>
                <a:cubicBezTo>
                  <a:pt x="129" y="50"/>
                  <a:pt x="128" y="50"/>
                  <a:pt x="127" y="51"/>
                </a:cubicBezTo>
                <a:cubicBezTo>
                  <a:pt x="95" y="83"/>
                  <a:pt x="95" y="83"/>
                  <a:pt x="95" y="83"/>
                </a:cubicBezTo>
                <a:cubicBezTo>
                  <a:pt x="95" y="83"/>
                  <a:pt x="95" y="84"/>
                  <a:pt x="95" y="84"/>
                </a:cubicBezTo>
                <a:cubicBezTo>
                  <a:pt x="95" y="109"/>
                  <a:pt x="95" y="109"/>
                  <a:pt x="95" y="109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33" y="62"/>
                  <a:pt x="33" y="62"/>
                  <a:pt x="33" y="62"/>
                </a:cubicBezTo>
                <a:cubicBezTo>
                  <a:pt x="41" y="54"/>
                  <a:pt x="41" y="54"/>
                  <a:pt x="41" y="54"/>
                </a:cubicBezTo>
                <a:cubicBezTo>
                  <a:pt x="65" y="54"/>
                  <a:pt x="65" y="54"/>
                  <a:pt x="65" y="54"/>
                </a:cubicBezTo>
                <a:cubicBezTo>
                  <a:pt x="66" y="54"/>
                  <a:pt x="66" y="54"/>
                  <a:pt x="67" y="54"/>
                </a:cubicBezTo>
                <a:cubicBezTo>
                  <a:pt x="98" y="22"/>
                  <a:pt x="98" y="22"/>
                  <a:pt x="98" y="22"/>
                </a:cubicBezTo>
                <a:cubicBezTo>
                  <a:pt x="99" y="22"/>
                  <a:pt x="99" y="21"/>
                  <a:pt x="99" y="21"/>
                </a:cubicBezTo>
                <a:cubicBezTo>
                  <a:pt x="99" y="20"/>
                  <a:pt x="99" y="20"/>
                  <a:pt x="98" y="19"/>
                </a:cubicBezTo>
                <a:cubicBezTo>
                  <a:pt x="93" y="14"/>
                  <a:pt x="93" y="14"/>
                  <a:pt x="93" y="14"/>
                </a:cubicBezTo>
                <a:cubicBezTo>
                  <a:pt x="103" y="5"/>
                  <a:pt x="103" y="5"/>
                  <a:pt x="103" y="5"/>
                </a:cubicBezTo>
                <a:cubicBezTo>
                  <a:pt x="145" y="46"/>
                  <a:pt x="145" y="46"/>
                  <a:pt x="145" y="46"/>
                </a:cubicBezTo>
                <a:lnTo>
                  <a:pt x="135" y="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02E408B3-0E7E-B64D-9F6F-602C24EC9E15}"/>
              </a:ext>
            </a:extLst>
          </p:cNvPr>
          <p:cNvSpPr>
            <a:spLocks noEditPoints="1"/>
          </p:cNvSpPr>
          <p:nvPr/>
        </p:nvSpPr>
        <p:spPr bwMode="auto">
          <a:xfrm>
            <a:off x="5833585" y="3984291"/>
            <a:ext cx="730250" cy="728663"/>
          </a:xfrm>
          <a:custGeom>
            <a:avLst/>
            <a:gdLst>
              <a:gd name="T0" fmla="*/ 149 w 150"/>
              <a:gd name="T1" fmla="*/ 146 h 150"/>
              <a:gd name="T2" fmla="*/ 91 w 150"/>
              <a:gd name="T3" fmla="*/ 89 h 150"/>
              <a:gd name="T4" fmla="*/ 105 w 150"/>
              <a:gd name="T5" fmla="*/ 53 h 150"/>
              <a:gd name="T6" fmla="*/ 52 w 150"/>
              <a:gd name="T7" fmla="*/ 0 h 150"/>
              <a:gd name="T8" fmla="*/ 0 w 150"/>
              <a:gd name="T9" fmla="*/ 53 h 150"/>
              <a:gd name="T10" fmla="*/ 52 w 150"/>
              <a:gd name="T11" fmla="*/ 105 h 150"/>
              <a:gd name="T12" fmla="*/ 88 w 150"/>
              <a:gd name="T13" fmla="*/ 91 h 150"/>
              <a:gd name="T14" fmla="*/ 146 w 150"/>
              <a:gd name="T15" fmla="*/ 149 h 150"/>
              <a:gd name="T16" fmla="*/ 147 w 150"/>
              <a:gd name="T17" fmla="*/ 150 h 150"/>
              <a:gd name="T18" fmla="*/ 149 w 150"/>
              <a:gd name="T19" fmla="*/ 149 h 150"/>
              <a:gd name="T20" fmla="*/ 149 w 150"/>
              <a:gd name="T21" fmla="*/ 146 h 150"/>
              <a:gd name="T22" fmla="*/ 4 w 150"/>
              <a:gd name="T23" fmla="*/ 53 h 150"/>
              <a:gd name="T24" fmla="*/ 52 w 150"/>
              <a:gd name="T25" fmla="*/ 4 h 150"/>
              <a:gd name="T26" fmla="*/ 101 w 150"/>
              <a:gd name="T27" fmla="*/ 53 h 150"/>
              <a:gd name="T28" fmla="*/ 52 w 150"/>
              <a:gd name="T29" fmla="*/ 101 h 150"/>
              <a:gd name="T30" fmla="*/ 4 w 150"/>
              <a:gd name="T31" fmla="*/ 53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0" h="150">
                <a:moveTo>
                  <a:pt x="149" y="146"/>
                </a:moveTo>
                <a:cubicBezTo>
                  <a:pt x="91" y="89"/>
                  <a:pt x="91" y="89"/>
                  <a:pt x="91" y="89"/>
                </a:cubicBezTo>
                <a:cubicBezTo>
                  <a:pt x="100" y="79"/>
                  <a:pt x="105" y="67"/>
                  <a:pt x="105" y="53"/>
                </a:cubicBezTo>
                <a:cubicBezTo>
                  <a:pt x="105" y="24"/>
                  <a:pt x="81" y="0"/>
                  <a:pt x="52" y="0"/>
                </a:cubicBezTo>
                <a:cubicBezTo>
                  <a:pt x="23" y="0"/>
                  <a:pt x="0" y="24"/>
                  <a:pt x="0" y="53"/>
                </a:cubicBezTo>
                <a:cubicBezTo>
                  <a:pt x="0" y="82"/>
                  <a:pt x="23" y="105"/>
                  <a:pt x="52" y="105"/>
                </a:cubicBezTo>
                <a:cubicBezTo>
                  <a:pt x="66" y="105"/>
                  <a:pt x="79" y="100"/>
                  <a:pt x="88" y="91"/>
                </a:cubicBezTo>
                <a:cubicBezTo>
                  <a:pt x="146" y="149"/>
                  <a:pt x="146" y="149"/>
                  <a:pt x="146" y="149"/>
                </a:cubicBezTo>
                <a:cubicBezTo>
                  <a:pt x="146" y="150"/>
                  <a:pt x="147" y="150"/>
                  <a:pt x="147" y="150"/>
                </a:cubicBezTo>
                <a:cubicBezTo>
                  <a:pt x="148" y="150"/>
                  <a:pt x="148" y="150"/>
                  <a:pt x="149" y="149"/>
                </a:cubicBezTo>
                <a:cubicBezTo>
                  <a:pt x="150" y="148"/>
                  <a:pt x="150" y="147"/>
                  <a:pt x="149" y="146"/>
                </a:cubicBezTo>
                <a:close/>
                <a:moveTo>
                  <a:pt x="4" y="53"/>
                </a:moveTo>
                <a:cubicBezTo>
                  <a:pt x="4" y="26"/>
                  <a:pt x="25" y="4"/>
                  <a:pt x="52" y="4"/>
                </a:cubicBezTo>
                <a:cubicBezTo>
                  <a:pt x="79" y="4"/>
                  <a:pt x="101" y="26"/>
                  <a:pt x="101" y="53"/>
                </a:cubicBezTo>
                <a:cubicBezTo>
                  <a:pt x="101" y="80"/>
                  <a:pt x="79" y="101"/>
                  <a:pt x="52" y="101"/>
                </a:cubicBezTo>
                <a:cubicBezTo>
                  <a:pt x="25" y="101"/>
                  <a:pt x="4" y="80"/>
                  <a:pt x="4" y="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8">
            <a:extLst>
              <a:ext uri="{FF2B5EF4-FFF2-40B4-BE49-F238E27FC236}">
                <a16:creationId xmlns:a16="http://schemas.microsoft.com/office/drawing/2014/main" id="{FB8C3CBA-4BA0-1F42-94A6-991481F28526}"/>
              </a:ext>
            </a:extLst>
          </p:cNvPr>
          <p:cNvSpPr>
            <a:spLocks noEditPoints="1"/>
          </p:cNvSpPr>
          <p:nvPr/>
        </p:nvSpPr>
        <p:spPr bwMode="auto">
          <a:xfrm>
            <a:off x="7597775" y="4068428"/>
            <a:ext cx="555625" cy="560388"/>
          </a:xfrm>
          <a:custGeom>
            <a:avLst/>
            <a:gdLst>
              <a:gd name="T0" fmla="*/ 61 w 114"/>
              <a:gd name="T1" fmla="*/ 86 h 115"/>
              <a:gd name="T2" fmla="*/ 61 w 114"/>
              <a:gd name="T3" fmla="*/ 89 h 115"/>
              <a:gd name="T4" fmla="*/ 41 w 114"/>
              <a:gd name="T5" fmla="*/ 109 h 115"/>
              <a:gd name="T6" fmla="*/ 26 w 114"/>
              <a:gd name="T7" fmla="*/ 115 h 115"/>
              <a:gd name="T8" fmla="*/ 11 w 114"/>
              <a:gd name="T9" fmla="*/ 109 h 115"/>
              <a:gd name="T10" fmla="*/ 7 w 114"/>
              <a:gd name="T11" fmla="*/ 105 h 115"/>
              <a:gd name="T12" fmla="*/ 0 w 114"/>
              <a:gd name="T13" fmla="*/ 90 h 115"/>
              <a:gd name="T14" fmla="*/ 7 w 114"/>
              <a:gd name="T15" fmla="*/ 75 h 115"/>
              <a:gd name="T16" fmla="*/ 36 w 114"/>
              <a:gd name="T17" fmla="*/ 46 h 115"/>
              <a:gd name="T18" fmla="*/ 51 w 114"/>
              <a:gd name="T19" fmla="*/ 40 h 115"/>
              <a:gd name="T20" fmla="*/ 65 w 114"/>
              <a:gd name="T21" fmla="*/ 46 h 115"/>
              <a:gd name="T22" fmla="*/ 70 w 114"/>
              <a:gd name="T23" fmla="*/ 50 h 115"/>
              <a:gd name="T24" fmla="*/ 70 w 114"/>
              <a:gd name="T25" fmla="*/ 53 h 115"/>
              <a:gd name="T26" fmla="*/ 67 w 114"/>
              <a:gd name="T27" fmla="*/ 53 h 115"/>
              <a:gd name="T28" fmla="*/ 63 w 114"/>
              <a:gd name="T29" fmla="*/ 49 h 115"/>
              <a:gd name="T30" fmla="*/ 51 w 114"/>
              <a:gd name="T31" fmla="*/ 44 h 115"/>
              <a:gd name="T32" fmla="*/ 39 w 114"/>
              <a:gd name="T33" fmla="*/ 49 h 115"/>
              <a:gd name="T34" fmla="*/ 9 w 114"/>
              <a:gd name="T35" fmla="*/ 78 h 115"/>
              <a:gd name="T36" fmla="*/ 4 w 114"/>
              <a:gd name="T37" fmla="*/ 90 h 115"/>
              <a:gd name="T38" fmla="*/ 9 w 114"/>
              <a:gd name="T39" fmla="*/ 102 h 115"/>
              <a:gd name="T40" fmla="*/ 14 w 114"/>
              <a:gd name="T41" fmla="*/ 106 h 115"/>
              <a:gd name="T42" fmla="*/ 26 w 114"/>
              <a:gd name="T43" fmla="*/ 111 h 115"/>
              <a:gd name="T44" fmla="*/ 38 w 114"/>
              <a:gd name="T45" fmla="*/ 106 h 115"/>
              <a:gd name="T46" fmla="*/ 58 w 114"/>
              <a:gd name="T47" fmla="*/ 86 h 115"/>
              <a:gd name="T48" fmla="*/ 61 w 114"/>
              <a:gd name="T49" fmla="*/ 86 h 115"/>
              <a:gd name="T50" fmla="*/ 108 w 114"/>
              <a:gd name="T51" fmla="*/ 12 h 115"/>
              <a:gd name="T52" fmla="*/ 104 w 114"/>
              <a:gd name="T53" fmla="*/ 8 h 115"/>
              <a:gd name="T54" fmla="*/ 74 w 114"/>
              <a:gd name="T55" fmla="*/ 8 h 115"/>
              <a:gd name="T56" fmla="*/ 54 w 114"/>
              <a:gd name="T57" fmla="*/ 28 h 115"/>
              <a:gd name="T58" fmla="*/ 54 w 114"/>
              <a:gd name="T59" fmla="*/ 31 h 115"/>
              <a:gd name="T60" fmla="*/ 56 w 114"/>
              <a:gd name="T61" fmla="*/ 31 h 115"/>
              <a:gd name="T62" fmla="*/ 77 w 114"/>
              <a:gd name="T63" fmla="*/ 11 h 115"/>
              <a:gd name="T64" fmla="*/ 101 w 114"/>
              <a:gd name="T65" fmla="*/ 11 h 115"/>
              <a:gd name="T66" fmla="*/ 105 w 114"/>
              <a:gd name="T67" fmla="*/ 15 h 115"/>
              <a:gd name="T68" fmla="*/ 110 w 114"/>
              <a:gd name="T69" fmla="*/ 27 h 115"/>
              <a:gd name="T70" fmla="*/ 105 w 114"/>
              <a:gd name="T71" fmla="*/ 39 h 115"/>
              <a:gd name="T72" fmla="*/ 76 w 114"/>
              <a:gd name="T73" fmla="*/ 68 h 115"/>
              <a:gd name="T74" fmla="*/ 64 w 114"/>
              <a:gd name="T75" fmla="*/ 73 h 115"/>
              <a:gd name="T76" fmla="*/ 64 w 114"/>
              <a:gd name="T77" fmla="*/ 73 h 115"/>
              <a:gd name="T78" fmla="*/ 52 w 114"/>
              <a:gd name="T79" fmla="*/ 68 h 115"/>
              <a:gd name="T80" fmla="*/ 49 w 114"/>
              <a:gd name="T81" fmla="*/ 68 h 115"/>
              <a:gd name="T82" fmla="*/ 49 w 114"/>
              <a:gd name="T83" fmla="*/ 71 h 115"/>
              <a:gd name="T84" fmla="*/ 64 w 114"/>
              <a:gd name="T85" fmla="*/ 77 h 115"/>
              <a:gd name="T86" fmla="*/ 64 w 114"/>
              <a:gd name="T87" fmla="*/ 77 h 115"/>
              <a:gd name="T88" fmla="*/ 79 w 114"/>
              <a:gd name="T89" fmla="*/ 71 h 115"/>
              <a:gd name="T90" fmla="*/ 108 w 114"/>
              <a:gd name="T91" fmla="*/ 42 h 115"/>
              <a:gd name="T92" fmla="*/ 114 w 114"/>
              <a:gd name="T93" fmla="*/ 27 h 115"/>
              <a:gd name="T94" fmla="*/ 108 w 114"/>
              <a:gd name="T95" fmla="*/ 12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4" h="115">
                <a:moveTo>
                  <a:pt x="61" y="86"/>
                </a:moveTo>
                <a:cubicBezTo>
                  <a:pt x="62" y="87"/>
                  <a:pt x="62" y="88"/>
                  <a:pt x="61" y="89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37" y="113"/>
                  <a:pt x="32" y="115"/>
                  <a:pt x="26" y="115"/>
                </a:cubicBezTo>
                <a:cubicBezTo>
                  <a:pt x="20" y="115"/>
                  <a:pt x="15" y="113"/>
                  <a:pt x="11" y="109"/>
                </a:cubicBezTo>
                <a:cubicBezTo>
                  <a:pt x="7" y="105"/>
                  <a:pt x="7" y="105"/>
                  <a:pt x="7" y="105"/>
                </a:cubicBezTo>
                <a:cubicBezTo>
                  <a:pt x="3" y="101"/>
                  <a:pt x="0" y="96"/>
                  <a:pt x="0" y="90"/>
                </a:cubicBezTo>
                <a:cubicBezTo>
                  <a:pt x="0" y="84"/>
                  <a:pt x="3" y="79"/>
                  <a:pt x="7" y="75"/>
                </a:cubicBezTo>
                <a:cubicBezTo>
                  <a:pt x="36" y="46"/>
                  <a:pt x="36" y="46"/>
                  <a:pt x="36" y="46"/>
                </a:cubicBezTo>
                <a:cubicBezTo>
                  <a:pt x="40" y="42"/>
                  <a:pt x="45" y="40"/>
                  <a:pt x="51" y="40"/>
                </a:cubicBezTo>
                <a:cubicBezTo>
                  <a:pt x="56" y="40"/>
                  <a:pt x="61" y="42"/>
                  <a:pt x="65" y="46"/>
                </a:cubicBezTo>
                <a:cubicBezTo>
                  <a:pt x="70" y="50"/>
                  <a:pt x="70" y="50"/>
                  <a:pt x="70" y="50"/>
                </a:cubicBezTo>
                <a:cubicBezTo>
                  <a:pt x="71" y="51"/>
                  <a:pt x="71" y="52"/>
                  <a:pt x="70" y="53"/>
                </a:cubicBezTo>
                <a:cubicBezTo>
                  <a:pt x="69" y="54"/>
                  <a:pt x="68" y="54"/>
                  <a:pt x="67" y="53"/>
                </a:cubicBezTo>
                <a:cubicBezTo>
                  <a:pt x="63" y="49"/>
                  <a:pt x="63" y="49"/>
                  <a:pt x="63" y="49"/>
                </a:cubicBezTo>
                <a:cubicBezTo>
                  <a:pt x="59" y="46"/>
                  <a:pt x="55" y="44"/>
                  <a:pt x="51" y="44"/>
                </a:cubicBezTo>
                <a:cubicBezTo>
                  <a:pt x="46" y="44"/>
                  <a:pt x="42" y="46"/>
                  <a:pt x="39" y="49"/>
                </a:cubicBezTo>
                <a:cubicBezTo>
                  <a:pt x="9" y="78"/>
                  <a:pt x="9" y="78"/>
                  <a:pt x="9" y="78"/>
                </a:cubicBezTo>
                <a:cubicBezTo>
                  <a:pt x="6" y="81"/>
                  <a:pt x="4" y="85"/>
                  <a:pt x="4" y="90"/>
                </a:cubicBezTo>
                <a:cubicBezTo>
                  <a:pt x="4" y="94"/>
                  <a:pt x="6" y="99"/>
                  <a:pt x="9" y="102"/>
                </a:cubicBezTo>
                <a:cubicBezTo>
                  <a:pt x="14" y="106"/>
                  <a:pt x="14" y="106"/>
                  <a:pt x="14" y="106"/>
                </a:cubicBezTo>
                <a:cubicBezTo>
                  <a:pt x="17" y="110"/>
                  <a:pt x="21" y="111"/>
                  <a:pt x="26" y="111"/>
                </a:cubicBezTo>
                <a:cubicBezTo>
                  <a:pt x="30" y="111"/>
                  <a:pt x="35" y="110"/>
                  <a:pt x="38" y="10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5"/>
                  <a:pt x="60" y="85"/>
                  <a:pt x="61" y="86"/>
                </a:cubicBezTo>
                <a:close/>
                <a:moveTo>
                  <a:pt x="108" y="12"/>
                </a:moveTo>
                <a:cubicBezTo>
                  <a:pt x="104" y="8"/>
                  <a:pt x="104" y="8"/>
                  <a:pt x="104" y="8"/>
                </a:cubicBezTo>
                <a:cubicBezTo>
                  <a:pt x="95" y="0"/>
                  <a:pt x="82" y="0"/>
                  <a:pt x="74" y="8"/>
                </a:cubicBezTo>
                <a:cubicBezTo>
                  <a:pt x="54" y="28"/>
                  <a:pt x="54" y="28"/>
                  <a:pt x="54" y="28"/>
                </a:cubicBezTo>
                <a:cubicBezTo>
                  <a:pt x="53" y="29"/>
                  <a:pt x="53" y="30"/>
                  <a:pt x="54" y="31"/>
                </a:cubicBezTo>
                <a:cubicBezTo>
                  <a:pt x="54" y="32"/>
                  <a:pt x="56" y="32"/>
                  <a:pt x="56" y="31"/>
                </a:cubicBezTo>
                <a:cubicBezTo>
                  <a:pt x="77" y="11"/>
                  <a:pt x="77" y="11"/>
                  <a:pt x="77" y="11"/>
                </a:cubicBezTo>
                <a:cubicBezTo>
                  <a:pt x="83" y="4"/>
                  <a:pt x="94" y="4"/>
                  <a:pt x="101" y="11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8" y="18"/>
                  <a:pt x="110" y="23"/>
                  <a:pt x="110" y="27"/>
                </a:cubicBezTo>
                <a:cubicBezTo>
                  <a:pt x="110" y="32"/>
                  <a:pt x="108" y="36"/>
                  <a:pt x="105" y="39"/>
                </a:cubicBezTo>
                <a:cubicBezTo>
                  <a:pt x="76" y="68"/>
                  <a:pt x="76" y="68"/>
                  <a:pt x="76" y="68"/>
                </a:cubicBezTo>
                <a:cubicBezTo>
                  <a:pt x="73" y="72"/>
                  <a:pt x="69" y="73"/>
                  <a:pt x="64" y="73"/>
                </a:cubicBezTo>
                <a:cubicBezTo>
                  <a:pt x="64" y="73"/>
                  <a:pt x="64" y="73"/>
                  <a:pt x="64" y="73"/>
                </a:cubicBezTo>
                <a:cubicBezTo>
                  <a:pt x="59" y="73"/>
                  <a:pt x="55" y="72"/>
                  <a:pt x="52" y="68"/>
                </a:cubicBezTo>
                <a:cubicBezTo>
                  <a:pt x="51" y="68"/>
                  <a:pt x="50" y="68"/>
                  <a:pt x="49" y="68"/>
                </a:cubicBezTo>
                <a:cubicBezTo>
                  <a:pt x="48" y="69"/>
                  <a:pt x="48" y="70"/>
                  <a:pt x="49" y="71"/>
                </a:cubicBezTo>
                <a:cubicBezTo>
                  <a:pt x="53" y="75"/>
                  <a:pt x="58" y="77"/>
                  <a:pt x="64" y="77"/>
                </a:cubicBezTo>
                <a:cubicBezTo>
                  <a:pt x="64" y="77"/>
                  <a:pt x="64" y="77"/>
                  <a:pt x="64" y="77"/>
                </a:cubicBezTo>
                <a:cubicBezTo>
                  <a:pt x="70" y="77"/>
                  <a:pt x="75" y="75"/>
                  <a:pt x="79" y="71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112" y="38"/>
                  <a:pt x="114" y="33"/>
                  <a:pt x="114" y="27"/>
                </a:cubicBezTo>
                <a:cubicBezTo>
                  <a:pt x="114" y="22"/>
                  <a:pt x="112" y="16"/>
                  <a:pt x="108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2C858D8A-7BA1-2C4E-BF46-AEA6222D1746}"/>
              </a:ext>
            </a:extLst>
          </p:cNvPr>
          <p:cNvSpPr>
            <a:spLocks noEditPoints="1"/>
          </p:cNvSpPr>
          <p:nvPr/>
        </p:nvSpPr>
        <p:spPr bwMode="auto">
          <a:xfrm>
            <a:off x="9118011" y="3984291"/>
            <a:ext cx="730250" cy="666750"/>
          </a:xfrm>
          <a:custGeom>
            <a:avLst/>
            <a:gdLst>
              <a:gd name="T0" fmla="*/ 124 w 150"/>
              <a:gd name="T1" fmla="*/ 40 h 137"/>
              <a:gd name="T2" fmla="*/ 115 w 150"/>
              <a:gd name="T3" fmla="*/ 30 h 137"/>
              <a:gd name="T4" fmla="*/ 105 w 150"/>
              <a:gd name="T5" fmla="*/ 4 h 137"/>
              <a:gd name="T6" fmla="*/ 83 w 150"/>
              <a:gd name="T7" fmla="*/ 4 h 137"/>
              <a:gd name="T8" fmla="*/ 83 w 150"/>
              <a:gd name="T9" fmla="*/ 31 h 137"/>
              <a:gd name="T10" fmla="*/ 87 w 150"/>
              <a:gd name="T11" fmla="*/ 31 h 137"/>
              <a:gd name="T12" fmla="*/ 94 w 150"/>
              <a:gd name="T13" fmla="*/ 4 h 137"/>
              <a:gd name="T14" fmla="*/ 111 w 150"/>
              <a:gd name="T15" fmla="*/ 32 h 137"/>
              <a:gd name="T16" fmla="*/ 121 w 150"/>
              <a:gd name="T17" fmla="*/ 41 h 137"/>
              <a:gd name="T18" fmla="*/ 116 w 150"/>
              <a:gd name="T19" fmla="*/ 70 h 137"/>
              <a:gd name="T20" fmla="*/ 87 w 150"/>
              <a:gd name="T21" fmla="*/ 47 h 137"/>
              <a:gd name="T22" fmla="*/ 100 w 150"/>
              <a:gd name="T23" fmla="*/ 58 h 137"/>
              <a:gd name="T24" fmla="*/ 85 w 150"/>
              <a:gd name="T25" fmla="*/ 42 h 137"/>
              <a:gd name="T26" fmla="*/ 75 w 150"/>
              <a:gd name="T27" fmla="*/ 41 h 137"/>
              <a:gd name="T28" fmla="*/ 65 w 150"/>
              <a:gd name="T29" fmla="*/ 42 h 137"/>
              <a:gd name="T30" fmla="*/ 50 w 150"/>
              <a:gd name="T31" fmla="*/ 58 h 137"/>
              <a:gd name="T32" fmla="*/ 64 w 150"/>
              <a:gd name="T33" fmla="*/ 47 h 137"/>
              <a:gd name="T34" fmla="*/ 34 w 150"/>
              <a:gd name="T35" fmla="*/ 70 h 137"/>
              <a:gd name="T36" fmla="*/ 29 w 150"/>
              <a:gd name="T37" fmla="*/ 41 h 137"/>
              <a:gd name="T38" fmla="*/ 39 w 150"/>
              <a:gd name="T39" fmla="*/ 32 h 137"/>
              <a:gd name="T40" fmla="*/ 56 w 150"/>
              <a:gd name="T41" fmla="*/ 4 h 137"/>
              <a:gd name="T42" fmla="*/ 64 w 150"/>
              <a:gd name="T43" fmla="*/ 31 h 137"/>
              <a:gd name="T44" fmla="*/ 68 w 150"/>
              <a:gd name="T45" fmla="*/ 31 h 137"/>
              <a:gd name="T46" fmla="*/ 67 w 150"/>
              <a:gd name="T47" fmla="*/ 4 h 137"/>
              <a:gd name="T48" fmla="*/ 45 w 150"/>
              <a:gd name="T49" fmla="*/ 4 h 137"/>
              <a:gd name="T50" fmla="*/ 35 w 150"/>
              <a:gd name="T51" fmla="*/ 30 h 137"/>
              <a:gd name="T52" fmla="*/ 26 w 150"/>
              <a:gd name="T53" fmla="*/ 40 h 137"/>
              <a:gd name="T54" fmla="*/ 0 w 150"/>
              <a:gd name="T55" fmla="*/ 104 h 137"/>
              <a:gd name="T56" fmla="*/ 68 w 150"/>
              <a:gd name="T57" fmla="*/ 104 h 137"/>
              <a:gd name="T58" fmla="*/ 75 w 150"/>
              <a:gd name="T59" fmla="*/ 45 h 137"/>
              <a:gd name="T60" fmla="*/ 83 w 150"/>
              <a:gd name="T61" fmla="*/ 104 h 137"/>
              <a:gd name="T62" fmla="*/ 150 w 150"/>
              <a:gd name="T63" fmla="*/ 104 h 137"/>
              <a:gd name="T64" fmla="*/ 34 w 150"/>
              <a:gd name="T65" fmla="*/ 133 h 137"/>
              <a:gd name="T66" fmla="*/ 34 w 150"/>
              <a:gd name="T67" fmla="*/ 74 h 137"/>
              <a:gd name="T68" fmla="*/ 34 w 150"/>
              <a:gd name="T69" fmla="*/ 133 h 137"/>
              <a:gd name="T70" fmla="*/ 87 w 150"/>
              <a:gd name="T71" fmla="*/ 104 h 137"/>
              <a:gd name="T72" fmla="*/ 146 w 150"/>
              <a:gd name="T73" fmla="*/ 104 h 137"/>
              <a:gd name="T74" fmla="*/ 36 w 150"/>
              <a:gd name="T75" fmla="*/ 85 h 137"/>
              <a:gd name="T76" fmla="*/ 17 w 150"/>
              <a:gd name="T77" fmla="*/ 104 h 137"/>
              <a:gd name="T78" fmla="*/ 13 w 150"/>
              <a:gd name="T79" fmla="*/ 104 h 137"/>
              <a:gd name="T80" fmla="*/ 36 w 150"/>
              <a:gd name="T81" fmla="*/ 85 h 137"/>
              <a:gd name="T82" fmla="*/ 116 w 150"/>
              <a:gd name="T83" fmla="*/ 87 h 137"/>
              <a:gd name="T84" fmla="*/ 97 w 150"/>
              <a:gd name="T85" fmla="*/ 106 h 137"/>
              <a:gd name="T86" fmla="*/ 116 w 150"/>
              <a:gd name="T87" fmla="*/ 83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0" h="137">
                <a:moveTo>
                  <a:pt x="143" y="84"/>
                </a:moveTo>
                <a:cubicBezTo>
                  <a:pt x="124" y="40"/>
                  <a:pt x="124" y="40"/>
                  <a:pt x="124" y="40"/>
                </a:cubicBezTo>
                <a:cubicBezTo>
                  <a:pt x="124" y="39"/>
                  <a:pt x="124" y="39"/>
                  <a:pt x="124" y="39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05" y="5"/>
                  <a:pt x="105" y="5"/>
                  <a:pt x="105" y="5"/>
                </a:cubicBezTo>
                <a:cubicBezTo>
                  <a:pt x="105" y="5"/>
                  <a:pt x="105" y="5"/>
                  <a:pt x="105" y="4"/>
                </a:cubicBezTo>
                <a:cubicBezTo>
                  <a:pt x="102" y="2"/>
                  <a:pt x="98" y="0"/>
                  <a:pt x="94" y="0"/>
                </a:cubicBezTo>
                <a:cubicBezTo>
                  <a:pt x="90" y="0"/>
                  <a:pt x="86" y="2"/>
                  <a:pt x="83" y="4"/>
                </a:cubicBezTo>
                <a:cubicBezTo>
                  <a:pt x="83" y="5"/>
                  <a:pt x="83" y="5"/>
                  <a:pt x="83" y="6"/>
                </a:cubicBezTo>
                <a:cubicBezTo>
                  <a:pt x="83" y="31"/>
                  <a:pt x="83" y="31"/>
                  <a:pt x="83" y="31"/>
                </a:cubicBezTo>
                <a:cubicBezTo>
                  <a:pt x="83" y="32"/>
                  <a:pt x="84" y="33"/>
                  <a:pt x="85" y="33"/>
                </a:cubicBezTo>
                <a:cubicBezTo>
                  <a:pt x="86" y="33"/>
                  <a:pt x="87" y="32"/>
                  <a:pt x="87" y="31"/>
                </a:cubicBezTo>
                <a:cubicBezTo>
                  <a:pt x="87" y="7"/>
                  <a:pt x="87" y="7"/>
                  <a:pt x="87" y="7"/>
                </a:cubicBezTo>
                <a:cubicBezTo>
                  <a:pt x="89" y="5"/>
                  <a:pt x="91" y="4"/>
                  <a:pt x="94" y="4"/>
                </a:cubicBezTo>
                <a:cubicBezTo>
                  <a:pt x="97" y="4"/>
                  <a:pt x="100" y="5"/>
                  <a:pt x="102" y="7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11" y="32"/>
                  <a:pt x="112" y="32"/>
                  <a:pt x="112" y="32"/>
                </a:cubicBezTo>
                <a:cubicBezTo>
                  <a:pt x="121" y="41"/>
                  <a:pt x="121" y="41"/>
                  <a:pt x="121" y="41"/>
                </a:cubicBezTo>
                <a:cubicBezTo>
                  <a:pt x="136" y="76"/>
                  <a:pt x="136" y="76"/>
                  <a:pt x="136" y="76"/>
                </a:cubicBezTo>
                <a:cubicBezTo>
                  <a:pt x="130" y="72"/>
                  <a:pt x="124" y="70"/>
                  <a:pt x="116" y="70"/>
                </a:cubicBezTo>
                <a:cubicBezTo>
                  <a:pt x="103" y="70"/>
                  <a:pt x="92" y="77"/>
                  <a:pt x="87" y="88"/>
                </a:cubicBezTo>
                <a:cubicBezTo>
                  <a:pt x="87" y="47"/>
                  <a:pt x="87" y="47"/>
                  <a:pt x="87" y="47"/>
                </a:cubicBezTo>
                <a:cubicBezTo>
                  <a:pt x="93" y="49"/>
                  <a:pt x="98" y="52"/>
                  <a:pt x="98" y="56"/>
                </a:cubicBezTo>
                <a:cubicBezTo>
                  <a:pt x="98" y="57"/>
                  <a:pt x="99" y="58"/>
                  <a:pt x="100" y="58"/>
                </a:cubicBezTo>
                <a:cubicBezTo>
                  <a:pt x="102" y="58"/>
                  <a:pt x="102" y="57"/>
                  <a:pt x="102" y="56"/>
                </a:cubicBezTo>
                <a:cubicBezTo>
                  <a:pt x="102" y="50"/>
                  <a:pt x="95" y="45"/>
                  <a:pt x="85" y="42"/>
                </a:cubicBezTo>
                <a:cubicBezTo>
                  <a:pt x="85" y="42"/>
                  <a:pt x="85" y="42"/>
                  <a:pt x="85" y="42"/>
                </a:cubicBezTo>
                <a:cubicBezTo>
                  <a:pt x="82" y="42"/>
                  <a:pt x="79" y="41"/>
                  <a:pt x="75" y="41"/>
                </a:cubicBezTo>
                <a:cubicBezTo>
                  <a:pt x="72" y="41"/>
                  <a:pt x="68" y="42"/>
                  <a:pt x="65" y="42"/>
                </a:cubicBezTo>
                <a:cubicBezTo>
                  <a:pt x="65" y="42"/>
                  <a:pt x="65" y="42"/>
                  <a:pt x="65" y="42"/>
                </a:cubicBezTo>
                <a:cubicBezTo>
                  <a:pt x="55" y="45"/>
                  <a:pt x="48" y="50"/>
                  <a:pt x="48" y="56"/>
                </a:cubicBezTo>
                <a:cubicBezTo>
                  <a:pt x="48" y="57"/>
                  <a:pt x="49" y="58"/>
                  <a:pt x="50" y="58"/>
                </a:cubicBezTo>
                <a:cubicBezTo>
                  <a:pt x="51" y="58"/>
                  <a:pt x="52" y="57"/>
                  <a:pt x="52" y="56"/>
                </a:cubicBezTo>
                <a:cubicBezTo>
                  <a:pt x="52" y="52"/>
                  <a:pt x="57" y="49"/>
                  <a:pt x="64" y="47"/>
                </a:cubicBezTo>
                <a:cubicBezTo>
                  <a:pt x="64" y="88"/>
                  <a:pt x="64" y="88"/>
                  <a:pt x="64" y="88"/>
                </a:cubicBezTo>
                <a:cubicBezTo>
                  <a:pt x="58" y="77"/>
                  <a:pt x="47" y="70"/>
                  <a:pt x="34" y="70"/>
                </a:cubicBezTo>
                <a:cubicBezTo>
                  <a:pt x="27" y="70"/>
                  <a:pt x="20" y="72"/>
                  <a:pt x="14" y="76"/>
                </a:cubicBezTo>
                <a:cubicBezTo>
                  <a:pt x="29" y="41"/>
                  <a:pt x="29" y="41"/>
                  <a:pt x="29" y="41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48" y="7"/>
                  <a:pt x="48" y="7"/>
                  <a:pt x="48" y="7"/>
                </a:cubicBezTo>
                <a:cubicBezTo>
                  <a:pt x="50" y="5"/>
                  <a:pt x="53" y="4"/>
                  <a:pt x="56" y="4"/>
                </a:cubicBezTo>
                <a:cubicBezTo>
                  <a:pt x="59" y="4"/>
                  <a:pt x="62" y="5"/>
                  <a:pt x="64" y="6"/>
                </a:cubicBezTo>
                <a:cubicBezTo>
                  <a:pt x="64" y="31"/>
                  <a:pt x="64" y="31"/>
                  <a:pt x="64" y="31"/>
                </a:cubicBezTo>
                <a:cubicBezTo>
                  <a:pt x="64" y="32"/>
                  <a:pt x="65" y="33"/>
                  <a:pt x="66" y="33"/>
                </a:cubicBezTo>
                <a:cubicBezTo>
                  <a:pt x="67" y="33"/>
                  <a:pt x="68" y="32"/>
                  <a:pt x="68" y="31"/>
                </a:cubicBezTo>
                <a:cubicBezTo>
                  <a:pt x="68" y="5"/>
                  <a:pt x="68" y="5"/>
                  <a:pt x="68" y="5"/>
                </a:cubicBezTo>
                <a:cubicBezTo>
                  <a:pt x="68" y="5"/>
                  <a:pt x="67" y="4"/>
                  <a:pt x="67" y="4"/>
                </a:cubicBezTo>
                <a:cubicBezTo>
                  <a:pt x="64" y="1"/>
                  <a:pt x="60" y="0"/>
                  <a:pt x="56" y="0"/>
                </a:cubicBezTo>
                <a:cubicBezTo>
                  <a:pt x="52" y="0"/>
                  <a:pt x="48" y="1"/>
                  <a:pt x="45" y="4"/>
                </a:cubicBezTo>
                <a:cubicBezTo>
                  <a:pt x="45" y="4"/>
                  <a:pt x="45" y="4"/>
                  <a:pt x="45" y="5"/>
                </a:cubicBezTo>
                <a:cubicBezTo>
                  <a:pt x="35" y="30"/>
                  <a:pt x="35" y="30"/>
                  <a:pt x="35" y="30"/>
                </a:cubicBezTo>
                <a:cubicBezTo>
                  <a:pt x="26" y="39"/>
                  <a:pt x="26" y="39"/>
                  <a:pt x="26" y="39"/>
                </a:cubicBezTo>
                <a:cubicBezTo>
                  <a:pt x="26" y="39"/>
                  <a:pt x="26" y="39"/>
                  <a:pt x="26" y="40"/>
                </a:cubicBezTo>
                <a:cubicBezTo>
                  <a:pt x="7" y="84"/>
                  <a:pt x="7" y="84"/>
                  <a:pt x="7" y="84"/>
                </a:cubicBezTo>
                <a:cubicBezTo>
                  <a:pt x="3" y="89"/>
                  <a:pt x="0" y="96"/>
                  <a:pt x="0" y="104"/>
                </a:cubicBezTo>
                <a:cubicBezTo>
                  <a:pt x="0" y="122"/>
                  <a:pt x="15" y="137"/>
                  <a:pt x="34" y="137"/>
                </a:cubicBezTo>
                <a:cubicBezTo>
                  <a:pt x="53" y="137"/>
                  <a:pt x="68" y="122"/>
                  <a:pt x="68" y="104"/>
                </a:cubicBezTo>
                <a:cubicBezTo>
                  <a:pt x="68" y="46"/>
                  <a:pt x="68" y="46"/>
                  <a:pt x="68" y="46"/>
                </a:cubicBezTo>
                <a:cubicBezTo>
                  <a:pt x="70" y="46"/>
                  <a:pt x="73" y="45"/>
                  <a:pt x="75" y="45"/>
                </a:cubicBezTo>
                <a:cubicBezTo>
                  <a:pt x="78" y="45"/>
                  <a:pt x="80" y="46"/>
                  <a:pt x="83" y="46"/>
                </a:cubicBezTo>
                <a:cubicBezTo>
                  <a:pt x="83" y="104"/>
                  <a:pt x="83" y="104"/>
                  <a:pt x="83" y="104"/>
                </a:cubicBezTo>
                <a:cubicBezTo>
                  <a:pt x="83" y="122"/>
                  <a:pt x="98" y="137"/>
                  <a:pt x="116" y="137"/>
                </a:cubicBezTo>
                <a:cubicBezTo>
                  <a:pt x="135" y="137"/>
                  <a:pt x="150" y="122"/>
                  <a:pt x="150" y="104"/>
                </a:cubicBezTo>
                <a:cubicBezTo>
                  <a:pt x="150" y="96"/>
                  <a:pt x="148" y="89"/>
                  <a:pt x="143" y="84"/>
                </a:cubicBezTo>
                <a:close/>
                <a:moveTo>
                  <a:pt x="34" y="133"/>
                </a:moveTo>
                <a:cubicBezTo>
                  <a:pt x="18" y="133"/>
                  <a:pt x="4" y="120"/>
                  <a:pt x="4" y="104"/>
                </a:cubicBezTo>
                <a:cubicBezTo>
                  <a:pt x="4" y="87"/>
                  <a:pt x="18" y="74"/>
                  <a:pt x="34" y="74"/>
                </a:cubicBezTo>
                <a:cubicBezTo>
                  <a:pt x="50" y="74"/>
                  <a:pt x="64" y="87"/>
                  <a:pt x="64" y="104"/>
                </a:cubicBezTo>
                <a:cubicBezTo>
                  <a:pt x="64" y="120"/>
                  <a:pt x="50" y="133"/>
                  <a:pt x="34" y="133"/>
                </a:cubicBezTo>
                <a:close/>
                <a:moveTo>
                  <a:pt x="116" y="133"/>
                </a:moveTo>
                <a:cubicBezTo>
                  <a:pt x="100" y="133"/>
                  <a:pt x="87" y="120"/>
                  <a:pt x="87" y="104"/>
                </a:cubicBezTo>
                <a:cubicBezTo>
                  <a:pt x="87" y="87"/>
                  <a:pt x="100" y="74"/>
                  <a:pt x="116" y="74"/>
                </a:cubicBezTo>
                <a:cubicBezTo>
                  <a:pt x="133" y="74"/>
                  <a:pt x="146" y="87"/>
                  <a:pt x="146" y="104"/>
                </a:cubicBezTo>
                <a:cubicBezTo>
                  <a:pt x="146" y="120"/>
                  <a:pt x="133" y="133"/>
                  <a:pt x="116" y="133"/>
                </a:cubicBezTo>
                <a:close/>
                <a:moveTo>
                  <a:pt x="36" y="85"/>
                </a:moveTo>
                <a:cubicBezTo>
                  <a:pt x="36" y="86"/>
                  <a:pt x="35" y="87"/>
                  <a:pt x="34" y="87"/>
                </a:cubicBezTo>
                <a:cubicBezTo>
                  <a:pt x="25" y="87"/>
                  <a:pt x="17" y="94"/>
                  <a:pt x="17" y="104"/>
                </a:cubicBezTo>
                <a:cubicBezTo>
                  <a:pt x="17" y="105"/>
                  <a:pt x="16" y="106"/>
                  <a:pt x="15" y="106"/>
                </a:cubicBezTo>
                <a:cubicBezTo>
                  <a:pt x="14" y="106"/>
                  <a:pt x="13" y="105"/>
                  <a:pt x="13" y="104"/>
                </a:cubicBezTo>
                <a:cubicBezTo>
                  <a:pt x="13" y="92"/>
                  <a:pt x="22" y="83"/>
                  <a:pt x="34" y="83"/>
                </a:cubicBezTo>
                <a:cubicBezTo>
                  <a:pt x="35" y="83"/>
                  <a:pt x="36" y="84"/>
                  <a:pt x="36" y="85"/>
                </a:cubicBezTo>
                <a:close/>
                <a:moveTo>
                  <a:pt x="118" y="85"/>
                </a:moveTo>
                <a:cubicBezTo>
                  <a:pt x="118" y="86"/>
                  <a:pt x="117" y="87"/>
                  <a:pt x="116" y="87"/>
                </a:cubicBezTo>
                <a:cubicBezTo>
                  <a:pt x="107" y="87"/>
                  <a:pt x="99" y="94"/>
                  <a:pt x="99" y="104"/>
                </a:cubicBezTo>
                <a:cubicBezTo>
                  <a:pt x="99" y="105"/>
                  <a:pt x="98" y="106"/>
                  <a:pt x="97" y="106"/>
                </a:cubicBezTo>
                <a:cubicBezTo>
                  <a:pt x="96" y="106"/>
                  <a:pt x="95" y="105"/>
                  <a:pt x="95" y="104"/>
                </a:cubicBezTo>
                <a:cubicBezTo>
                  <a:pt x="95" y="92"/>
                  <a:pt x="105" y="83"/>
                  <a:pt x="116" y="83"/>
                </a:cubicBezTo>
                <a:cubicBezTo>
                  <a:pt x="117" y="83"/>
                  <a:pt x="118" y="84"/>
                  <a:pt x="118" y="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000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494C15C-21C4-45D8-B1AD-3EDC0060846F}"/>
              </a:ext>
            </a:extLst>
          </p:cNvPr>
          <p:cNvSpPr txBox="1"/>
          <p:nvPr/>
        </p:nvSpPr>
        <p:spPr>
          <a:xfrm>
            <a:off x="8149654" y="5934670"/>
            <a:ext cx="403860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Tip: </a:t>
            </a:r>
            <a:r>
              <a:rPr lang="en-US" dirty="0"/>
              <a:t>Use the “Shape Outline” tool to change the color of the circles to one of the other LogMeIn brand colors.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EE979-E190-42E6-BEBD-4622BF510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Concentric Circles - Color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0F1420-78BA-4DFB-95C9-B7E7A9C52F7B}"/>
              </a:ext>
            </a:extLst>
          </p:cNvPr>
          <p:cNvGrpSpPr/>
          <p:nvPr/>
        </p:nvGrpSpPr>
        <p:grpSpPr>
          <a:xfrm>
            <a:off x="3207892" y="1006937"/>
            <a:ext cx="5776215" cy="5692973"/>
            <a:chOff x="1563688" y="231775"/>
            <a:chExt cx="7270750" cy="7165975"/>
          </a:xfrm>
          <a:noFill/>
          <a:effectLst/>
        </p:grpSpPr>
        <p:sp>
          <p:nvSpPr>
            <p:cNvPr id="12" name="Freeform 1">
              <a:extLst>
                <a:ext uri="{FF2B5EF4-FFF2-40B4-BE49-F238E27FC236}">
                  <a16:creationId xmlns:a16="http://schemas.microsoft.com/office/drawing/2014/main" id="{80CBCAF4-3D39-491F-B3D1-B7DDA7E14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3688" y="522288"/>
              <a:ext cx="6875462" cy="6875462"/>
            </a:xfrm>
            <a:custGeom>
              <a:avLst/>
              <a:gdLst>
                <a:gd name="T0" fmla="*/ 9555 w 19098"/>
                <a:gd name="T1" fmla="*/ 19097 h 19098"/>
                <a:gd name="T2" fmla="*/ 9555 w 19098"/>
                <a:gd name="T3" fmla="*/ 19097 h 19098"/>
                <a:gd name="T4" fmla="*/ 19097 w 19098"/>
                <a:gd name="T5" fmla="*/ 9541 h 19098"/>
                <a:gd name="T6" fmla="*/ 9555 w 19098"/>
                <a:gd name="T7" fmla="*/ 0 h 19098"/>
                <a:gd name="T8" fmla="*/ 0 w 19098"/>
                <a:gd name="T9" fmla="*/ 9541 h 19098"/>
                <a:gd name="T10" fmla="*/ 9555 w 19098"/>
                <a:gd name="T11" fmla="*/ 19097 h 19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98" h="19098">
                  <a:moveTo>
                    <a:pt x="9555" y="19097"/>
                  </a:moveTo>
                  <a:lnTo>
                    <a:pt x="9555" y="19097"/>
                  </a:lnTo>
                  <a:cubicBezTo>
                    <a:pt x="14821" y="19097"/>
                    <a:pt x="19097" y="14821"/>
                    <a:pt x="19097" y="9541"/>
                  </a:cubicBezTo>
                  <a:cubicBezTo>
                    <a:pt x="19097" y="4276"/>
                    <a:pt x="14821" y="0"/>
                    <a:pt x="9555" y="0"/>
                  </a:cubicBezTo>
                  <a:cubicBezTo>
                    <a:pt x="4276" y="0"/>
                    <a:pt x="0" y="4276"/>
                    <a:pt x="0" y="9541"/>
                  </a:cubicBezTo>
                  <a:cubicBezTo>
                    <a:pt x="0" y="14821"/>
                    <a:pt x="4276" y="19097"/>
                    <a:pt x="9555" y="19097"/>
                  </a:cubicBezTo>
                </a:path>
              </a:pathLst>
            </a:custGeom>
            <a:grpFill/>
            <a:ln w="25400" cap="flat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2">
              <a:extLst>
                <a:ext uri="{FF2B5EF4-FFF2-40B4-BE49-F238E27FC236}">
                  <a16:creationId xmlns:a16="http://schemas.microsoft.com/office/drawing/2014/main" id="{BC2EF7DD-1FD7-464D-85CA-7CEBE76CD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4188" y="231775"/>
              <a:ext cx="6875462" cy="6875463"/>
            </a:xfrm>
            <a:custGeom>
              <a:avLst/>
              <a:gdLst>
                <a:gd name="T0" fmla="*/ 9555 w 19098"/>
                <a:gd name="T1" fmla="*/ 19097 h 19098"/>
                <a:gd name="T2" fmla="*/ 9555 w 19098"/>
                <a:gd name="T3" fmla="*/ 19097 h 19098"/>
                <a:gd name="T4" fmla="*/ 19097 w 19098"/>
                <a:gd name="T5" fmla="*/ 9556 h 19098"/>
                <a:gd name="T6" fmla="*/ 9555 w 19098"/>
                <a:gd name="T7" fmla="*/ 0 h 19098"/>
                <a:gd name="T8" fmla="*/ 0 w 19098"/>
                <a:gd name="T9" fmla="*/ 9556 h 19098"/>
                <a:gd name="T10" fmla="*/ 9555 w 19098"/>
                <a:gd name="T11" fmla="*/ 19097 h 19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98" h="19098">
                  <a:moveTo>
                    <a:pt x="9555" y="19097"/>
                  </a:moveTo>
                  <a:lnTo>
                    <a:pt x="9555" y="19097"/>
                  </a:lnTo>
                  <a:cubicBezTo>
                    <a:pt x="14820" y="19097"/>
                    <a:pt x="19097" y="14821"/>
                    <a:pt x="19097" y="9556"/>
                  </a:cubicBezTo>
                  <a:cubicBezTo>
                    <a:pt x="19097" y="4276"/>
                    <a:pt x="14820" y="0"/>
                    <a:pt x="9555" y="0"/>
                  </a:cubicBezTo>
                  <a:cubicBezTo>
                    <a:pt x="4276" y="0"/>
                    <a:pt x="0" y="4276"/>
                    <a:pt x="0" y="9556"/>
                  </a:cubicBezTo>
                  <a:cubicBezTo>
                    <a:pt x="0" y="14821"/>
                    <a:pt x="4276" y="19097"/>
                    <a:pt x="9555" y="19097"/>
                  </a:cubicBezTo>
                </a:path>
              </a:pathLst>
            </a:custGeom>
            <a:grpFill/>
            <a:ln w="25400" cap="flat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497D828E-BA2D-4BBA-A2D9-89B77029A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200" y="498475"/>
              <a:ext cx="6875463" cy="6880225"/>
            </a:xfrm>
            <a:custGeom>
              <a:avLst/>
              <a:gdLst>
                <a:gd name="T0" fmla="*/ 9541 w 19098"/>
                <a:gd name="T1" fmla="*/ 19111 h 19112"/>
                <a:gd name="T2" fmla="*/ 9541 w 19098"/>
                <a:gd name="T3" fmla="*/ 19111 h 19112"/>
                <a:gd name="T4" fmla="*/ 19097 w 19098"/>
                <a:gd name="T5" fmla="*/ 9555 h 19112"/>
                <a:gd name="T6" fmla="*/ 9541 w 19098"/>
                <a:gd name="T7" fmla="*/ 0 h 19112"/>
                <a:gd name="T8" fmla="*/ 0 w 19098"/>
                <a:gd name="T9" fmla="*/ 9555 h 19112"/>
                <a:gd name="T10" fmla="*/ 9541 w 19098"/>
                <a:gd name="T11" fmla="*/ 19111 h 19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98" h="19112">
                  <a:moveTo>
                    <a:pt x="9541" y="19111"/>
                  </a:moveTo>
                  <a:lnTo>
                    <a:pt x="9541" y="19111"/>
                  </a:lnTo>
                  <a:cubicBezTo>
                    <a:pt x="14821" y="19111"/>
                    <a:pt x="19097" y="14834"/>
                    <a:pt x="19097" y="9555"/>
                  </a:cubicBezTo>
                  <a:cubicBezTo>
                    <a:pt x="19097" y="4276"/>
                    <a:pt x="14821" y="0"/>
                    <a:pt x="9541" y="0"/>
                  </a:cubicBezTo>
                  <a:cubicBezTo>
                    <a:pt x="4276" y="0"/>
                    <a:pt x="0" y="4276"/>
                    <a:pt x="0" y="9555"/>
                  </a:cubicBezTo>
                  <a:cubicBezTo>
                    <a:pt x="0" y="14834"/>
                    <a:pt x="4276" y="19111"/>
                    <a:pt x="9541" y="19111"/>
                  </a:cubicBezTo>
                </a:path>
              </a:pathLst>
            </a:custGeom>
            <a:grpFill/>
            <a:ln w="25400" cap="flat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C7AB6A4A-0C33-4504-8295-B48844A9A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4213" y="488950"/>
              <a:ext cx="6880225" cy="6880225"/>
            </a:xfrm>
            <a:custGeom>
              <a:avLst/>
              <a:gdLst>
                <a:gd name="T0" fmla="*/ 9554 w 19111"/>
                <a:gd name="T1" fmla="*/ 19111 h 19112"/>
                <a:gd name="T2" fmla="*/ 9554 w 19111"/>
                <a:gd name="T3" fmla="*/ 19111 h 19112"/>
                <a:gd name="T4" fmla="*/ 19110 w 19111"/>
                <a:gd name="T5" fmla="*/ 9555 h 19112"/>
                <a:gd name="T6" fmla="*/ 9554 w 19111"/>
                <a:gd name="T7" fmla="*/ 0 h 19112"/>
                <a:gd name="T8" fmla="*/ 0 w 19111"/>
                <a:gd name="T9" fmla="*/ 9555 h 19112"/>
                <a:gd name="T10" fmla="*/ 9554 w 19111"/>
                <a:gd name="T11" fmla="*/ 19111 h 19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11" h="19112">
                  <a:moveTo>
                    <a:pt x="9554" y="19111"/>
                  </a:moveTo>
                  <a:lnTo>
                    <a:pt x="9554" y="19111"/>
                  </a:lnTo>
                  <a:cubicBezTo>
                    <a:pt x="14834" y="19111"/>
                    <a:pt x="19110" y="14821"/>
                    <a:pt x="19110" y="9555"/>
                  </a:cubicBezTo>
                  <a:cubicBezTo>
                    <a:pt x="19110" y="4277"/>
                    <a:pt x="14834" y="0"/>
                    <a:pt x="9554" y="0"/>
                  </a:cubicBezTo>
                  <a:cubicBezTo>
                    <a:pt x="4276" y="0"/>
                    <a:pt x="0" y="4277"/>
                    <a:pt x="0" y="9555"/>
                  </a:cubicBezTo>
                  <a:cubicBezTo>
                    <a:pt x="0" y="14821"/>
                    <a:pt x="4276" y="19111"/>
                    <a:pt x="9554" y="19111"/>
                  </a:cubicBezTo>
                </a:path>
              </a:pathLst>
            </a:custGeom>
            <a:grpFill/>
            <a:ln w="25400" cap="flat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C4DE84D-E5EC-4D7E-B462-A8B7F622F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4213" y="488950"/>
              <a:ext cx="6880225" cy="6880225"/>
            </a:xfrm>
            <a:custGeom>
              <a:avLst/>
              <a:gdLst>
                <a:gd name="T0" fmla="*/ 9554 w 19111"/>
                <a:gd name="T1" fmla="*/ 19111 h 19112"/>
                <a:gd name="T2" fmla="*/ 9554 w 19111"/>
                <a:gd name="T3" fmla="*/ 19111 h 19112"/>
                <a:gd name="T4" fmla="*/ 19110 w 19111"/>
                <a:gd name="T5" fmla="*/ 9555 h 19112"/>
                <a:gd name="T6" fmla="*/ 9554 w 19111"/>
                <a:gd name="T7" fmla="*/ 0 h 19112"/>
                <a:gd name="T8" fmla="*/ 0 w 19111"/>
                <a:gd name="T9" fmla="*/ 9555 h 19112"/>
                <a:gd name="T10" fmla="*/ 9554 w 19111"/>
                <a:gd name="T11" fmla="*/ 19111 h 19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11" h="19112">
                  <a:moveTo>
                    <a:pt x="9554" y="19111"/>
                  </a:moveTo>
                  <a:lnTo>
                    <a:pt x="9554" y="19111"/>
                  </a:lnTo>
                  <a:cubicBezTo>
                    <a:pt x="14834" y="19111"/>
                    <a:pt x="19110" y="14821"/>
                    <a:pt x="19110" y="9555"/>
                  </a:cubicBezTo>
                  <a:cubicBezTo>
                    <a:pt x="19110" y="4277"/>
                    <a:pt x="14834" y="0"/>
                    <a:pt x="9554" y="0"/>
                  </a:cubicBezTo>
                  <a:cubicBezTo>
                    <a:pt x="4276" y="0"/>
                    <a:pt x="0" y="4277"/>
                    <a:pt x="0" y="9555"/>
                  </a:cubicBezTo>
                  <a:cubicBezTo>
                    <a:pt x="0" y="14821"/>
                    <a:pt x="4276" y="19111"/>
                    <a:pt x="9554" y="19111"/>
                  </a:cubicBezTo>
                </a:path>
              </a:pathLst>
            </a:custGeom>
            <a:grpFill/>
            <a:ln w="25400" cap="flat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5735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ogMeIn Be Limitless ">
      <a:dk1>
        <a:srgbClr val="484E55"/>
      </a:dk1>
      <a:lt1>
        <a:srgbClr val="FFFFFF"/>
      </a:lt1>
      <a:dk2>
        <a:srgbClr val="165C7D"/>
      </a:dk2>
      <a:lt2>
        <a:srgbClr val="E7E6E6"/>
      </a:lt2>
      <a:accent1>
        <a:srgbClr val="165C7D"/>
      </a:accent1>
      <a:accent2>
        <a:srgbClr val="74D1EA"/>
      </a:accent2>
      <a:accent3>
        <a:srgbClr val="93C90E"/>
      </a:accent3>
      <a:accent4>
        <a:srgbClr val="F68D2E"/>
      </a:accent4>
      <a:accent5>
        <a:srgbClr val="009CA5"/>
      </a:accent5>
      <a:accent6>
        <a:srgbClr val="1F8ECE"/>
      </a:accent6>
      <a:hlink>
        <a:srgbClr val="7030A0"/>
      </a:hlink>
      <a:folHlink>
        <a:srgbClr val="FFC000"/>
      </a:folHlink>
    </a:clrScheme>
    <a:fontScheme name="LogMeIn-Lato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sz="2400" b="1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18664</TotalTime>
  <Words>2551</Words>
  <Application>Microsoft Office PowerPoint</Application>
  <PresentationFormat>Widescreen</PresentationFormat>
  <Paragraphs>751</Paragraphs>
  <Slides>123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1" baseType="lpstr">
      <vt:lpstr>Arial</vt:lpstr>
      <vt:lpstr>Calibri</vt:lpstr>
      <vt:lpstr>Lato</vt:lpstr>
      <vt:lpstr>Lato Black</vt:lpstr>
      <vt:lpstr>Lato Light</vt:lpstr>
      <vt:lpstr>Proxima Nova Lt</vt:lpstr>
      <vt:lpstr>Segoe Print</vt:lpstr>
      <vt:lpstr>Office Theme</vt:lpstr>
      <vt:lpstr>PowerPoint Presentation</vt:lpstr>
      <vt:lpstr>-$1,000,000</vt:lpstr>
      <vt:lpstr>Agenda</vt:lpstr>
      <vt:lpstr>MAKING OF A BUDGET</vt:lpstr>
      <vt:lpstr>A Budget</vt:lpstr>
      <vt:lpstr>Key Components</vt:lpstr>
      <vt:lpstr>Estimation Components</vt:lpstr>
      <vt:lpstr>Scoping Expert</vt:lpstr>
      <vt:lpstr>Technique#1</vt:lpstr>
      <vt:lpstr>ASKING SOMEBODY</vt:lpstr>
      <vt:lpstr>Asking Somebody</vt:lpstr>
      <vt:lpstr>Technique#2</vt:lpstr>
      <vt:lpstr>BALLPARK</vt:lpstr>
      <vt:lpstr>Ballpark</vt:lpstr>
      <vt:lpstr>THE COMMON DENOMINATOR</vt:lpstr>
      <vt:lpstr>Summary</vt:lpstr>
      <vt:lpstr>Summary</vt:lpstr>
      <vt:lpstr>Summary</vt:lpstr>
      <vt:lpstr>WHY DO WE GO OVER?</vt:lpstr>
      <vt:lpstr>Estimation Components</vt:lpstr>
      <vt:lpstr>IMPROVING ESTIMATES</vt:lpstr>
      <vt:lpstr>Estimation Components</vt:lpstr>
      <vt:lpstr>Relabeled Components</vt:lpstr>
      <vt:lpstr>Objective</vt:lpstr>
      <vt:lpstr>Requirements -&gt; Variables</vt:lpstr>
      <vt:lpstr>Determine Effects</vt:lpstr>
      <vt:lpstr>Learning weights</vt:lpstr>
      <vt:lpstr>Weights Learnt</vt:lpstr>
      <vt:lpstr>New Estimation Components</vt:lpstr>
      <vt:lpstr>Possible Outcomes</vt:lpstr>
      <vt:lpstr>YOUR FEEDBACK</vt:lpstr>
      <vt:lpstr>The Plan</vt:lpstr>
      <vt:lpstr>Variables</vt:lpstr>
      <vt:lpstr>Questions?</vt:lpstr>
      <vt:lpstr>APPENDIX</vt:lpstr>
      <vt:lpstr>Problem Areas</vt:lpstr>
      <vt:lpstr>Problem Areas</vt:lpstr>
      <vt:lpstr>Estimation Components</vt:lpstr>
      <vt:lpstr>Alternative Technique</vt:lpstr>
      <vt:lpstr>BOTTOM-UP ESTIMATION</vt:lpstr>
      <vt:lpstr>Ideal Process</vt:lpstr>
      <vt:lpstr>Task-level Plan</vt:lpstr>
      <vt:lpstr>Challenges</vt:lpstr>
      <vt:lpstr>Ideal Process</vt:lpstr>
      <vt:lpstr>Estimator</vt:lpstr>
      <vt:lpstr>Estimator</vt:lpstr>
      <vt:lpstr>SCRATCH</vt:lpstr>
      <vt:lpstr>Technique#2</vt:lpstr>
      <vt:lpstr>BALLPARK</vt:lpstr>
      <vt:lpstr>Technique#1</vt:lpstr>
      <vt:lpstr>ASKING SOMEBODY</vt:lpstr>
      <vt:lpstr>ASKING SOMEBODY</vt:lpstr>
      <vt:lpstr>THE BALLPARK</vt:lpstr>
      <vt:lpstr>PowerPoint Presentation</vt:lpstr>
      <vt:lpstr>Chart Example</vt:lpstr>
      <vt:lpstr>Timeline Example – Milestone</vt:lpstr>
      <vt:lpstr>PowerPoint Presentation</vt:lpstr>
      <vt:lpstr>Summary Slide Example with Icons</vt:lpstr>
      <vt:lpstr>Technique#1</vt:lpstr>
      <vt:lpstr>PowerPoint Presentation</vt:lpstr>
      <vt:lpstr>PowerPoint Presentation</vt:lpstr>
      <vt:lpstr>“Divider” Slide Master</vt:lpstr>
      <vt:lpstr>Technique#2</vt:lpstr>
      <vt:lpstr>“Divider” Slide Master</vt:lpstr>
      <vt:lpstr>“Divider” Slide Master</vt:lpstr>
      <vt:lpstr>“Divider” Slide Master</vt:lpstr>
      <vt:lpstr>“Divider” Slide Master</vt:lpstr>
      <vt:lpstr>“Title and 1-Column Text” Slide Master</vt:lpstr>
      <vt:lpstr>“Title and Left Content” Slide Master</vt:lpstr>
      <vt:lpstr>“Title and Two Column” Slide Master</vt:lpstr>
      <vt:lpstr>“Title and Three Column” Slide Master</vt:lpstr>
      <vt:lpstr>“Comparison” Slide Master</vt:lpstr>
      <vt:lpstr>“Comparison” Slide Master</vt:lpstr>
      <vt:lpstr>Key Stats Master (Vertical Dividers)</vt:lpstr>
      <vt:lpstr>Key Stats Master (Vertical Dividers)</vt:lpstr>
      <vt:lpstr>Key Stats Master (Circles)</vt:lpstr>
      <vt:lpstr>Key Stats Master (Circles)</vt:lpstr>
      <vt:lpstr>“Team” Master Slide</vt:lpstr>
      <vt:lpstr>“Team” Master Slide</vt:lpstr>
      <vt:lpstr>“Key Statement Slide”  Slide Master</vt:lpstr>
      <vt:lpstr>“Key Statement Slide”  Slide Master</vt:lpstr>
      <vt:lpstr>“Key Statement Circle Over Photo” Slide Master (best over lighter photos)</vt:lpstr>
      <vt:lpstr>“Key Statement Circle Over Photo” Slide Master (best over darker photos)</vt:lpstr>
      <vt:lpstr>“Click to Edit Quote Master Slide”</vt:lpstr>
      <vt:lpstr>“Click to Edit Quote Master Slide”</vt:lpstr>
      <vt:lpstr>“Headshot with Quote” Master Slide</vt:lpstr>
      <vt:lpstr>“Headshot with Quote” Master Slide</vt:lpstr>
      <vt:lpstr>“Title Only” Slide Master</vt:lpstr>
      <vt:lpstr>Thank You</vt:lpstr>
      <vt:lpstr>Tips and Resources for Your  Next Presentation</vt:lpstr>
      <vt:lpstr>Color Palette</vt:lpstr>
      <vt:lpstr>Color Palette</vt:lpstr>
      <vt:lpstr>Icons – No Background</vt:lpstr>
      <vt:lpstr>Icons – No Background</vt:lpstr>
      <vt:lpstr>Icons – No Background</vt:lpstr>
      <vt:lpstr>Icons – No Background</vt:lpstr>
      <vt:lpstr>Icons – No Background</vt:lpstr>
      <vt:lpstr>Icons – With Background</vt:lpstr>
      <vt:lpstr>Concentric Circles - Color</vt:lpstr>
      <vt:lpstr>PowerPoint Presentation</vt:lpstr>
      <vt:lpstr>PowerPoint Presentation</vt:lpstr>
      <vt:lpstr>Business Unit Icons</vt:lpstr>
      <vt:lpstr>Timeline Example – Calendar</vt:lpstr>
      <vt:lpstr>Timeline Example – Calendar</vt:lpstr>
      <vt:lpstr>Timeline Example – Calendar</vt:lpstr>
      <vt:lpstr>Timeline Example – Milestone</vt:lpstr>
      <vt:lpstr>Timeline Example – Milestone</vt:lpstr>
      <vt:lpstr>Table Examples</vt:lpstr>
      <vt:lpstr>Table Example</vt:lpstr>
      <vt:lpstr>Bar Chart Example </vt:lpstr>
      <vt:lpstr>Line Chart Example</vt:lpstr>
      <vt:lpstr>Pie Chart Example</vt:lpstr>
      <vt:lpstr>Chart Example</vt:lpstr>
      <vt:lpstr>Chart Example</vt:lpstr>
      <vt:lpstr>Org Chart Example</vt:lpstr>
      <vt:lpstr>Summary Slide Example With Icons</vt:lpstr>
      <vt:lpstr>Summary Slide Example with Icons</vt:lpstr>
      <vt:lpstr>Devices – Laptop</vt:lpstr>
      <vt:lpstr>Devices – Smartphones</vt:lpstr>
      <vt:lpstr>Devices – Tablets</vt:lpstr>
      <vt:lpstr>“At LogMeIn, we imagine you working without constraints  or friction, then we find ways to make it a reality.  We believe technology should know how you work best  so you can do your best work. You have limitless potential  and we’re here to unlock it.” </vt:lpstr>
      <vt:lpstr>How to Insert Background Photos</vt:lpstr>
      <vt:lpstr>How to do a Google image search  for transparent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Wong</dc:creator>
  <cp:lastModifiedBy>Kashif Sami</cp:lastModifiedBy>
  <cp:revision>888</cp:revision>
  <cp:lastPrinted>2018-12-17T19:24:51Z</cp:lastPrinted>
  <dcterms:created xsi:type="dcterms:W3CDTF">2014-12-03T02:19:12Z</dcterms:created>
  <dcterms:modified xsi:type="dcterms:W3CDTF">2020-08-13T02:13:24Z</dcterms:modified>
</cp:coreProperties>
</file>